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  <Override PartName="/ppt/charts/style4.xml" ContentType="application/vnd.ms-office.chartstyle+xml"/>
  <Override PartName="/ppt/charts/colors4.xml" ContentType="application/vnd.ms-office.chartcolorstyle+xml"/>
  <Override PartName="/ppt/charts/style5.xml" ContentType="application/vnd.ms-office.chartstyle+xml"/>
  <Override PartName="/ppt/charts/colors5.xml" ContentType="application/vnd.ms-office.chartcolorstyle+xml"/>
  <Override PartName="/ppt/charts/style6.xml" ContentType="application/vnd.ms-office.chartstyle+xml"/>
  <Override PartName="/ppt/charts/colors6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98" r:id="rId2"/>
    <p:sldId id="257" r:id="rId3"/>
    <p:sldId id="303" r:id="rId4"/>
    <p:sldId id="310" r:id="rId5"/>
    <p:sldId id="305" r:id="rId6"/>
    <p:sldId id="263" r:id="rId7"/>
    <p:sldId id="264" r:id="rId8"/>
    <p:sldId id="304" r:id="rId9"/>
    <p:sldId id="259" r:id="rId10"/>
    <p:sldId id="318" r:id="rId11"/>
    <p:sldId id="260" r:id="rId12"/>
    <p:sldId id="284" r:id="rId13"/>
    <p:sldId id="319" r:id="rId14"/>
    <p:sldId id="320" r:id="rId15"/>
    <p:sldId id="306" r:id="rId16"/>
    <p:sldId id="270" r:id="rId17"/>
    <p:sldId id="275" r:id="rId18"/>
    <p:sldId id="276" r:id="rId19"/>
    <p:sldId id="307" r:id="rId20"/>
    <p:sldId id="265" r:id="rId21"/>
    <p:sldId id="279" r:id="rId22"/>
    <p:sldId id="271" r:id="rId23"/>
    <p:sldId id="314" r:id="rId24"/>
    <p:sldId id="313" r:id="rId25"/>
    <p:sldId id="269" r:id="rId26"/>
    <p:sldId id="281" r:id="rId27"/>
    <p:sldId id="308" r:id="rId28"/>
    <p:sldId id="272" r:id="rId29"/>
    <p:sldId id="315" r:id="rId30"/>
    <p:sldId id="282" r:id="rId31"/>
    <p:sldId id="316" r:id="rId32"/>
    <p:sldId id="317" r:id="rId33"/>
    <p:sldId id="309" r:id="rId34"/>
    <p:sldId id="283" r:id="rId35"/>
    <p:sldId id="321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CF221A3A-9FA3-48E5-8B4F-A5CD1BAC6483}">
          <p14:sldIdLst>
            <p14:sldId id="298"/>
            <p14:sldId id="257"/>
            <p14:sldId id="303"/>
            <p14:sldId id="310"/>
            <p14:sldId id="305"/>
            <p14:sldId id="263"/>
            <p14:sldId id="264"/>
            <p14:sldId id="304"/>
            <p14:sldId id="259"/>
            <p14:sldId id="318"/>
            <p14:sldId id="260"/>
            <p14:sldId id="284"/>
            <p14:sldId id="319"/>
            <p14:sldId id="320"/>
            <p14:sldId id="306"/>
            <p14:sldId id="270"/>
            <p14:sldId id="275"/>
            <p14:sldId id="276"/>
            <p14:sldId id="307"/>
            <p14:sldId id="265"/>
            <p14:sldId id="279"/>
            <p14:sldId id="271"/>
            <p14:sldId id="314"/>
            <p14:sldId id="313"/>
          </p14:sldIdLst>
        </p14:section>
        <p14:section name="Untitled Section" id="{D33D087E-A411-430D-BA9E-84A18837B737}">
          <p14:sldIdLst>
            <p14:sldId id="269"/>
            <p14:sldId id="281"/>
            <p14:sldId id="308"/>
            <p14:sldId id="272"/>
            <p14:sldId id="315"/>
            <p14:sldId id="282"/>
            <p14:sldId id="316"/>
            <p14:sldId id="317"/>
            <p14:sldId id="309"/>
            <p14:sldId id="283"/>
            <p14:sldId id="321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alcke Elie" initials="VE" lastIdx="6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ECBA"/>
    <a:srgbClr val="FFFFFF"/>
    <a:srgbClr val="5BBE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104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file:///C:\Users\scaes\Documents\Projects\CAST%20project\Corrosion\I%20vs%20t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oleObject" Target="Book2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oleObject" Target="file:///C:\Users\scaes\Documents\Projects\CAST%20project\Meetings\CAST%202017%20-%20Bure\Figures\Polarisation%20(un)irr%20Zry-4%20CaCl2%20-%20Ca(OH)2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oleObject" Target="Book2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oleObject" Target="file:///C:\Users\scaes\Documents\Projects\CAST%20project\Corrosion\Irradiated%20materials\Zry-4\Static\Static%20Test%20Zr\Book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Sheet1!$A$1:$A$1077</c:f>
              <c:numCache>
                <c:formatCode>General</c:formatCode>
                <c:ptCount val="1077"/>
                <c:pt idx="0">
                  <c:v>-1.1347961425781301</c:v>
                </c:pt>
                <c:pt idx="1">
                  <c:v>-1.13372802734375</c:v>
                </c:pt>
                <c:pt idx="2">
                  <c:v>-1.1326599121093801</c:v>
                </c:pt>
                <c:pt idx="3">
                  <c:v>-1.131591796875</c:v>
                </c:pt>
                <c:pt idx="4">
                  <c:v>-1.1305236816406301</c:v>
                </c:pt>
                <c:pt idx="5">
                  <c:v>-1.12945556640625</c:v>
                </c:pt>
                <c:pt idx="6">
                  <c:v>-1.1283874511718801</c:v>
                </c:pt>
                <c:pt idx="7">
                  <c:v>-1.1273193359375</c:v>
                </c:pt>
                <c:pt idx="8">
                  <c:v>-1.1262512207031301</c:v>
                </c:pt>
                <c:pt idx="9">
                  <c:v>-1.12518310546875</c:v>
                </c:pt>
                <c:pt idx="10">
                  <c:v>-1.1241149902343801</c:v>
                </c:pt>
                <c:pt idx="11">
                  <c:v>-1.123046875</c:v>
                </c:pt>
                <c:pt idx="12">
                  <c:v>-1.1219787597656301</c:v>
                </c:pt>
                <c:pt idx="13">
                  <c:v>-1.12091064453125</c:v>
                </c:pt>
                <c:pt idx="14">
                  <c:v>-1.1198425292968801</c:v>
                </c:pt>
                <c:pt idx="15">
                  <c:v>-1.1187744140625</c:v>
                </c:pt>
                <c:pt idx="16">
                  <c:v>-1.1177062988281301</c:v>
                </c:pt>
                <c:pt idx="17">
                  <c:v>-1.11663818359375</c:v>
                </c:pt>
                <c:pt idx="18">
                  <c:v>-1.1155700683593801</c:v>
                </c:pt>
                <c:pt idx="19">
                  <c:v>-1.114501953125</c:v>
                </c:pt>
                <c:pt idx="20">
                  <c:v>-1.1134338378906301</c:v>
                </c:pt>
                <c:pt idx="21">
                  <c:v>-1.11236572265625</c:v>
                </c:pt>
                <c:pt idx="22">
                  <c:v>-1.1112976074218801</c:v>
                </c:pt>
                <c:pt idx="23">
                  <c:v>-1.1102294921875</c:v>
                </c:pt>
                <c:pt idx="24">
                  <c:v>-1.1091613769531301</c:v>
                </c:pt>
                <c:pt idx="25">
                  <c:v>-1.10809326171875</c:v>
                </c:pt>
                <c:pt idx="26">
                  <c:v>-1.1070251464843801</c:v>
                </c:pt>
                <c:pt idx="27">
                  <c:v>-1.10595703125</c:v>
                </c:pt>
                <c:pt idx="28">
                  <c:v>-1.1048889160156301</c:v>
                </c:pt>
                <c:pt idx="29">
                  <c:v>-1.10382080078125</c:v>
                </c:pt>
                <c:pt idx="30">
                  <c:v>-1.1027526855468801</c:v>
                </c:pt>
                <c:pt idx="31">
                  <c:v>-1.1016845703125</c:v>
                </c:pt>
                <c:pt idx="32">
                  <c:v>-1.1006164550781301</c:v>
                </c:pt>
                <c:pt idx="33">
                  <c:v>-1.09954833984375</c:v>
                </c:pt>
                <c:pt idx="34">
                  <c:v>-1.0984802246093801</c:v>
                </c:pt>
                <c:pt idx="35">
                  <c:v>-1.097412109375</c:v>
                </c:pt>
                <c:pt idx="36">
                  <c:v>-1.0963439941406301</c:v>
                </c:pt>
                <c:pt idx="37">
                  <c:v>-1.09527587890625</c:v>
                </c:pt>
                <c:pt idx="38">
                  <c:v>-1.0942077636718801</c:v>
                </c:pt>
                <c:pt idx="39">
                  <c:v>-1.0931396484375</c:v>
                </c:pt>
                <c:pt idx="40">
                  <c:v>-1.0920715332031301</c:v>
                </c:pt>
                <c:pt idx="41">
                  <c:v>-1.09100341796875</c:v>
                </c:pt>
                <c:pt idx="42">
                  <c:v>-1.0899353027343801</c:v>
                </c:pt>
                <c:pt idx="43">
                  <c:v>-1.0888671875</c:v>
                </c:pt>
                <c:pt idx="44">
                  <c:v>-1.0877990722656301</c:v>
                </c:pt>
                <c:pt idx="45">
                  <c:v>-1.08673095703125</c:v>
                </c:pt>
                <c:pt idx="46">
                  <c:v>-1.0856628417968801</c:v>
                </c:pt>
                <c:pt idx="47">
                  <c:v>-1.0845947265625</c:v>
                </c:pt>
                <c:pt idx="48">
                  <c:v>-1.0835266113281301</c:v>
                </c:pt>
                <c:pt idx="49">
                  <c:v>-1.08245849609375</c:v>
                </c:pt>
                <c:pt idx="50">
                  <c:v>-1.0813903808593801</c:v>
                </c:pt>
                <c:pt idx="51">
                  <c:v>-1.080322265625</c:v>
                </c:pt>
                <c:pt idx="52">
                  <c:v>-1.0792541503906301</c:v>
                </c:pt>
                <c:pt idx="53">
                  <c:v>-1.07818603515625</c:v>
                </c:pt>
                <c:pt idx="54">
                  <c:v>-1.0771179199218801</c:v>
                </c:pt>
                <c:pt idx="55">
                  <c:v>-1.0760498046875</c:v>
                </c:pt>
                <c:pt idx="56">
                  <c:v>-1.0749816894531301</c:v>
                </c:pt>
                <c:pt idx="57">
                  <c:v>-1.07391357421875</c:v>
                </c:pt>
                <c:pt idx="58">
                  <c:v>-1.0728454589843801</c:v>
                </c:pt>
                <c:pt idx="59">
                  <c:v>-1.07177734375</c:v>
                </c:pt>
                <c:pt idx="60">
                  <c:v>-1.0707092285156301</c:v>
                </c:pt>
                <c:pt idx="61">
                  <c:v>-1.06964111328125</c:v>
                </c:pt>
                <c:pt idx="62">
                  <c:v>-1.0685729980468801</c:v>
                </c:pt>
                <c:pt idx="63">
                  <c:v>-1.0675048828125</c:v>
                </c:pt>
                <c:pt idx="64">
                  <c:v>-1.0664367675781301</c:v>
                </c:pt>
                <c:pt idx="65">
                  <c:v>-1.06536865234375</c:v>
                </c:pt>
                <c:pt idx="66">
                  <c:v>-1.0643005371093801</c:v>
                </c:pt>
                <c:pt idx="67">
                  <c:v>-1.063232421875</c:v>
                </c:pt>
                <c:pt idx="68">
                  <c:v>-1.0621643066406301</c:v>
                </c:pt>
                <c:pt idx="69">
                  <c:v>-1.06109619140625</c:v>
                </c:pt>
                <c:pt idx="70">
                  <c:v>-1.0600280761718801</c:v>
                </c:pt>
                <c:pt idx="71">
                  <c:v>-1.0589599609375</c:v>
                </c:pt>
                <c:pt idx="72">
                  <c:v>-1.0578918457031301</c:v>
                </c:pt>
                <c:pt idx="73">
                  <c:v>-1.05682373046875</c:v>
                </c:pt>
                <c:pt idx="74">
                  <c:v>-1.0557556152343801</c:v>
                </c:pt>
                <c:pt idx="75">
                  <c:v>-1.0546875</c:v>
                </c:pt>
                <c:pt idx="76">
                  <c:v>-1.0536193847656301</c:v>
                </c:pt>
                <c:pt idx="77">
                  <c:v>-1.05255126953125</c:v>
                </c:pt>
                <c:pt idx="78">
                  <c:v>-1.0514831542968801</c:v>
                </c:pt>
                <c:pt idx="79">
                  <c:v>-1.0504150390625</c:v>
                </c:pt>
                <c:pt idx="80">
                  <c:v>-1.0493469238281301</c:v>
                </c:pt>
                <c:pt idx="81">
                  <c:v>-1.04827880859375</c:v>
                </c:pt>
                <c:pt idx="82">
                  <c:v>-1.0472106933593801</c:v>
                </c:pt>
                <c:pt idx="83">
                  <c:v>-1.046142578125</c:v>
                </c:pt>
                <c:pt idx="84">
                  <c:v>-1.0450744628906301</c:v>
                </c:pt>
                <c:pt idx="85">
                  <c:v>-1.04400634765625</c:v>
                </c:pt>
                <c:pt idx="86">
                  <c:v>-1.0429382324218801</c:v>
                </c:pt>
                <c:pt idx="87">
                  <c:v>-1.0418701171875</c:v>
                </c:pt>
                <c:pt idx="88">
                  <c:v>-1.0408020019531301</c:v>
                </c:pt>
                <c:pt idx="89">
                  <c:v>-1.03973388671875</c:v>
                </c:pt>
                <c:pt idx="90">
                  <c:v>-1.0386657714843801</c:v>
                </c:pt>
                <c:pt idx="91">
                  <c:v>-1.03759765625</c:v>
                </c:pt>
                <c:pt idx="92">
                  <c:v>-1.0365295410156301</c:v>
                </c:pt>
                <c:pt idx="93">
                  <c:v>-1.03546142578125</c:v>
                </c:pt>
                <c:pt idx="94">
                  <c:v>-1.0343933105468801</c:v>
                </c:pt>
                <c:pt idx="95">
                  <c:v>-1.0333251953125</c:v>
                </c:pt>
                <c:pt idx="96">
                  <c:v>-1.0322570800781301</c:v>
                </c:pt>
                <c:pt idx="97">
                  <c:v>-1.03118896484375</c:v>
                </c:pt>
                <c:pt idx="98">
                  <c:v>-1.0301208496093801</c:v>
                </c:pt>
                <c:pt idx="99">
                  <c:v>-1.029052734375</c:v>
                </c:pt>
                <c:pt idx="100">
                  <c:v>-1.0279846191406301</c:v>
                </c:pt>
                <c:pt idx="101">
                  <c:v>-1.02691650390625</c:v>
                </c:pt>
                <c:pt idx="102">
                  <c:v>-1.0258483886718801</c:v>
                </c:pt>
                <c:pt idx="103">
                  <c:v>-1.0247802734375</c:v>
                </c:pt>
                <c:pt idx="104">
                  <c:v>-1.0237121582031301</c:v>
                </c:pt>
                <c:pt idx="105">
                  <c:v>-1.02264404296875</c:v>
                </c:pt>
                <c:pt idx="106">
                  <c:v>-1.0215759277343801</c:v>
                </c:pt>
                <c:pt idx="107">
                  <c:v>-1.0205078125</c:v>
                </c:pt>
                <c:pt idx="108">
                  <c:v>-1.0194396972656301</c:v>
                </c:pt>
                <c:pt idx="109">
                  <c:v>-1.01837158203125</c:v>
                </c:pt>
                <c:pt idx="110">
                  <c:v>-1.0173034667968801</c:v>
                </c:pt>
                <c:pt idx="111">
                  <c:v>-1.0162353515625</c:v>
                </c:pt>
                <c:pt idx="112">
                  <c:v>-1.0151672363281301</c:v>
                </c:pt>
                <c:pt idx="113">
                  <c:v>-1.01409912109375</c:v>
                </c:pt>
                <c:pt idx="114">
                  <c:v>-1.0130310058593801</c:v>
                </c:pt>
                <c:pt idx="115">
                  <c:v>-1.011962890625</c:v>
                </c:pt>
                <c:pt idx="116">
                  <c:v>-1.0108947753906301</c:v>
                </c:pt>
                <c:pt idx="117">
                  <c:v>-1.00982666015625</c:v>
                </c:pt>
                <c:pt idx="118">
                  <c:v>-1.0087585449218801</c:v>
                </c:pt>
                <c:pt idx="119">
                  <c:v>-1.0076904296875</c:v>
                </c:pt>
                <c:pt idx="120">
                  <c:v>-1.0066223144531301</c:v>
                </c:pt>
                <c:pt idx="121">
                  <c:v>-1.00555419921875</c:v>
                </c:pt>
                <c:pt idx="122">
                  <c:v>-1.0044860839843801</c:v>
                </c:pt>
                <c:pt idx="123">
                  <c:v>-1.00341796875</c:v>
                </c:pt>
                <c:pt idx="124">
                  <c:v>-1.0023498535156301</c:v>
                </c:pt>
                <c:pt idx="125">
                  <c:v>-1.00128173828125</c:v>
                </c:pt>
                <c:pt idx="126">
                  <c:v>-1.0002136230468801</c:v>
                </c:pt>
                <c:pt idx="127">
                  <c:v>-0.9991455078125</c:v>
                </c:pt>
                <c:pt idx="128">
                  <c:v>-0.998077392578125</c:v>
                </c:pt>
                <c:pt idx="129">
                  <c:v>-0.99700927734375</c:v>
                </c:pt>
                <c:pt idx="130">
                  <c:v>-0.995941162109375</c:v>
                </c:pt>
                <c:pt idx="131">
                  <c:v>-0.994873046875</c:v>
                </c:pt>
                <c:pt idx="132">
                  <c:v>-0.993804931640625</c:v>
                </c:pt>
                <c:pt idx="133">
                  <c:v>-0.99273681640625</c:v>
                </c:pt>
                <c:pt idx="134">
                  <c:v>-0.991668701171875</c:v>
                </c:pt>
                <c:pt idx="135">
                  <c:v>-0.9906005859375</c:v>
                </c:pt>
                <c:pt idx="136">
                  <c:v>-0.989532470703125</c:v>
                </c:pt>
                <c:pt idx="137">
                  <c:v>-0.98846435546875</c:v>
                </c:pt>
                <c:pt idx="138">
                  <c:v>-0.987396240234375</c:v>
                </c:pt>
                <c:pt idx="139">
                  <c:v>-0.986328125</c:v>
                </c:pt>
                <c:pt idx="140">
                  <c:v>-0.985260009765625</c:v>
                </c:pt>
                <c:pt idx="141">
                  <c:v>-0.98419189453125</c:v>
                </c:pt>
                <c:pt idx="142">
                  <c:v>-0.983123779296875</c:v>
                </c:pt>
                <c:pt idx="143">
                  <c:v>-0.9820556640625</c:v>
                </c:pt>
                <c:pt idx="144">
                  <c:v>-0.980987548828125</c:v>
                </c:pt>
                <c:pt idx="145">
                  <c:v>-0.97991943359375</c:v>
                </c:pt>
                <c:pt idx="146">
                  <c:v>-0.978851318359375</c:v>
                </c:pt>
                <c:pt idx="147">
                  <c:v>-0.977783203125</c:v>
                </c:pt>
                <c:pt idx="148">
                  <c:v>-0.976715087890625</c:v>
                </c:pt>
                <c:pt idx="149">
                  <c:v>-0.97564697265625</c:v>
                </c:pt>
                <c:pt idx="150">
                  <c:v>-0.974578857421875</c:v>
                </c:pt>
                <c:pt idx="151">
                  <c:v>-0.9735107421875</c:v>
                </c:pt>
                <c:pt idx="152">
                  <c:v>-0.972442626953125</c:v>
                </c:pt>
                <c:pt idx="153">
                  <c:v>-0.97137451171875</c:v>
                </c:pt>
                <c:pt idx="154">
                  <c:v>-0.970306396484375</c:v>
                </c:pt>
                <c:pt idx="155">
                  <c:v>-0.96923828125</c:v>
                </c:pt>
                <c:pt idx="156">
                  <c:v>-0.968170166015625</c:v>
                </c:pt>
                <c:pt idx="157">
                  <c:v>-0.96710205078125</c:v>
                </c:pt>
                <c:pt idx="158">
                  <c:v>-0.966033935546875</c:v>
                </c:pt>
                <c:pt idx="159">
                  <c:v>-0.9649658203125</c:v>
                </c:pt>
                <c:pt idx="160">
                  <c:v>-0.963897705078125</c:v>
                </c:pt>
                <c:pt idx="161">
                  <c:v>-0.96282958984375</c:v>
                </c:pt>
                <c:pt idx="162">
                  <c:v>-0.961761474609375</c:v>
                </c:pt>
                <c:pt idx="163">
                  <c:v>-0.960693359375</c:v>
                </c:pt>
                <c:pt idx="164">
                  <c:v>-0.959625244140625</c:v>
                </c:pt>
                <c:pt idx="165">
                  <c:v>-0.95855712890625</c:v>
                </c:pt>
                <c:pt idx="166">
                  <c:v>-0.957489013671875</c:v>
                </c:pt>
                <c:pt idx="167">
                  <c:v>-0.9564208984375</c:v>
                </c:pt>
                <c:pt idx="168">
                  <c:v>-0.955352783203125</c:v>
                </c:pt>
                <c:pt idx="169">
                  <c:v>-0.95428466796875</c:v>
                </c:pt>
                <c:pt idx="170">
                  <c:v>-0.953216552734375</c:v>
                </c:pt>
                <c:pt idx="171">
                  <c:v>-0.9521484375</c:v>
                </c:pt>
                <c:pt idx="172">
                  <c:v>-0.951080322265625</c:v>
                </c:pt>
                <c:pt idx="173">
                  <c:v>-0.95001220703125</c:v>
                </c:pt>
                <c:pt idx="174">
                  <c:v>-0.948944091796875</c:v>
                </c:pt>
                <c:pt idx="175">
                  <c:v>-0.9478759765625</c:v>
                </c:pt>
                <c:pt idx="176">
                  <c:v>-0.946807861328125</c:v>
                </c:pt>
                <c:pt idx="177">
                  <c:v>-0.94573974609375</c:v>
                </c:pt>
                <c:pt idx="178">
                  <c:v>-0.944671630859375</c:v>
                </c:pt>
                <c:pt idx="179">
                  <c:v>-0.943603515625</c:v>
                </c:pt>
                <c:pt idx="180">
                  <c:v>-0.942535400390625</c:v>
                </c:pt>
                <c:pt idx="181">
                  <c:v>-0.94146728515625</c:v>
                </c:pt>
                <c:pt idx="182">
                  <c:v>-0.940399169921875</c:v>
                </c:pt>
                <c:pt idx="183">
                  <c:v>-0.9393310546875</c:v>
                </c:pt>
                <c:pt idx="184">
                  <c:v>-0.938262939453125</c:v>
                </c:pt>
                <c:pt idx="185">
                  <c:v>-0.93719482421875</c:v>
                </c:pt>
                <c:pt idx="186">
                  <c:v>-0.936126708984375</c:v>
                </c:pt>
                <c:pt idx="187">
                  <c:v>-0.93505859375</c:v>
                </c:pt>
                <c:pt idx="188">
                  <c:v>-0.933990478515625</c:v>
                </c:pt>
                <c:pt idx="189">
                  <c:v>-0.93292236328125</c:v>
                </c:pt>
                <c:pt idx="190">
                  <c:v>-0.931854248046875</c:v>
                </c:pt>
                <c:pt idx="191">
                  <c:v>-0.9307861328125</c:v>
                </c:pt>
                <c:pt idx="192">
                  <c:v>-0.929718017578125</c:v>
                </c:pt>
                <c:pt idx="193">
                  <c:v>-0.92864990234375</c:v>
                </c:pt>
                <c:pt idx="194">
                  <c:v>-0.927581787109375</c:v>
                </c:pt>
                <c:pt idx="195">
                  <c:v>-0.926513671875</c:v>
                </c:pt>
                <c:pt idx="196">
                  <c:v>-0.925445556640625</c:v>
                </c:pt>
                <c:pt idx="197">
                  <c:v>-0.92437744140625</c:v>
                </c:pt>
                <c:pt idx="198">
                  <c:v>-0.923309326171875</c:v>
                </c:pt>
                <c:pt idx="199">
                  <c:v>-0.9222412109375</c:v>
                </c:pt>
                <c:pt idx="200">
                  <c:v>-0.921173095703125</c:v>
                </c:pt>
                <c:pt idx="201">
                  <c:v>-0.92010498046875</c:v>
                </c:pt>
                <c:pt idx="202">
                  <c:v>-0.919036865234375</c:v>
                </c:pt>
                <c:pt idx="203">
                  <c:v>-0.91796875</c:v>
                </c:pt>
                <c:pt idx="204">
                  <c:v>-0.916900634765625</c:v>
                </c:pt>
                <c:pt idx="205">
                  <c:v>-0.91583251953125</c:v>
                </c:pt>
                <c:pt idx="206">
                  <c:v>-0.914764404296875</c:v>
                </c:pt>
                <c:pt idx="207">
                  <c:v>-0.9136962890625</c:v>
                </c:pt>
                <c:pt idx="208">
                  <c:v>-0.912628173828125</c:v>
                </c:pt>
                <c:pt idx="209">
                  <c:v>-0.91156005859375</c:v>
                </c:pt>
                <c:pt idx="210">
                  <c:v>-0.910491943359375</c:v>
                </c:pt>
                <c:pt idx="211">
                  <c:v>-0.909423828125</c:v>
                </c:pt>
                <c:pt idx="212">
                  <c:v>-0.908355712890625</c:v>
                </c:pt>
                <c:pt idx="213">
                  <c:v>-0.90728759765625</c:v>
                </c:pt>
                <c:pt idx="214">
                  <c:v>-0.906219482421875</c:v>
                </c:pt>
                <c:pt idx="215">
                  <c:v>-0.9051513671875</c:v>
                </c:pt>
                <c:pt idx="216">
                  <c:v>-0.904083251953125</c:v>
                </c:pt>
                <c:pt idx="217">
                  <c:v>-0.90301513671875</c:v>
                </c:pt>
                <c:pt idx="218">
                  <c:v>-0.901947021484375</c:v>
                </c:pt>
                <c:pt idx="219">
                  <c:v>-0.90087890625</c:v>
                </c:pt>
                <c:pt idx="220">
                  <c:v>-0.899810791015625</c:v>
                </c:pt>
                <c:pt idx="221">
                  <c:v>-0.89874267578125</c:v>
                </c:pt>
                <c:pt idx="222">
                  <c:v>-0.897674560546875</c:v>
                </c:pt>
                <c:pt idx="223">
                  <c:v>-0.8966064453125</c:v>
                </c:pt>
                <c:pt idx="224">
                  <c:v>-0.895538330078125</c:v>
                </c:pt>
                <c:pt idx="225">
                  <c:v>-0.89447021484375</c:v>
                </c:pt>
                <c:pt idx="226">
                  <c:v>-0.893402099609375</c:v>
                </c:pt>
                <c:pt idx="227">
                  <c:v>-0.892333984375</c:v>
                </c:pt>
                <c:pt idx="228">
                  <c:v>-0.891265869140625</c:v>
                </c:pt>
                <c:pt idx="229">
                  <c:v>-0.89019775390625</c:v>
                </c:pt>
                <c:pt idx="230">
                  <c:v>-0.889129638671875</c:v>
                </c:pt>
                <c:pt idx="231">
                  <c:v>-0.8880615234375</c:v>
                </c:pt>
                <c:pt idx="232">
                  <c:v>-0.886993408203125</c:v>
                </c:pt>
                <c:pt idx="233">
                  <c:v>-0.88592529296875</c:v>
                </c:pt>
                <c:pt idx="234">
                  <c:v>-0.884857177734375</c:v>
                </c:pt>
                <c:pt idx="235">
                  <c:v>-0.8837890625</c:v>
                </c:pt>
                <c:pt idx="236">
                  <c:v>-0.882720947265625</c:v>
                </c:pt>
                <c:pt idx="237">
                  <c:v>-0.88165283203125</c:v>
                </c:pt>
                <c:pt idx="238">
                  <c:v>-0.880584716796875</c:v>
                </c:pt>
                <c:pt idx="239">
                  <c:v>-0.8795166015625</c:v>
                </c:pt>
                <c:pt idx="240">
                  <c:v>-0.878448486328125</c:v>
                </c:pt>
                <c:pt idx="241">
                  <c:v>-0.87738037109375</c:v>
                </c:pt>
                <c:pt idx="242">
                  <c:v>-0.876312255859375</c:v>
                </c:pt>
                <c:pt idx="243">
                  <c:v>-0.875244140625</c:v>
                </c:pt>
                <c:pt idx="244">
                  <c:v>-0.874176025390625</c:v>
                </c:pt>
                <c:pt idx="245">
                  <c:v>-0.87310791015625</c:v>
                </c:pt>
                <c:pt idx="246">
                  <c:v>-0.872039794921875</c:v>
                </c:pt>
                <c:pt idx="247">
                  <c:v>-0.8709716796875</c:v>
                </c:pt>
                <c:pt idx="248">
                  <c:v>-0.869903564453125</c:v>
                </c:pt>
                <c:pt idx="249">
                  <c:v>-0.86883544921875</c:v>
                </c:pt>
                <c:pt idx="250">
                  <c:v>-0.867767333984375</c:v>
                </c:pt>
                <c:pt idx="251">
                  <c:v>-0.86669921875</c:v>
                </c:pt>
                <c:pt idx="252">
                  <c:v>-0.865631103515625</c:v>
                </c:pt>
                <c:pt idx="253">
                  <c:v>-0.86456298828125</c:v>
                </c:pt>
                <c:pt idx="254">
                  <c:v>-0.863494873046875</c:v>
                </c:pt>
                <c:pt idx="255">
                  <c:v>-0.8624267578125</c:v>
                </c:pt>
                <c:pt idx="256">
                  <c:v>-0.861358642578125</c:v>
                </c:pt>
                <c:pt idx="257">
                  <c:v>-0.86029052734375</c:v>
                </c:pt>
                <c:pt idx="258">
                  <c:v>-0.859222412109375</c:v>
                </c:pt>
                <c:pt idx="259">
                  <c:v>-0.858154296875</c:v>
                </c:pt>
                <c:pt idx="260">
                  <c:v>-0.857086181640625</c:v>
                </c:pt>
                <c:pt idx="261">
                  <c:v>-0.85601806640625</c:v>
                </c:pt>
                <c:pt idx="262">
                  <c:v>-0.854949951171875</c:v>
                </c:pt>
                <c:pt idx="263">
                  <c:v>-0.8538818359375</c:v>
                </c:pt>
                <c:pt idx="264">
                  <c:v>-0.852813720703125</c:v>
                </c:pt>
                <c:pt idx="265">
                  <c:v>-0.85174560546875</c:v>
                </c:pt>
                <c:pt idx="266">
                  <c:v>-0.850677490234375</c:v>
                </c:pt>
                <c:pt idx="267">
                  <c:v>-0.849609375</c:v>
                </c:pt>
                <c:pt idx="268">
                  <c:v>-0.848541259765625</c:v>
                </c:pt>
                <c:pt idx="269">
                  <c:v>-0.84747314453125</c:v>
                </c:pt>
                <c:pt idx="270">
                  <c:v>-0.846405029296875</c:v>
                </c:pt>
                <c:pt idx="271">
                  <c:v>-0.8453369140625</c:v>
                </c:pt>
                <c:pt idx="272">
                  <c:v>-0.844268798828125</c:v>
                </c:pt>
                <c:pt idx="273">
                  <c:v>-0.84320068359375</c:v>
                </c:pt>
                <c:pt idx="274">
                  <c:v>-0.842132568359375</c:v>
                </c:pt>
                <c:pt idx="275">
                  <c:v>-0.841064453125</c:v>
                </c:pt>
                <c:pt idx="276">
                  <c:v>-0.839996337890625</c:v>
                </c:pt>
                <c:pt idx="277">
                  <c:v>-0.83892822265625</c:v>
                </c:pt>
                <c:pt idx="278">
                  <c:v>-0.837860107421875</c:v>
                </c:pt>
                <c:pt idx="279">
                  <c:v>-0.8367919921875</c:v>
                </c:pt>
                <c:pt idx="280">
                  <c:v>-0.835723876953125</c:v>
                </c:pt>
                <c:pt idx="281">
                  <c:v>-0.83465576171875</c:v>
                </c:pt>
                <c:pt idx="282">
                  <c:v>-0.833587646484375</c:v>
                </c:pt>
                <c:pt idx="283">
                  <c:v>-0.83251953125</c:v>
                </c:pt>
                <c:pt idx="284">
                  <c:v>-0.831451416015625</c:v>
                </c:pt>
                <c:pt idx="285">
                  <c:v>-0.83038330078125</c:v>
                </c:pt>
                <c:pt idx="286">
                  <c:v>-0.829315185546875</c:v>
                </c:pt>
                <c:pt idx="287">
                  <c:v>-0.8282470703125</c:v>
                </c:pt>
                <c:pt idx="288">
                  <c:v>-0.827178955078125</c:v>
                </c:pt>
                <c:pt idx="289">
                  <c:v>-0.82611083984375</c:v>
                </c:pt>
                <c:pt idx="290">
                  <c:v>-0.825042724609375</c:v>
                </c:pt>
                <c:pt idx="291">
                  <c:v>-0.823974609375</c:v>
                </c:pt>
                <c:pt idx="292">
                  <c:v>-0.822906494140625</c:v>
                </c:pt>
                <c:pt idx="293">
                  <c:v>-0.82183837890625</c:v>
                </c:pt>
                <c:pt idx="294">
                  <c:v>-0.820770263671875</c:v>
                </c:pt>
                <c:pt idx="295">
                  <c:v>-0.8197021484375</c:v>
                </c:pt>
                <c:pt idx="296">
                  <c:v>-0.818634033203125</c:v>
                </c:pt>
                <c:pt idx="297">
                  <c:v>-0.81756591796875</c:v>
                </c:pt>
                <c:pt idx="298">
                  <c:v>-0.816497802734375</c:v>
                </c:pt>
                <c:pt idx="299">
                  <c:v>-0.8154296875</c:v>
                </c:pt>
                <c:pt idx="300">
                  <c:v>-0.814361572265625</c:v>
                </c:pt>
                <c:pt idx="301">
                  <c:v>-0.81329345703125</c:v>
                </c:pt>
                <c:pt idx="302">
                  <c:v>-0.812225341796875</c:v>
                </c:pt>
                <c:pt idx="303">
                  <c:v>-0.8111572265625</c:v>
                </c:pt>
                <c:pt idx="304">
                  <c:v>-0.810089111328125</c:v>
                </c:pt>
                <c:pt idx="305">
                  <c:v>-0.80902099609375</c:v>
                </c:pt>
                <c:pt idx="306">
                  <c:v>-0.807952880859375</c:v>
                </c:pt>
                <c:pt idx="307">
                  <c:v>-0.806884765625</c:v>
                </c:pt>
                <c:pt idx="308">
                  <c:v>-0.805816650390625</c:v>
                </c:pt>
                <c:pt idx="309">
                  <c:v>-0.80474853515625</c:v>
                </c:pt>
                <c:pt idx="310">
                  <c:v>-0.803680419921875</c:v>
                </c:pt>
                <c:pt idx="311">
                  <c:v>-0.8026123046875</c:v>
                </c:pt>
                <c:pt idx="312">
                  <c:v>-0.801544189453125</c:v>
                </c:pt>
                <c:pt idx="313">
                  <c:v>-0.80047607421875</c:v>
                </c:pt>
                <c:pt idx="314">
                  <c:v>-0.799407958984375</c:v>
                </c:pt>
                <c:pt idx="315">
                  <c:v>-0.79833984375</c:v>
                </c:pt>
                <c:pt idx="316">
                  <c:v>-0.797271728515625</c:v>
                </c:pt>
                <c:pt idx="317">
                  <c:v>-0.79620361328125</c:v>
                </c:pt>
                <c:pt idx="318">
                  <c:v>-0.795135498046875</c:v>
                </c:pt>
                <c:pt idx="319">
                  <c:v>-0.7940673828125</c:v>
                </c:pt>
                <c:pt idx="320">
                  <c:v>-0.792999267578125</c:v>
                </c:pt>
                <c:pt idx="321">
                  <c:v>-0.79193115234375</c:v>
                </c:pt>
                <c:pt idx="322">
                  <c:v>-0.790863037109375</c:v>
                </c:pt>
                <c:pt idx="323">
                  <c:v>-0.789794921875</c:v>
                </c:pt>
                <c:pt idx="324">
                  <c:v>-0.788726806640625</c:v>
                </c:pt>
                <c:pt idx="325">
                  <c:v>-0.78765869140625</c:v>
                </c:pt>
                <c:pt idx="326">
                  <c:v>-0.786590576171875</c:v>
                </c:pt>
                <c:pt idx="327">
                  <c:v>-0.7855224609375</c:v>
                </c:pt>
                <c:pt idx="328">
                  <c:v>-0.784454345703125</c:v>
                </c:pt>
                <c:pt idx="329">
                  <c:v>-0.78338623046875</c:v>
                </c:pt>
                <c:pt idx="330">
                  <c:v>-0.782318115234375</c:v>
                </c:pt>
                <c:pt idx="331">
                  <c:v>-0.78125</c:v>
                </c:pt>
                <c:pt idx="332">
                  <c:v>-0.780181884765625</c:v>
                </c:pt>
                <c:pt idx="333">
                  <c:v>-0.77911376953125</c:v>
                </c:pt>
                <c:pt idx="334">
                  <c:v>-0.778045654296875</c:v>
                </c:pt>
                <c:pt idx="335">
                  <c:v>-0.7769775390625</c:v>
                </c:pt>
                <c:pt idx="336">
                  <c:v>-0.775909423828125</c:v>
                </c:pt>
                <c:pt idx="337">
                  <c:v>-0.77484130859375</c:v>
                </c:pt>
                <c:pt idx="338">
                  <c:v>-0.773773193359375</c:v>
                </c:pt>
                <c:pt idx="339">
                  <c:v>-0.772705078125</c:v>
                </c:pt>
                <c:pt idx="340">
                  <c:v>-0.771636962890625</c:v>
                </c:pt>
                <c:pt idx="341">
                  <c:v>-0.77056884765625</c:v>
                </c:pt>
                <c:pt idx="342">
                  <c:v>-0.769500732421875</c:v>
                </c:pt>
                <c:pt idx="343">
                  <c:v>-0.7684326171875</c:v>
                </c:pt>
                <c:pt idx="344">
                  <c:v>-0.767364501953125</c:v>
                </c:pt>
                <c:pt idx="345">
                  <c:v>-0.76629638671875</c:v>
                </c:pt>
                <c:pt idx="346">
                  <c:v>-0.765228271484375</c:v>
                </c:pt>
                <c:pt idx="347">
                  <c:v>-0.76416015625</c:v>
                </c:pt>
                <c:pt idx="348">
                  <c:v>-0.763092041015625</c:v>
                </c:pt>
                <c:pt idx="349">
                  <c:v>-0.76202392578125</c:v>
                </c:pt>
                <c:pt idx="350">
                  <c:v>-0.760955810546875</c:v>
                </c:pt>
                <c:pt idx="351">
                  <c:v>-0.7598876953125</c:v>
                </c:pt>
                <c:pt idx="352">
                  <c:v>-0.758819580078125</c:v>
                </c:pt>
                <c:pt idx="353">
                  <c:v>-0.75775146484375</c:v>
                </c:pt>
                <c:pt idx="354">
                  <c:v>-0.756683349609375</c:v>
                </c:pt>
                <c:pt idx="355">
                  <c:v>-0.755615234375</c:v>
                </c:pt>
                <c:pt idx="356">
                  <c:v>-0.754547119140625</c:v>
                </c:pt>
                <c:pt idx="357">
                  <c:v>-0.75347900390625</c:v>
                </c:pt>
                <c:pt idx="358">
                  <c:v>-0.752410888671875</c:v>
                </c:pt>
                <c:pt idx="359">
                  <c:v>-0.7513427734375</c:v>
                </c:pt>
                <c:pt idx="360">
                  <c:v>-0.750274658203125</c:v>
                </c:pt>
                <c:pt idx="361">
                  <c:v>-0.74920654296875</c:v>
                </c:pt>
                <c:pt idx="362">
                  <c:v>-0.748138427734375</c:v>
                </c:pt>
                <c:pt idx="363">
                  <c:v>-0.7470703125</c:v>
                </c:pt>
                <c:pt idx="364">
                  <c:v>-0.746002197265625</c:v>
                </c:pt>
                <c:pt idx="365">
                  <c:v>-0.74493408203125</c:v>
                </c:pt>
                <c:pt idx="366">
                  <c:v>-0.743865966796875</c:v>
                </c:pt>
                <c:pt idx="367">
                  <c:v>-0.7427978515625</c:v>
                </c:pt>
                <c:pt idx="368">
                  <c:v>-0.741729736328125</c:v>
                </c:pt>
                <c:pt idx="369">
                  <c:v>-0.74066162109375</c:v>
                </c:pt>
                <c:pt idx="370">
                  <c:v>-0.739593505859375</c:v>
                </c:pt>
                <c:pt idx="371">
                  <c:v>-0.738525390625</c:v>
                </c:pt>
                <c:pt idx="372">
                  <c:v>-0.737457275390625</c:v>
                </c:pt>
                <c:pt idx="373">
                  <c:v>-0.73638916015625</c:v>
                </c:pt>
                <c:pt idx="374">
                  <c:v>-0.735321044921875</c:v>
                </c:pt>
                <c:pt idx="375">
                  <c:v>-0.7342529296875</c:v>
                </c:pt>
                <c:pt idx="376">
                  <c:v>-0.733184814453125</c:v>
                </c:pt>
                <c:pt idx="377">
                  <c:v>-0.73211669921875</c:v>
                </c:pt>
                <c:pt idx="378">
                  <c:v>-0.731048583984375</c:v>
                </c:pt>
                <c:pt idx="379">
                  <c:v>-0.72998046875</c:v>
                </c:pt>
                <c:pt idx="380">
                  <c:v>-0.728912353515625</c:v>
                </c:pt>
                <c:pt idx="381">
                  <c:v>-0.72784423828125</c:v>
                </c:pt>
                <c:pt idx="382">
                  <c:v>-0.726776123046875</c:v>
                </c:pt>
                <c:pt idx="383">
                  <c:v>-0.7257080078125</c:v>
                </c:pt>
                <c:pt idx="384">
                  <c:v>-0.724639892578125</c:v>
                </c:pt>
                <c:pt idx="385">
                  <c:v>-0.72357177734375</c:v>
                </c:pt>
                <c:pt idx="386">
                  <c:v>-0.722503662109375</c:v>
                </c:pt>
                <c:pt idx="387">
                  <c:v>-0.721435546875</c:v>
                </c:pt>
                <c:pt idx="388">
                  <c:v>-0.720367431640625</c:v>
                </c:pt>
                <c:pt idx="389">
                  <c:v>-0.71929931640625</c:v>
                </c:pt>
                <c:pt idx="390">
                  <c:v>-0.718231201171875</c:v>
                </c:pt>
                <c:pt idx="391">
                  <c:v>-0.7171630859375</c:v>
                </c:pt>
                <c:pt idx="392">
                  <c:v>-0.716094970703125</c:v>
                </c:pt>
                <c:pt idx="393">
                  <c:v>-0.71502685546875</c:v>
                </c:pt>
                <c:pt idx="394">
                  <c:v>-0.713958740234375</c:v>
                </c:pt>
                <c:pt idx="395">
                  <c:v>-0.712890625</c:v>
                </c:pt>
                <c:pt idx="396">
                  <c:v>-0.711822509765625</c:v>
                </c:pt>
                <c:pt idx="397">
                  <c:v>-0.71075439453125</c:v>
                </c:pt>
                <c:pt idx="398">
                  <c:v>-0.709686279296875</c:v>
                </c:pt>
                <c:pt idx="399">
                  <c:v>-0.7086181640625</c:v>
                </c:pt>
                <c:pt idx="400">
                  <c:v>-0.707550048828125</c:v>
                </c:pt>
                <c:pt idx="401">
                  <c:v>-0.70648193359375</c:v>
                </c:pt>
                <c:pt idx="402">
                  <c:v>-0.705413818359375</c:v>
                </c:pt>
                <c:pt idx="403">
                  <c:v>-0.704345703125</c:v>
                </c:pt>
                <c:pt idx="404">
                  <c:v>-0.703277587890625</c:v>
                </c:pt>
                <c:pt idx="405">
                  <c:v>-0.70220947265625</c:v>
                </c:pt>
                <c:pt idx="406">
                  <c:v>-0.701141357421875</c:v>
                </c:pt>
                <c:pt idx="407">
                  <c:v>-0.7000732421875</c:v>
                </c:pt>
                <c:pt idx="408">
                  <c:v>-0.699005126953125</c:v>
                </c:pt>
                <c:pt idx="409">
                  <c:v>-0.69793701171875</c:v>
                </c:pt>
                <c:pt idx="410">
                  <c:v>-0.696868896484375</c:v>
                </c:pt>
                <c:pt idx="411">
                  <c:v>-0.69580078125</c:v>
                </c:pt>
                <c:pt idx="412">
                  <c:v>-0.694732666015625</c:v>
                </c:pt>
                <c:pt idx="413">
                  <c:v>-0.69366455078125</c:v>
                </c:pt>
                <c:pt idx="414">
                  <c:v>-0.692596435546875</c:v>
                </c:pt>
                <c:pt idx="415">
                  <c:v>-0.6915283203125</c:v>
                </c:pt>
                <c:pt idx="416">
                  <c:v>-0.690460205078125</c:v>
                </c:pt>
                <c:pt idx="417">
                  <c:v>-0.68939208984375</c:v>
                </c:pt>
                <c:pt idx="418">
                  <c:v>-0.688323974609375</c:v>
                </c:pt>
                <c:pt idx="419">
                  <c:v>-0.687255859375</c:v>
                </c:pt>
                <c:pt idx="420">
                  <c:v>-0.686187744140625</c:v>
                </c:pt>
                <c:pt idx="421">
                  <c:v>-0.68511962890625</c:v>
                </c:pt>
                <c:pt idx="422">
                  <c:v>-0.684051513671875</c:v>
                </c:pt>
                <c:pt idx="423">
                  <c:v>-0.6829833984375</c:v>
                </c:pt>
                <c:pt idx="424">
                  <c:v>-0.681915283203125</c:v>
                </c:pt>
                <c:pt idx="425">
                  <c:v>-0.68084716796875</c:v>
                </c:pt>
                <c:pt idx="426">
                  <c:v>-0.679779052734375</c:v>
                </c:pt>
                <c:pt idx="427">
                  <c:v>-0.6787109375</c:v>
                </c:pt>
                <c:pt idx="428">
                  <c:v>-0.677642822265625</c:v>
                </c:pt>
                <c:pt idx="429">
                  <c:v>-0.67657470703125</c:v>
                </c:pt>
                <c:pt idx="430">
                  <c:v>-0.675506591796875</c:v>
                </c:pt>
                <c:pt idx="431">
                  <c:v>-0.6744384765625</c:v>
                </c:pt>
                <c:pt idx="432">
                  <c:v>-0.673370361328125</c:v>
                </c:pt>
                <c:pt idx="433">
                  <c:v>-0.67230224609375</c:v>
                </c:pt>
                <c:pt idx="434">
                  <c:v>-0.671234130859375</c:v>
                </c:pt>
                <c:pt idx="435">
                  <c:v>-0.670166015625</c:v>
                </c:pt>
                <c:pt idx="436">
                  <c:v>-0.669097900390625</c:v>
                </c:pt>
                <c:pt idx="437">
                  <c:v>-0.66802978515625</c:v>
                </c:pt>
                <c:pt idx="438">
                  <c:v>-0.666961669921875</c:v>
                </c:pt>
                <c:pt idx="439">
                  <c:v>-0.6658935546875</c:v>
                </c:pt>
                <c:pt idx="440">
                  <c:v>-0.664825439453125</c:v>
                </c:pt>
                <c:pt idx="441">
                  <c:v>-0.66375732421875</c:v>
                </c:pt>
                <c:pt idx="442">
                  <c:v>-0.662689208984375</c:v>
                </c:pt>
                <c:pt idx="443">
                  <c:v>-0.66162109375</c:v>
                </c:pt>
                <c:pt idx="444">
                  <c:v>-0.660552978515625</c:v>
                </c:pt>
                <c:pt idx="445">
                  <c:v>-0.65948486328125</c:v>
                </c:pt>
                <c:pt idx="446">
                  <c:v>-0.658416748046875</c:v>
                </c:pt>
                <c:pt idx="447">
                  <c:v>-0.6573486328125</c:v>
                </c:pt>
                <c:pt idx="448">
                  <c:v>-0.656280517578125</c:v>
                </c:pt>
                <c:pt idx="449">
                  <c:v>-0.65521240234375</c:v>
                </c:pt>
                <c:pt idx="450">
                  <c:v>-0.654144287109375</c:v>
                </c:pt>
                <c:pt idx="451">
                  <c:v>-0.653076171875</c:v>
                </c:pt>
                <c:pt idx="452">
                  <c:v>-0.652008056640625</c:v>
                </c:pt>
                <c:pt idx="453">
                  <c:v>-0.65093994140625</c:v>
                </c:pt>
                <c:pt idx="454">
                  <c:v>-0.649871826171875</c:v>
                </c:pt>
                <c:pt idx="455">
                  <c:v>-0.6488037109375</c:v>
                </c:pt>
                <c:pt idx="456">
                  <c:v>-0.647735595703125</c:v>
                </c:pt>
                <c:pt idx="457">
                  <c:v>-0.64666748046875</c:v>
                </c:pt>
                <c:pt idx="458">
                  <c:v>-0.645599365234375</c:v>
                </c:pt>
                <c:pt idx="459">
                  <c:v>-0.64453125</c:v>
                </c:pt>
                <c:pt idx="460">
                  <c:v>-0.643463134765625</c:v>
                </c:pt>
                <c:pt idx="461">
                  <c:v>-0.64239501953125</c:v>
                </c:pt>
                <c:pt idx="462">
                  <c:v>-0.641326904296875</c:v>
                </c:pt>
                <c:pt idx="463">
                  <c:v>-0.6402587890625</c:v>
                </c:pt>
                <c:pt idx="464">
                  <c:v>-0.639190673828125</c:v>
                </c:pt>
                <c:pt idx="465">
                  <c:v>-0.63812255859375</c:v>
                </c:pt>
                <c:pt idx="466">
                  <c:v>-0.637054443359375</c:v>
                </c:pt>
                <c:pt idx="467">
                  <c:v>-0.635986328125</c:v>
                </c:pt>
                <c:pt idx="468">
                  <c:v>-0.634918212890625</c:v>
                </c:pt>
                <c:pt idx="469">
                  <c:v>-0.63385009765625</c:v>
                </c:pt>
                <c:pt idx="470">
                  <c:v>-0.632781982421875</c:v>
                </c:pt>
                <c:pt idx="471">
                  <c:v>-0.6317138671875</c:v>
                </c:pt>
                <c:pt idx="472">
                  <c:v>-0.630645751953125</c:v>
                </c:pt>
                <c:pt idx="473">
                  <c:v>-0.62957763671875</c:v>
                </c:pt>
                <c:pt idx="474">
                  <c:v>-0.628509521484375</c:v>
                </c:pt>
                <c:pt idx="475">
                  <c:v>-0.62744140625</c:v>
                </c:pt>
                <c:pt idx="476">
                  <c:v>-0.626373291015625</c:v>
                </c:pt>
                <c:pt idx="477">
                  <c:v>-0.62530517578125</c:v>
                </c:pt>
                <c:pt idx="478">
                  <c:v>-0.624237060546875</c:v>
                </c:pt>
                <c:pt idx="479">
                  <c:v>-0.6231689453125</c:v>
                </c:pt>
                <c:pt idx="480">
                  <c:v>-0.622100830078125</c:v>
                </c:pt>
                <c:pt idx="481">
                  <c:v>-0.62103271484375</c:v>
                </c:pt>
                <c:pt idx="482">
                  <c:v>-0.619964599609375</c:v>
                </c:pt>
                <c:pt idx="483">
                  <c:v>-0.618896484375</c:v>
                </c:pt>
                <c:pt idx="484">
                  <c:v>-0.617828369140625</c:v>
                </c:pt>
                <c:pt idx="485">
                  <c:v>-0.61676025390625</c:v>
                </c:pt>
                <c:pt idx="486">
                  <c:v>-0.615692138671875</c:v>
                </c:pt>
                <c:pt idx="487">
                  <c:v>-0.6146240234375</c:v>
                </c:pt>
                <c:pt idx="488">
                  <c:v>-0.613555908203125</c:v>
                </c:pt>
                <c:pt idx="489">
                  <c:v>-0.61248779296875</c:v>
                </c:pt>
                <c:pt idx="490">
                  <c:v>-0.611419677734375</c:v>
                </c:pt>
                <c:pt idx="491">
                  <c:v>-0.6103515625</c:v>
                </c:pt>
                <c:pt idx="492">
                  <c:v>-0.609283447265625</c:v>
                </c:pt>
                <c:pt idx="493">
                  <c:v>-0.60821533203125</c:v>
                </c:pt>
                <c:pt idx="494">
                  <c:v>-0.607147216796875</c:v>
                </c:pt>
                <c:pt idx="495">
                  <c:v>-0.6060791015625</c:v>
                </c:pt>
                <c:pt idx="496">
                  <c:v>-0.605010986328125</c:v>
                </c:pt>
                <c:pt idx="497">
                  <c:v>-0.60394287109375</c:v>
                </c:pt>
                <c:pt idx="498">
                  <c:v>-0.602874755859375</c:v>
                </c:pt>
                <c:pt idx="499">
                  <c:v>-0.601806640625</c:v>
                </c:pt>
                <c:pt idx="500">
                  <c:v>-0.600738525390625</c:v>
                </c:pt>
                <c:pt idx="501">
                  <c:v>-0.59967041015625</c:v>
                </c:pt>
                <c:pt idx="502">
                  <c:v>-0.598602294921875</c:v>
                </c:pt>
                <c:pt idx="503">
                  <c:v>-0.5975341796875</c:v>
                </c:pt>
                <c:pt idx="504">
                  <c:v>-0.596466064453125</c:v>
                </c:pt>
                <c:pt idx="505">
                  <c:v>-0.59539794921875</c:v>
                </c:pt>
                <c:pt idx="506">
                  <c:v>-0.594329833984375</c:v>
                </c:pt>
                <c:pt idx="507">
                  <c:v>-0.59326171875</c:v>
                </c:pt>
                <c:pt idx="508">
                  <c:v>-0.592193603515625</c:v>
                </c:pt>
                <c:pt idx="509">
                  <c:v>-0.59112548828125</c:v>
                </c:pt>
                <c:pt idx="510">
                  <c:v>-0.590057373046875</c:v>
                </c:pt>
                <c:pt idx="511">
                  <c:v>-0.5889892578125</c:v>
                </c:pt>
                <c:pt idx="512">
                  <c:v>-0.587921142578125</c:v>
                </c:pt>
                <c:pt idx="513">
                  <c:v>-0.58685302734375</c:v>
                </c:pt>
                <c:pt idx="514">
                  <c:v>-0.585784912109375</c:v>
                </c:pt>
                <c:pt idx="515">
                  <c:v>-0.584716796875</c:v>
                </c:pt>
                <c:pt idx="516">
                  <c:v>-0.583648681640625</c:v>
                </c:pt>
                <c:pt idx="517">
                  <c:v>-0.58258056640625</c:v>
                </c:pt>
                <c:pt idx="518">
                  <c:v>-0.581512451171875</c:v>
                </c:pt>
                <c:pt idx="519">
                  <c:v>-0.5804443359375</c:v>
                </c:pt>
                <c:pt idx="520">
                  <c:v>-0.579376220703125</c:v>
                </c:pt>
                <c:pt idx="521">
                  <c:v>-0.57830810546875</c:v>
                </c:pt>
                <c:pt idx="522">
                  <c:v>-0.577239990234375</c:v>
                </c:pt>
                <c:pt idx="523">
                  <c:v>-0.576171875</c:v>
                </c:pt>
                <c:pt idx="524">
                  <c:v>-0.575103759765625</c:v>
                </c:pt>
                <c:pt idx="525">
                  <c:v>-0.57403564453125</c:v>
                </c:pt>
                <c:pt idx="526">
                  <c:v>-0.572967529296875</c:v>
                </c:pt>
                <c:pt idx="527">
                  <c:v>-0.5718994140625</c:v>
                </c:pt>
                <c:pt idx="528">
                  <c:v>-0.570831298828125</c:v>
                </c:pt>
                <c:pt idx="529">
                  <c:v>-0.56976318359375</c:v>
                </c:pt>
                <c:pt idx="530">
                  <c:v>-0.568695068359375</c:v>
                </c:pt>
                <c:pt idx="531">
                  <c:v>-0.567626953125</c:v>
                </c:pt>
                <c:pt idx="532">
                  <c:v>-0.566558837890625</c:v>
                </c:pt>
                <c:pt idx="533">
                  <c:v>-0.56549072265625</c:v>
                </c:pt>
                <c:pt idx="534">
                  <c:v>-0.564422607421875</c:v>
                </c:pt>
                <c:pt idx="535">
                  <c:v>-0.5633544921875</c:v>
                </c:pt>
                <c:pt idx="536">
                  <c:v>-0.562286376953125</c:v>
                </c:pt>
                <c:pt idx="537">
                  <c:v>-0.56121826171875</c:v>
                </c:pt>
                <c:pt idx="538">
                  <c:v>-0.560150146484375</c:v>
                </c:pt>
                <c:pt idx="539">
                  <c:v>-0.55908203125</c:v>
                </c:pt>
                <c:pt idx="540">
                  <c:v>-0.558013916015625</c:v>
                </c:pt>
                <c:pt idx="541">
                  <c:v>-0.55694580078125</c:v>
                </c:pt>
                <c:pt idx="542">
                  <c:v>-0.555877685546875</c:v>
                </c:pt>
                <c:pt idx="543">
                  <c:v>-0.5548095703125</c:v>
                </c:pt>
                <c:pt idx="544">
                  <c:v>-0.553741455078125</c:v>
                </c:pt>
                <c:pt idx="545">
                  <c:v>-0.55267333984375</c:v>
                </c:pt>
                <c:pt idx="546">
                  <c:v>-0.551605224609375</c:v>
                </c:pt>
                <c:pt idx="547">
                  <c:v>-0.550537109375</c:v>
                </c:pt>
                <c:pt idx="548">
                  <c:v>-0.549468994140625</c:v>
                </c:pt>
                <c:pt idx="549">
                  <c:v>-0.54840087890625</c:v>
                </c:pt>
                <c:pt idx="550">
                  <c:v>-0.547332763671875</c:v>
                </c:pt>
                <c:pt idx="551">
                  <c:v>-0.5462646484375</c:v>
                </c:pt>
                <c:pt idx="552">
                  <c:v>-0.545196533203125</c:v>
                </c:pt>
                <c:pt idx="553">
                  <c:v>-0.54412841796875</c:v>
                </c:pt>
                <c:pt idx="554">
                  <c:v>-0.543060302734375</c:v>
                </c:pt>
                <c:pt idx="555">
                  <c:v>-0.5419921875</c:v>
                </c:pt>
                <c:pt idx="556">
                  <c:v>-0.540924072265625</c:v>
                </c:pt>
                <c:pt idx="557">
                  <c:v>-0.53985595703125</c:v>
                </c:pt>
                <c:pt idx="558">
                  <c:v>-0.538787841796875</c:v>
                </c:pt>
                <c:pt idx="559">
                  <c:v>-0.5377197265625</c:v>
                </c:pt>
                <c:pt idx="560">
                  <c:v>-0.536651611328125</c:v>
                </c:pt>
                <c:pt idx="561">
                  <c:v>-0.53558349609375</c:v>
                </c:pt>
                <c:pt idx="562">
                  <c:v>-0.534515380859375</c:v>
                </c:pt>
                <c:pt idx="563">
                  <c:v>-0.533447265625</c:v>
                </c:pt>
                <c:pt idx="564">
                  <c:v>-0.532379150390625</c:v>
                </c:pt>
                <c:pt idx="565">
                  <c:v>-0.53131103515625</c:v>
                </c:pt>
                <c:pt idx="566">
                  <c:v>-0.530242919921875</c:v>
                </c:pt>
                <c:pt idx="567">
                  <c:v>-0.5291748046875</c:v>
                </c:pt>
                <c:pt idx="568">
                  <c:v>-0.528106689453125</c:v>
                </c:pt>
                <c:pt idx="569">
                  <c:v>-0.52703857421875</c:v>
                </c:pt>
                <c:pt idx="570">
                  <c:v>-0.525970458984375</c:v>
                </c:pt>
                <c:pt idx="571">
                  <c:v>-0.52490234375</c:v>
                </c:pt>
                <c:pt idx="572">
                  <c:v>-0.523834228515625</c:v>
                </c:pt>
                <c:pt idx="573">
                  <c:v>-0.52276611328125</c:v>
                </c:pt>
                <c:pt idx="574">
                  <c:v>-0.521697998046875</c:v>
                </c:pt>
                <c:pt idx="575">
                  <c:v>-0.5206298828125</c:v>
                </c:pt>
                <c:pt idx="576">
                  <c:v>-0.519561767578125</c:v>
                </c:pt>
                <c:pt idx="577">
                  <c:v>-0.51849365234375</c:v>
                </c:pt>
                <c:pt idx="578">
                  <c:v>-0.517425537109375</c:v>
                </c:pt>
                <c:pt idx="579">
                  <c:v>-0.516357421875</c:v>
                </c:pt>
                <c:pt idx="580">
                  <c:v>-0.515289306640625</c:v>
                </c:pt>
                <c:pt idx="581">
                  <c:v>-0.51422119140625</c:v>
                </c:pt>
                <c:pt idx="582">
                  <c:v>-0.513153076171875</c:v>
                </c:pt>
                <c:pt idx="583">
                  <c:v>-0.5120849609375</c:v>
                </c:pt>
                <c:pt idx="584">
                  <c:v>-0.511016845703125</c:v>
                </c:pt>
                <c:pt idx="585">
                  <c:v>-0.50994873046875</c:v>
                </c:pt>
                <c:pt idx="586">
                  <c:v>-0.508880615234375</c:v>
                </c:pt>
                <c:pt idx="587">
                  <c:v>-0.5078125</c:v>
                </c:pt>
                <c:pt idx="588">
                  <c:v>-0.506744384765625</c:v>
                </c:pt>
                <c:pt idx="589">
                  <c:v>-0.50567626953125</c:v>
                </c:pt>
                <c:pt idx="590">
                  <c:v>-0.504608154296875</c:v>
                </c:pt>
                <c:pt idx="591">
                  <c:v>-0.5035400390625</c:v>
                </c:pt>
                <c:pt idx="592">
                  <c:v>-0.502471923828125</c:v>
                </c:pt>
                <c:pt idx="593">
                  <c:v>-0.50140380859375</c:v>
                </c:pt>
                <c:pt idx="594">
                  <c:v>-0.500335693359375</c:v>
                </c:pt>
                <c:pt idx="595">
                  <c:v>-0.499267578125</c:v>
                </c:pt>
                <c:pt idx="596">
                  <c:v>-0.498199462890625</c:v>
                </c:pt>
                <c:pt idx="597">
                  <c:v>-0.49713134765625</c:v>
                </c:pt>
                <c:pt idx="598">
                  <c:v>-0.496063232421875</c:v>
                </c:pt>
                <c:pt idx="599">
                  <c:v>-0.4949951171875</c:v>
                </c:pt>
                <c:pt idx="600">
                  <c:v>-0.493927001953125</c:v>
                </c:pt>
                <c:pt idx="601">
                  <c:v>-0.49285888671875</c:v>
                </c:pt>
                <c:pt idx="602">
                  <c:v>-0.491790771484375</c:v>
                </c:pt>
                <c:pt idx="603">
                  <c:v>-0.49072265625</c:v>
                </c:pt>
                <c:pt idx="604">
                  <c:v>-0.489654541015625</c:v>
                </c:pt>
                <c:pt idx="605">
                  <c:v>-0.48858642578125</c:v>
                </c:pt>
                <c:pt idx="606">
                  <c:v>-0.487518310546875</c:v>
                </c:pt>
                <c:pt idx="607">
                  <c:v>-0.4864501953125</c:v>
                </c:pt>
                <c:pt idx="608">
                  <c:v>-0.485382080078125</c:v>
                </c:pt>
                <c:pt idx="609">
                  <c:v>-0.48431396484375</c:v>
                </c:pt>
                <c:pt idx="610">
                  <c:v>-0.483245849609375</c:v>
                </c:pt>
                <c:pt idx="611">
                  <c:v>-0.482177734375</c:v>
                </c:pt>
                <c:pt idx="612">
                  <c:v>-0.481109619140625</c:v>
                </c:pt>
                <c:pt idx="613">
                  <c:v>-0.48004150390625</c:v>
                </c:pt>
                <c:pt idx="614">
                  <c:v>-0.478973388671875</c:v>
                </c:pt>
                <c:pt idx="615">
                  <c:v>-0.4779052734375</c:v>
                </c:pt>
                <c:pt idx="616">
                  <c:v>-0.476837158203125</c:v>
                </c:pt>
                <c:pt idx="617">
                  <c:v>-0.47576904296875</c:v>
                </c:pt>
                <c:pt idx="618">
                  <c:v>-0.474700927734375</c:v>
                </c:pt>
                <c:pt idx="619">
                  <c:v>-0.4736328125</c:v>
                </c:pt>
                <c:pt idx="620">
                  <c:v>-0.472564697265625</c:v>
                </c:pt>
                <c:pt idx="621">
                  <c:v>-0.47149658203125</c:v>
                </c:pt>
                <c:pt idx="622">
                  <c:v>-0.470428466796875</c:v>
                </c:pt>
                <c:pt idx="623">
                  <c:v>-0.4693603515625</c:v>
                </c:pt>
                <c:pt idx="624">
                  <c:v>-0.468292236328125</c:v>
                </c:pt>
                <c:pt idx="625">
                  <c:v>-0.46722412109375</c:v>
                </c:pt>
                <c:pt idx="626">
                  <c:v>-0.466156005859375</c:v>
                </c:pt>
                <c:pt idx="627">
                  <c:v>-0.465087890625</c:v>
                </c:pt>
                <c:pt idx="628">
                  <c:v>-0.464019775390625</c:v>
                </c:pt>
                <c:pt idx="629">
                  <c:v>-0.46295166015625</c:v>
                </c:pt>
                <c:pt idx="630">
                  <c:v>-0.461883544921875</c:v>
                </c:pt>
                <c:pt idx="631">
                  <c:v>-0.4608154296875</c:v>
                </c:pt>
                <c:pt idx="632">
                  <c:v>-0.459747314453125</c:v>
                </c:pt>
                <c:pt idx="633">
                  <c:v>-0.45867919921875</c:v>
                </c:pt>
                <c:pt idx="634">
                  <c:v>-0.457611083984375</c:v>
                </c:pt>
                <c:pt idx="635">
                  <c:v>-0.45654296875</c:v>
                </c:pt>
                <c:pt idx="636">
                  <c:v>-0.455474853515625</c:v>
                </c:pt>
                <c:pt idx="637">
                  <c:v>-0.45440673828125</c:v>
                </c:pt>
                <c:pt idx="638">
                  <c:v>-0.453338623046875</c:v>
                </c:pt>
                <c:pt idx="639">
                  <c:v>-0.4522705078125</c:v>
                </c:pt>
                <c:pt idx="640">
                  <c:v>-0.451202392578125</c:v>
                </c:pt>
                <c:pt idx="641">
                  <c:v>-0.45013427734375</c:v>
                </c:pt>
                <c:pt idx="642">
                  <c:v>-0.449066162109375</c:v>
                </c:pt>
                <c:pt idx="643">
                  <c:v>-0.447998046875</c:v>
                </c:pt>
                <c:pt idx="644">
                  <c:v>-0.446929931640625</c:v>
                </c:pt>
                <c:pt idx="645">
                  <c:v>-0.44586181640625</c:v>
                </c:pt>
                <c:pt idx="646">
                  <c:v>-0.444793701171875</c:v>
                </c:pt>
                <c:pt idx="647">
                  <c:v>-0.4437255859375</c:v>
                </c:pt>
                <c:pt idx="648">
                  <c:v>-0.442657470703125</c:v>
                </c:pt>
                <c:pt idx="649">
                  <c:v>-0.44158935546875</c:v>
                </c:pt>
                <c:pt idx="650">
                  <c:v>-0.440521240234375</c:v>
                </c:pt>
                <c:pt idx="651">
                  <c:v>-0.439453125</c:v>
                </c:pt>
                <c:pt idx="652">
                  <c:v>-0.438385009765625</c:v>
                </c:pt>
                <c:pt idx="653">
                  <c:v>-0.43731689453125</c:v>
                </c:pt>
                <c:pt idx="654">
                  <c:v>-0.436248779296875</c:v>
                </c:pt>
                <c:pt idx="655">
                  <c:v>-0.4351806640625</c:v>
                </c:pt>
                <c:pt idx="656">
                  <c:v>-0.434112548828125</c:v>
                </c:pt>
                <c:pt idx="657">
                  <c:v>-0.43304443359375</c:v>
                </c:pt>
                <c:pt idx="658">
                  <c:v>-0.431976318359375</c:v>
                </c:pt>
                <c:pt idx="659">
                  <c:v>-0.430908203125</c:v>
                </c:pt>
                <c:pt idx="660">
                  <c:v>-0.429840087890625</c:v>
                </c:pt>
                <c:pt idx="661">
                  <c:v>-0.42877197265625</c:v>
                </c:pt>
                <c:pt idx="662">
                  <c:v>-0.427703857421875</c:v>
                </c:pt>
                <c:pt idx="663">
                  <c:v>-0.4266357421875</c:v>
                </c:pt>
                <c:pt idx="664">
                  <c:v>-0.425567626953125</c:v>
                </c:pt>
                <c:pt idx="665">
                  <c:v>-0.42449951171875</c:v>
                </c:pt>
                <c:pt idx="666">
                  <c:v>-0.423431396484375</c:v>
                </c:pt>
                <c:pt idx="667">
                  <c:v>-0.42236328125</c:v>
                </c:pt>
                <c:pt idx="668">
                  <c:v>-0.421295166015625</c:v>
                </c:pt>
                <c:pt idx="669">
                  <c:v>-0.42022705078125</c:v>
                </c:pt>
                <c:pt idx="670">
                  <c:v>-0.419158935546875</c:v>
                </c:pt>
                <c:pt idx="671">
                  <c:v>-0.4180908203125</c:v>
                </c:pt>
                <c:pt idx="672">
                  <c:v>-0.417022705078125</c:v>
                </c:pt>
                <c:pt idx="673">
                  <c:v>-0.41595458984375</c:v>
                </c:pt>
                <c:pt idx="674">
                  <c:v>-0.414886474609375</c:v>
                </c:pt>
                <c:pt idx="675">
                  <c:v>-0.413818359375</c:v>
                </c:pt>
                <c:pt idx="676">
                  <c:v>-0.412750244140625</c:v>
                </c:pt>
                <c:pt idx="677">
                  <c:v>-0.41168212890625</c:v>
                </c:pt>
                <c:pt idx="678">
                  <c:v>-0.410614013671875</c:v>
                </c:pt>
                <c:pt idx="679">
                  <c:v>-0.4095458984375</c:v>
                </c:pt>
                <c:pt idx="680">
                  <c:v>-0.408477783203125</c:v>
                </c:pt>
                <c:pt idx="681">
                  <c:v>-0.40740966796875</c:v>
                </c:pt>
                <c:pt idx="682">
                  <c:v>-0.406341552734375</c:v>
                </c:pt>
                <c:pt idx="683">
                  <c:v>-0.4052734375</c:v>
                </c:pt>
                <c:pt idx="684">
                  <c:v>-0.404205322265625</c:v>
                </c:pt>
                <c:pt idx="685">
                  <c:v>-0.40313720703125</c:v>
                </c:pt>
                <c:pt idx="686">
                  <c:v>-0.402069091796875</c:v>
                </c:pt>
                <c:pt idx="687">
                  <c:v>-0.4010009765625</c:v>
                </c:pt>
                <c:pt idx="688">
                  <c:v>-0.399932861328125</c:v>
                </c:pt>
                <c:pt idx="689">
                  <c:v>-0.39886474609375</c:v>
                </c:pt>
                <c:pt idx="690">
                  <c:v>-0.397796630859375</c:v>
                </c:pt>
                <c:pt idx="691">
                  <c:v>-0.396728515625</c:v>
                </c:pt>
                <c:pt idx="692">
                  <c:v>-0.395660400390625</c:v>
                </c:pt>
                <c:pt idx="693">
                  <c:v>-0.39459228515625</c:v>
                </c:pt>
                <c:pt idx="694">
                  <c:v>-0.393524169921875</c:v>
                </c:pt>
                <c:pt idx="695">
                  <c:v>-0.3924560546875</c:v>
                </c:pt>
                <c:pt idx="696">
                  <c:v>-0.391387939453125</c:v>
                </c:pt>
                <c:pt idx="697">
                  <c:v>-0.39031982421875</c:v>
                </c:pt>
                <c:pt idx="698">
                  <c:v>-0.389251708984375</c:v>
                </c:pt>
                <c:pt idx="699">
                  <c:v>-0.38818359375</c:v>
                </c:pt>
                <c:pt idx="700">
                  <c:v>-0.387115478515625</c:v>
                </c:pt>
                <c:pt idx="701">
                  <c:v>-0.38604736328125</c:v>
                </c:pt>
                <c:pt idx="702">
                  <c:v>-0.384979248046875</c:v>
                </c:pt>
                <c:pt idx="703">
                  <c:v>-0.3839111328125</c:v>
                </c:pt>
                <c:pt idx="704">
                  <c:v>-0.382843017578125</c:v>
                </c:pt>
                <c:pt idx="705">
                  <c:v>-0.38177490234375</c:v>
                </c:pt>
                <c:pt idx="706">
                  <c:v>-0.380706787109375</c:v>
                </c:pt>
                <c:pt idx="707">
                  <c:v>-0.379638671875</c:v>
                </c:pt>
                <c:pt idx="708">
                  <c:v>-0.378570556640625</c:v>
                </c:pt>
                <c:pt idx="709">
                  <c:v>-0.37750244140625</c:v>
                </c:pt>
                <c:pt idx="710">
                  <c:v>-0.376434326171875</c:v>
                </c:pt>
                <c:pt idx="711">
                  <c:v>-0.3753662109375</c:v>
                </c:pt>
                <c:pt idx="712">
                  <c:v>-0.374298095703125</c:v>
                </c:pt>
                <c:pt idx="713">
                  <c:v>-0.37322998046875</c:v>
                </c:pt>
                <c:pt idx="714">
                  <c:v>-0.372161865234375</c:v>
                </c:pt>
                <c:pt idx="715">
                  <c:v>-0.37109375</c:v>
                </c:pt>
                <c:pt idx="716">
                  <c:v>-0.370025634765625</c:v>
                </c:pt>
                <c:pt idx="717">
                  <c:v>-0.36895751953125</c:v>
                </c:pt>
                <c:pt idx="718">
                  <c:v>-0.367889404296875</c:v>
                </c:pt>
                <c:pt idx="719">
                  <c:v>-0.3668212890625</c:v>
                </c:pt>
                <c:pt idx="720">
                  <c:v>-0.365753173828125</c:v>
                </c:pt>
                <c:pt idx="721">
                  <c:v>-0.36468505859375</c:v>
                </c:pt>
                <c:pt idx="722">
                  <c:v>-0.363616943359375</c:v>
                </c:pt>
                <c:pt idx="723">
                  <c:v>-0.362548828125</c:v>
                </c:pt>
                <c:pt idx="724">
                  <c:v>-0.361480712890625</c:v>
                </c:pt>
                <c:pt idx="725">
                  <c:v>-0.36041259765625</c:v>
                </c:pt>
                <c:pt idx="726">
                  <c:v>-0.359344482421875</c:v>
                </c:pt>
                <c:pt idx="727">
                  <c:v>-0.3582763671875</c:v>
                </c:pt>
                <c:pt idx="728">
                  <c:v>-0.357208251953125</c:v>
                </c:pt>
                <c:pt idx="729">
                  <c:v>-0.35614013671875</c:v>
                </c:pt>
                <c:pt idx="730">
                  <c:v>-0.355072021484375</c:v>
                </c:pt>
                <c:pt idx="731">
                  <c:v>-0.35400390625</c:v>
                </c:pt>
                <c:pt idx="732">
                  <c:v>-0.352935791015625</c:v>
                </c:pt>
                <c:pt idx="733">
                  <c:v>-0.35186767578125</c:v>
                </c:pt>
                <c:pt idx="734">
                  <c:v>-0.350799560546875</c:v>
                </c:pt>
                <c:pt idx="735">
                  <c:v>-0.3497314453125</c:v>
                </c:pt>
                <c:pt idx="736">
                  <c:v>-0.348663330078125</c:v>
                </c:pt>
                <c:pt idx="737">
                  <c:v>-0.34759521484375</c:v>
                </c:pt>
                <c:pt idx="738">
                  <c:v>-0.346527099609375</c:v>
                </c:pt>
                <c:pt idx="739">
                  <c:v>-0.345458984375</c:v>
                </c:pt>
                <c:pt idx="740">
                  <c:v>-0.344390869140625</c:v>
                </c:pt>
                <c:pt idx="741">
                  <c:v>-0.34332275390625</c:v>
                </c:pt>
                <c:pt idx="742">
                  <c:v>-0.342254638671875</c:v>
                </c:pt>
                <c:pt idx="743">
                  <c:v>-0.3411865234375</c:v>
                </c:pt>
                <c:pt idx="744">
                  <c:v>-0.340118408203125</c:v>
                </c:pt>
                <c:pt idx="745">
                  <c:v>-0.33905029296875</c:v>
                </c:pt>
                <c:pt idx="746">
                  <c:v>-0.337982177734375</c:v>
                </c:pt>
                <c:pt idx="747">
                  <c:v>-0.3369140625</c:v>
                </c:pt>
                <c:pt idx="748">
                  <c:v>-0.335845947265625</c:v>
                </c:pt>
                <c:pt idx="749">
                  <c:v>-0.33477783203125</c:v>
                </c:pt>
                <c:pt idx="750">
                  <c:v>-0.333709716796875</c:v>
                </c:pt>
                <c:pt idx="751">
                  <c:v>-0.3326416015625</c:v>
                </c:pt>
                <c:pt idx="752">
                  <c:v>-0.331573486328125</c:v>
                </c:pt>
                <c:pt idx="753">
                  <c:v>-0.33050537109375</c:v>
                </c:pt>
                <c:pt idx="754">
                  <c:v>-0.329437255859375</c:v>
                </c:pt>
                <c:pt idx="755">
                  <c:v>-0.328369140625</c:v>
                </c:pt>
                <c:pt idx="756">
                  <c:v>-0.327301025390625</c:v>
                </c:pt>
                <c:pt idx="757">
                  <c:v>-0.32623291015625</c:v>
                </c:pt>
                <c:pt idx="758">
                  <c:v>-0.325164794921875</c:v>
                </c:pt>
                <c:pt idx="759">
                  <c:v>-0.3240966796875</c:v>
                </c:pt>
                <c:pt idx="760">
                  <c:v>-0.323028564453125</c:v>
                </c:pt>
                <c:pt idx="761">
                  <c:v>-0.32196044921875</c:v>
                </c:pt>
                <c:pt idx="762">
                  <c:v>-0.320892333984375</c:v>
                </c:pt>
                <c:pt idx="763">
                  <c:v>-0.31982421875</c:v>
                </c:pt>
                <c:pt idx="764">
                  <c:v>-0.318756103515625</c:v>
                </c:pt>
                <c:pt idx="765">
                  <c:v>-0.31768798828125</c:v>
                </c:pt>
                <c:pt idx="766">
                  <c:v>-0.316619873046875</c:v>
                </c:pt>
                <c:pt idx="767">
                  <c:v>-0.3155517578125</c:v>
                </c:pt>
                <c:pt idx="768">
                  <c:v>-0.314483642578125</c:v>
                </c:pt>
                <c:pt idx="769">
                  <c:v>-0.31341552734375</c:v>
                </c:pt>
                <c:pt idx="770">
                  <c:v>-0.312347412109375</c:v>
                </c:pt>
                <c:pt idx="771">
                  <c:v>-0.311279296875</c:v>
                </c:pt>
                <c:pt idx="772">
                  <c:v>-0.310211181640625</c:v>
                </c:pt>
                <c:pt idx="773">
                  <c:v>-0.30914306640625</c:v>
                </c:pt>
                <c:pt idx="774">
                  <c:v>-0.308074951171875</c:v>
                </c:pt>
                <c:pt idx="775">
                  <c:v>-0.3070068359375</c:v>
                </c:pt>
                <c:pt idx="776">
                  <c:v>-0.305938720703125</c:v>
                </c:pt>
                <c:pt idx="777">
                  <c:v>-0.30487060546875</c:v>
                </c:pt>
                <c:pt idx="778">
                  <c:v>-0.303802490234375</c:v>
                </c:pt>
                <c:pt idx="779">
                  <c:v>-0.302734375</c:v>
                </c:pt>
                <c:pt idx="780">
                  <c:v>-0.301666259765625</c:v>
                </c:pt>
                <c:pt idx="781">
                  <c:v>-0.30059814453125</c:v>
                </c:pt>
                <c:pt idx="782">
                  <c:v>-0.299530029296875</c:v>
                </c:pt>
                <c:pt idx="783">
                  <c:v>-0.2984619140625</c:v>
                </c:pt>
                <c:pt idx="784">
                  <c:v>-0.297393798828125</c:v>
                </c:pt>
                <c:pt idx="785">
                  <c:v>-0.29632568359375</c:v>
                </c:pt>
                <c:pt idx="786">
                  <c:v>-0.295257568359375</c:v>
                </c:pt>
                <c:pt idx="787">
                  <c:v>-0.294189453125</c:v>
                </c:pt>
                <c:pt idx="788">
                  <c:v>-0.293121337890625</c:v>
                </c:pt>
                <c:pt idx="789">
                  <c:v>-0.29205322265625</c:v>
                </c:pt>
                <c:pt idx="790">
                  <c:v>-0.290985107421875</c:v>
                </c:pt>
                <c:pt idx="791">
                  <c:v>-0.2899169921875</c:v>
                </c:pt>
                <c:pt idx="792">
                  <c:v>-0.288848876953125</c:v>
                </c:pt>
                <c:pt idx="793">
                  <c:v>-0.28778076171875</c:v>
                </c:pt>
                <c:pt idx="794">
                  <c:v>-0.286712646484375</c:v>
                </c:pt>
                <c:pt idx="795">
                  <c:v>-0.28564453125</c:v>
                </c:pt>
                <c:pt idx="796">
                  <c:v>-0.284576416015625</c:v>
                </c:pt>
                <c:pt idx="797">
                  <c:v>-0.28350830078125</c:v>
                </c:pt>
                <c:pt idx="798">
                  <c:v>-0.282440185546875</c:v>
                </c:pt>
                <c:pt idx="799">
                  <c:v>-0.2813720703125</c:v>
                </c:pt>
                <c:pt idx="800">
                  <c:v>-0.280303955078125</c:v>
                </c:pt>
                <c:pt idx="801">
                  <c:v>-0.27923583984375</c:v>
                </c:pt>
                <c:pt idx="802">
                  <c:v>-0.278167724609375</c:v>
                </c:pt>
                <c:pt idx="803">
                  <c:v>-0.277099609375</c:v>
                </c:pt>
                <c:pt idx="804">
                  <c:v>-0.276031494140625</c:v>
                </c:pt>
                <c:pt idx="805">
                  <c:v>-0.27496337890625</c:v>
                </c:pt>
                <c:pt idx="806">
                  <c:v>-0.273895263671875</c:v>
                </c:pt>
                <c:pt idx="807">
                  <c:v>-0.2728271484375</c:v>
                </c:pt>
                <c:pt idx="808">
                  <c:v>-0.271759033203125</c:v>
                </c:pt>
                <c:pt idx="809">
                  <c:v>-0.27069091796875</c:v>
                </c:pt>
                <c:pt idx="810">
                  <c:v>-0.269622802734375</c:v>
                </c:pt>
                <c:pt idx="811">
                  <c:v>-0.2685546875</c:v>
                </c:pt>
                <c:pt idx="812">
                  <c:v>-0.267486572265625</c:v>
                </c:pt>
                <c:pt idx="813">
                  <c:v>-0.26641845703125</c:v>
                </c:pt>
                <c:pt idx="814">
                  <c:v>-0.265350341796875</c:v>
                </c:pt>
                <c:pt idx="815">
                  <c:v>-0.2642822265625</c:v>
                </c:pt>
                <c:pt idx="816">
                  <c:v>-0.263214111328125</c:v>
                </c:pt>
                <c:pt idx="817">
                  <c:v>-0.26214599609375</c:v>
                </c:pt>
                <c:pt idx="818">
                  <c:v>-0.261077880859375</c:v>
                </c:pt>
                <c:pt idx="819">
                  <c:v>-0.260009765625</c:v>
                </c:pt>
                <c:pt idx="820">
                  <c:v>-0.258941650390625</c:v>
                </c:pt>
                <c:pt idx="821">
                  <c:v>-0.25787353515625</c:v>
                </c:pt>
                <c:pt idx="822">
                  <c:v>-0.256805419921875</c:v>
                </c:pt>
                <c:pt idx="823">
                  <c:v>-0.2557373046875</c:v>
                </c:pt>
                <c:pt idx="824">
                  <c:v>-0.254669189453125</c:v>
                </c:pt>
                <c:pt idx="825">
                  <c:v>-0.25360107421875</c:v>
                </c:pt>
                <c:pt idx="826">
                  <c:v>-0.252532958984375</c:v>
                </c:pt>
                <c:pt idx="827">
                  <c:v>-0.25146484375</c:v>
                </c:pt>
                <c:pt idx="828">
                  <c:v>-0.250396728515625</c:v>
                </c:pt>
                <c:pt idx="829">
                  <c:v>-0.24932861328125</c:v>
                </c:pt>
                <c:pt idx="830">
                  <c:v>-0.248260498046875</c:v>
                </c:pt>
                <c:pt idx="831">
                  <c:v>-0.2471923828125</c:v>
                </c:pt>
                <c:pt idx="832">
                  <c:v>-0.246124267578125</c:v>
                </c:pt>
                <c:pt idx="833">
                  <c:v>-0.24505615234375</c:v>
                </c:pt>
                <c:pt idx="834">
                  <c:v>-0.243988037109375</c:v>
                </c:pt>
                <c:pt idx="835">
                  <c:v>-0.242919921875</c:v>
                </c:pt>
                <c:pt idx="836">
                  <c:v>-0.241851806640625</c:v>
                </c:pt>
                <c:pt idx="837">
                  <c:v>-0.24078369140625</c:v>
                </c:pt>
                <c:pt idx="838">
                  <c:v>-0.239715576171875</c:v>
                </c:pt>
                <c:pt idx="839">
                  <c:v>-0.2386474609375</c:v>
                </c:pt>
                <c:pt idx="840">
                  <c:v>-0.237579345703125</c:v>
                </c:pt>
                <c:pt idx="841">
                  <c:v>-0.23651123046875</c:v>
                </c:pt>
                <c:pt idx="842">
                  <c:v>-0.235443115234375</c:v>
                </c:pt>
                <c:pt idx="843">
                  <c:v>-0.234375</c:v>
                </c:pt>
                <c:pt idx="844">
                  <c:v>-0.233306884765625</c:v>
                </c:pt>
                <c:pt idx="845">
                  <c:v>-0.23223876953125</c:v>
                </c:pt>
                <c:pt idx="846">
                  <c:v>-0.231170654296875</c:v>
                </c:pt>
                <c:pt idx="847">
                  <c:v>-0.2301025390625</c:v>
                </c:pt>
                <c:pt idx="848">
                  <c:v>-0.229034423828125</c:v>
                </c:pt>
                <c:pt idx="849">
                  <c:v>-0.22796630859375</c:v>
                </c:pt>
                <c:pt idx="850">
                  <c:v>-0.226898193359375</c:v>
                </c:pt>
                <c:pt idx="851">
                  <c:v>-0.225830078125</c:v>
                </c:pt>
                <c:pt idx="852">
                  <c:v>-0.224761962890625</c:v>
                </c:pt>
                <c:pt idx="853">
                  <c:v>-0.22369384765625</c:v>
                </c:pt>
                <c:pt idx="854">
                  <c:v>-0.222625732421875</c:v>
                </c:pt>
                <c:pt idx="855">
                  <c:v>-0.2215576171875</c:v>
                </c:pt>
                <c:pt idx="856">
                  <c:v>-0.220489501953125</c:v>
                </c:pt>
                <c:pt idx="857">
                  <c:v>-0.21942138671875</c:v>
                </c:pt>
                <c:pt idx="858">
                  <c:v>-0.218353271484375</c:v>
                </c:pt>
                <c:pt idx="859">
                  <c:v>-0.21728515625</c:v>
                </c:pt>
                <c:pt idx="860">
                  <c:v>-0.216217041015625</c:v>
                </c:pt>
                <c:pt idx="861">
                  <c:v>-0.21514892578125</c:v>
                </c:pt>
                <c:pt idx="862">
                  <c:v>-0.214080810546875</c:v>
                </c:pt>
                <c:pt idx="863">
                  <c:v>-0.2130126953125</c:v>
                </c:pt>
                <c:pt idx="864">
                  <c:v>-0.211944580078125</c:v>
                </c:pt>
                <c:pt idx="865">
                  <c:v>-0.21087646484375</c:v>
                </c:pt>
                <c:pt idx="866">
                  <c:v>-0.209808349609375</c:v>
                </c:pt>
                <c:pt idx="867">
                  <c:v>-0.208740234375</c:v>
                </c:pt>
                <c:pt idx="868">
                  <c:v>-0.207672119140625</c:v>
                </c:pt>
                <c:pt idx="869">
                  <c:v>-0.20660400390625</c:v>
                </c:pt>
                <c:pt idx="870">
                  <c:v>-0.205535888671875</c:v>
                </c:pt>
                <c:pt idx="871">
                  <c:v>-0.2044677734375</c:v>
                </c:pt>
                <c:pt idx="872">
                  <c:v>-0.203399658203125</c:v>
                </c:pt>
                <c:pt idx="873">
                  <c:v>-0.20233154296875</c:v>
                </c:pt>
                <c:pt idx="874">
                  <c:v>-0.201263427734375</c:v>
                </c:pt>
                <c:pt idx="875">
                  <c:v>-0.2001953125</c:v>
                </c:pt>
                <c:pt idx="876">
                  <c:v>-0.199127197265625</c:v>
                </c:pt>
                <c:pt idx="877">
                  <c:v>-0.19805908203125</c:v>
                </c:pt>
                <c:pt idx="878">
                  <c:v>-0.196990966796875</c:v>
                </c:pt>
                <c:pt idx="879">
                  <c:v>-0.1959228515625</c:v>
                </c:pt>
                <c:pt idx="880">
                  <c:v>-0.194854736328125</c:v>
                </c:pt>
                <c:pt idx="881">
                  <c:v>-0.19378662109375</c:v>
                </c:pt>
                <c:pt idx="882">
                  <c:v>-0.192718505859375</c:v>
                </c:pt>
                <c:pt idx="883">
                  <c:v>-0.191650390625</c:v>
                </c:pt>
                <c:pt idx="884">
                  <c:v>-0.190582275390625</c:v>
                </c:pt>
                <c:pt idx="885">
                  <c:v>-0.18951416015625</c:v>
                </c:pt>
                <c:pt idx="886">
                  <c:v>-0.188446044921875</c:v>
                </c:pt>
                <c:pt idx="887">
                  <c:v>-0.1873779296875</c:v>
                </c:pt>
                <c:pt idx="888">
                  <c:v>-0.186309814453125</c:v>
                </c:pt>
                <c:pt idx="889">
                  <c:v>-0.18524169921875</c:v>
                </c:pt>
                <c:pt idx="890">
                  <c:v>-0.184173583984375</c:v>
                </c:pt>
                <c:pt idx="891">
                  <c:v>-0.18310546875</c:v>
                </c:pt>
                <c:pt idx="892">
                  <c:v>-0.182037353515625</c:v>
                </c:pt>
                <c:pt idx="893">
                  <c:v>-0.18096923828125</c:v>
                </c:pt>
                <c:pt idx="894">
                  <c:v>-0.179901123046875</c:v>
                </c:pt>
                <c:pt idx="895">
                  <c:v>-0.1788330078125</c:v>
                </c:pt>
                <c:pt idx="896">
                  <c:v>-0.177764892578125</c:v>
                </c:pt>
                <c:pt idx="897">
                  <c:v>-0.17669677734375</c:v>
                </c:pt>
                <c:pt idx="898">
                  <c:v>-0.175628662109375</c:v>
                </c:pt>
                <c:pt idx="899">
                  <c:v>-0.174560546875</c:v>
                </c:pt>
                <c:pt idx="900">
                  <c:v>-0.173492431640625</c:v>
                </c:pt>
                <c:pt idx="901">
                  <c:v>-0.17242431640625</c:v>
                </c:pt>
                <c:pt idx="902">
                  <c:v>-0.171356201171875</c:v>
                </c:pt>
                <c:pt idx="903">
                  <c:v>-0.1702880859375</c:v>
                </c:pt>
                <c:pt idx="904">
                  <c:v>-0.169219970703125</c:v>
                </c:pt>
                <c:pt idx="905">
                  <c:v>-0.16815185546875</c:v>
                </c:pt>
                <c:pt idx="906">
                  <c:v>-0.167083740234375</c:v>
                </c:pt>
                <c:pt idx="907">
                  <c:v>-0.166015625</c:v>
                </c:pt>
                <c:pt idx="908">
                  <c:v>-0.164947509765625</c:v>
                </c:pt>
                <c:pt idx="909">
                  <c:v>-0.16387939453125</c:v>
                </c:pt>
                <c:pt idx="910">
                  <c:v>-0.162811279296875</c:v>
                </c:pt>
                <c:pt idx="911">
                  <c:v>-0.1617431640625</c:v>
                </c:pt>
                <c:pt idx="912">
                  <c:v>-0.160675048828125</c:v>
                </c:pt>
                <c:pt idx="913">
                  <c:v>-0.15960693359375</c:v>
                </c:pt>
                <c:pt idx="914">
                  <c:v>-0.158538818359375</c:v>
                </c:pt>
                <c:pt idx="915">
                  <c:v>-0.157470703125</c:v>
                </c:pt>
                <c:pt idx="916">
                  <c:v>-0.156402587890625</c:v>
                </c:pt>
                <c:pt idx="917">
                  <c:v>-0.15533447265625</c:v>
                </c:pt>
                <c:pt idx="918">
                  <c:v>-0.154266357421875</c:v>
                </c:pt>
                <c:pt idx="919">
                  <c:v>-0.1531982421875</c:v>
                </c:pt>
                <c:pt idx="920">
                  <c:v>-0.152130126953125</c:v>
                </c:pt>
                <c:pt idx="921">
                  <c:v>-0.15106201171875</c:v>
                </c:pt>
                <c:pt idx="922">
                  <c:v>-0.149993896484375</c:v>
                </c:pt>
                <c:pt idx="923">
                  <c:v>-0.14892578125</c:v>
                </c:pt>
                <c:pt idx="924">
                  <c:v>-0.147857666015625</c:v>
                </c:pt>
                <c:pt idx="925">
                  <c:v>-0.14678955078125</c:v>
                </c:pt>
                <c:pt idx="926">
                  <c:v>-0.145721435546875</c:v>
                </c:pt>
                <c:pt idx="927">
                  <c:v>-0.1446533203125</c:v>
                </c:pt>
                <c:pt idx="928">
                  <c:v>-0.143585205078125</c:v>
                </c:pt>
                <c:pt idx="929">
                  <c:v>-0.14251708984375</c:v>
                </c:pt>
                <c:pt idx="930">
                  <c:v>-0.141448974609375</c:v>
                </c:pt>
                <c:pt idx="931">
                  <c:v>-0.140380859375</c:v>
                </c:pt>
                <c:pt idx="932">
                  <c:v>-0.139312744140625</c:v>
                </c:pt>
                <c:pt idx="933">
                  <c:v>-0.13824462890625</c:v>
                </c:pt>
                <c:pt idx="934">
                  <c:v>-0.137176513671875</c:v>
                </c:pt>
                <c:pt idx="935">
                  <c:v>-0.1361083984375</c:v>
                </c:pt>
                <c:pt idx="936">
                  <c:v>-0.135040283203125</c:v>
                </c:pt>
                <c:pt idx="937">
                  <c:v>-0.13397216796875</c:v>
                </c:pt>
                <c:pt idx="938">
                  <c:v>-0.132904052734375</c:v>
                </c:pt>
                <c:pt idx="939">
                  <c:v>-0.1318359375</c:v>
                </c:pt>
                <c:pt idx="940">
                  <c:v>-0.130767822265625</c:v>
                </c:pt>
                <c:pt idx="941">
                  <c:v>-0.12969970703125</c:v>
                </c:pt>
                <c:pt idx="942">
                  <c:v>-0.128631591796875</c:v>
                </c:pt>
                <c:pt idx="943">
                  <c:v>-0.1275634765625</c:v>
                </c:pt>
                <c:pt idx="944">
                  <c:v>-0.126495361328125</c:v>
                </c:pt>
                <c:pt idx="945">
                  <c:v>-0.12542724609375</c:v>
                </c:pt>
                <c:pt idx="946">
                  <c:v>-0.124359130859375</c:v>
                </c:pt>
                <c:pt idx="947">
                  <c:v>-0.123291015625</c:v>
                </c:pt>
                <c:pt idx="948">
                  <c:v>-0.122222900390625</c:v>
                </c:pt>
                <c:pt idx="949">
                  <c:v>-0.12115478515625</c:v>
                </c:pt>
                <c:pt idx="950">
                  <c:v>-0.120086669921875</c:v>
                </c:pt>
                <c:pt idx="951">
                  <c:v>-0.1190185546875</c:v>
                </c:pt>
                <c:pt idx="952">
                  <c:v>-0.117950439453125</c:v>
                </c:pt>
                <c:pt idx="953">
                  <c:v>-0.11688232421875</c:v>
                </c:pt>
                <c:pt idx="954">
                  <c:v>-0.115814208984375</c:v>
                </c:pt>
                <c:pt idx="955">
                  <c:v>-0.11474609375</c:v>
                </c:pt>
                <c:pt idx="956">
                  <c:v>-0.113677978515625</c:v>
                </c:pt>
                <c:pt idx="957">
                  <c:v>-0.11260986328125</c:v>
                </c:pt>
                <c:pt idx="958">
                  <c:v>-0.111541748046875</c:v>
                </c:pt>
                <c:pt idx="959">
                  <c:v>-0.1104736328125</c:v>
                </c:pt>
                <c:pt idx="960">
                  <c:v>-0.109405517578125</c:v>
                </c:pt>
                <c:pt idx="961">
                  <c:v>-0.10833740234375</c:v>
                </c:pt>
                <c:pt idx="962">
                  <c:v>-0.107269287109375</c:v>
                </c:pt>
                <c:pt idx="963">
                  <c:v>-0.106201171875</c:v>
                </c:pt>
                <c:pt idx="964">
                  <c:v>-0.105133056640625</c:v>
                </c:pt>
                <c:pt idx="965">
                  <c:v>-0.10406494140625</c:v>
                </c:pt>
                <c:pt idx="966">
                  <c:v>-0.102996826171875</c:v>
                </c:pt>
                <c:pt idx="967">
                  <c:v>-0.1019287109375</c:v>
                </c:pt>
                <c:pt idx="968">
                  <c:v>-0.100860595703125</c:v>
                </c:pt>
                <c:pt idx="969">
                  <c:v>-9.979248046875E-2</c:v>
                </c:pt>
                <c:pt idx="970">
                  <c:v>-9.8724365234375E-2</c:v>
                </c:pt>
                <c:pt idx="971">
                  <c:v>-9.765625E-2</c:v>
                </c:pt>
                <c:pt idx="972">
                  <c:v>-9.6588134765625E-2</c:v>
                </c:pt>
                <c:pt idx="973">
                  <c:v>-9.552001953125E-2</c:v>
                </c:pt>
                <c:pt idx="974">
                  <c:v>-9.4451904296875E-2</c:v>
                </c:pt>
                <c:pt idx="975">
                  <c:v>-9.33837890625E-2</c:v>
                </c:pt>
                <c:pt idx="976">
                  <c:v>-9.2315673828125E-2</c:v>
                </c:pt>
                <c:pt idx="977">
                  <c:v>-9.124755859375E-2</c:v>
                </c:pt>
                <c:pt idx="978">
                  <c:v>-9.0179443359375E-2</c:v>
                </c:pt>
                <c:pt idx="979">
                  <c:v>-8.9111328125E-2</c:v>
                </c:pt>
                <c:pt idx="980">
                  <c:v>-8.8043212890625E-2</c:v>
                </c:pt>
                <c:pt idx="981">
                  <c:v>-8.697509765625E-2</c:v>
                </c:pt>
                <c:pt idx="982">
                  <c:v>-8.5906982421875E-2</c:v>
                </c:pt>
                <c:pt idx="983">
                  <c:v>-8.48388671875E-2</c:v>
                </c:pt>
                <c:pt idx="984">
                  <c:v>-8.3770751953125E-2</c:v>
                </c:pt>
                <c:pt idx="985">
                  <c:v>-8.270263671875E-2</c:v>
                </c:pt>
                <c:pt idx="986">
                  <c:v>-8.1634521484375E-2</c:v>
                </c:pt>
                <c:pt idx="987">
                  <c:v>-8.056640625E-2</c:v>
                </c:pt>
                <c:pt idx="988">
                  <c:v>-7.9498291015625E-2</c:v>
                </c:pt>
                <c:pt idx="989">
                  <c:v>-7.843017578125E-2</c:v>
                </c:pt>
                <c:pt idx="990">
                  <c:v>-7.7362060546875E-2</c:v>
                </c:pt>
                <c:pt idx="991">
                  <c:v>-7.62939453125E-2</c:v>
                </c:pt>
                <c:pt idx="992">
                  <c:v>-7.5225830078125E-2</c:v>
                </c:pt>
                <c:pt idx="993">
                  <c:v>-7.415771484375E-2</c:v>
                </c:pt>
                <c:pt idx="994">
                  <c:v>-7.3089599609375E-2</c:v>
                </c:pt>
                <c:pt idx="995">
                  <c:v>-7.2021484375E-2</c:v>
                </c:pt>
                <c:pt idx="996">
                  <c:v>-7.0953369140625E-2</c:v>
                </c:pt>
                <c:pt idx="997">
                  <c:v>-6.988525390625E-2</c:v>
                </c:pt>
                <c:pt idx="998">
                  <c:v>-6.8817138671875E-2</c:v>
                </c:pt>
                <c:pt idx="999">
                  <c:v>-6.77490234375E-2</c:v>
                </c:pt>
                <c:pt idx="1000">
                  <c:v>-6.6680908203125E-2</c:v>
                </c:pt>
                <c:pt idx="1001">
                  <c:v>-6.561279296875E-2</c:v>
                </c:pt>
                <c:pt idx="1002">
                  <c:v>-6.4544677734375E-2</c:v>
                </c:pt>
                <c:pt idx="1003">
                  <c:v>-6.34765625E-2</c:v>
                </c:pt>
                <c:pt idx="1004">
                  <c:v>-6.2408447265625E-2</c:v>
                </c:pt>
                <c:pt idx="1005">
                  <c:v>-6.134033203125E-2</c:v>
                </c:pt>
                <c:pt idx="1006">
                  <c:v>-6.0272216796875E-2</c:v>
                </c:pt>
                <c:pt idx="1007">
                  <c:v>-5.92041015625E-2</c:v>
                </c:pt>
                <c:pt idx="1008">
                  <c:v>-5.8135986328125E-2</c:v>
                </c:pt>
                <c:pt idx="1009">
                  <c:v>-5.706787109375E-2</c:v>
                </c:pt>
                <c:pt idx="1010">
                  <c:v>-5.5999755859375E-2</c:v>
                </c:pt>
                <c:pt idx="1011">
                  <c:v>-5.4931640625E-2</c:v>
                </c:pt>
                <c:pt idx="1012">
                  <c:v>-5.3863525390625E-2</c:v>
                </c:pt>
                <c:pt idx="1013">
                  <c:v>-5.279541015625E-2</c:v>
                </c:pt>
                <c:pt idx="1014">
                  <c:v>-5.1727294921875E-2</c:v>
                </c:pt>
                <c:pt idx="1015">
                  <c:v>-5.06591796875E-2</c:v>
                </c:pt>
                <c:pt idx="1016">
                  <c:v>-4.9591064453125E-2</c:v>
                </c:pt>
                <c:pt idx="1017">
                  <c:v>-4.852294921875E-2</c:v>
                </c:pt>
                <c:pt idx="1018">
                  <c:v>-4.7454833984375E-2</c:v>
                </c:pt>
                <c:pt idx="1019">
                  <c:v>-4.638671875E-2</c:v>
                </c:pt>
                <c:pt idx="1020">
                  <c:v>-4.5318603515625E-2</c:v>
                </c:pt>
                <c:pt idx="1021">
                  <c:v>-4.425048828125E-2</c:v>
                </c:pt>
                <c:pt idx="1022">
                  <c:v>-4.3182373046875E-2</c:v>
                </c:pt>
                <c:pt idx="1023">
                  <c:v>-4.21142578125E-2</c:v>
                </c:pt>
                <c:pt idx="1024">
                  <c:v>-4.1046142578125E-2</c:v>
                </c:pt>
                <c:pt idx="1025">
                  <c:v>-3.997802734375E-2</c:v>
                </c:pt>
                <c:pt idx="1026">
                  <c:v>-3.8909912109375E-2</c:v>
                </c:pt>
                <c:pt idx="1027">
                  <c:v>-3.7841796875E-2</c:v>
                </c:pt>
                <c:pt idx="1028">
                  <c:v>-3.6773681640625E-2</c:v>
                </c:pt>
                <c:pt idx="1029">
                  <c:v>-3.570556640625E-2</c:v>
                </c:pt>
                <c:pt idx="1030">
                  <c:v>-3.4637451171875E-2</c:v>
                </c:pt>
                <c:pt idx="1031">
                  <c:v>-3.35693359375E-2</c:v>
                </c:pt>
                <c:pt idx="1032">
                  <c:v>-3.2501220703125E-2</c:v>
                </c:pt>
                <c:pt idx="1033">
                  <c:v>-3.143310546875E-2</c:v>
                </c:pt>
                <c:pt idx="1034">
                  <c:v>-3.0364990234375E-2</c:v>
                </c:pt>
                <c:pt idx="1035">
                  <c:v>-2.9296875E-2</c:v>
                </c:pt>
                <c:pt idx="1036">
                  <c:v>-2.8228759765625E-2</c:v>
                </c:pt>
                <c:pt idx="1037">
                  <c:v>-2.716064453125E-2</c:v>
                </c:pt>
                <c:pt idx="1038">
                  <c:v>-2.6092529296875E-2</c:v>
                </c:pt>
                <c:pt idx="1039">
                  <c:v>-2.50244140625E-2</c:v>
                </c:pt>
                <c:pt idx="1040">
                  <c:v>-2.3956298828125E-2</c:v>
                </c:pt>
                <c:pt idx="1041">
                  <c:v>-2.288818359375E-2</c:v>
                </c:pt>
                <c:pt idx="1042">
                  <c:v>-2.1820068359375E-2</c:v>
                </c:pt>
                <c:pt idx="1043">
                  <c:v>-2.0751953125E-2</c:v>
                </c:pt>
                <c:pt idx="1044">
                  <c:v>-1.9683837890625E-2</c:v>
                </c:pt>
                <c:pt idx="1045">
                  <c:v>-1.861572265625E-2</c:v>
                </c:pt>
                <c:pt idx="1046">
                  <c:v>-1.7547607421875E-2</c:v>
                </c:pt>
                <c:pt idx="1047">
                  <c:v>-1.64794921875E-2</c:v>
                </c:pt>
                <c:pt idx="1048">
                  <c:v>-1.5411376953125E-2</c:v>
                </c:pt>
                <c:pt idx="1049">
                  <c:v>-1.434326171875E-2</c:v>
                </c:pt>
                <c:pt idx="1050">
                  <c:v>-1.3275146484375E-2</c:v>
                </c:pt>
                <c:pt idx="1051">
                  <c:v>-1.220703125E-2</c:v>
                </c:pt>
                <c:pt idx="1052">
                  <c:v>-1.1138916015625E-2</c:v>
                </c:pt>
                <c:pt idx="1053">
                  <c:v>-1.007080078125E-2</c:v>
                </c:pt>
                <c:pt idx="1054">
                  <c:v>-9.002685546875E-3</c:v>
                </c:pt>
                <c:pt idx="1055">
                  <c:v>-7.9345703125E-3</c:v>
                </c:pt>
                <c:pt idx="1056">
                  <c:v>-6.866455078125E-3</c:v>
                </c:pt>
                <c:pt idx="1057">
                  <c:v>-5.79833984375E-3</c:v>
                </c:pt>
                <c:pt idx="1058">
                  <c:v>-4.730224609375E-3</c:v>
                </c:pt>
                <c:pt idx="1059">
                  <c:v>-3.662109375E-3</c:v>
                </c:pt>
                <c:pt idx="1060">
                  <c:v>-2.593994140625E-3</c:v>
                </c:pt>
                <c:pt idx="1061">
                  <c:v>-1.52587890625E-3</c:v>
                </c:pt>
                <c:pt idx="1062">
                  <c:v>-4.57763671875E-4</c:v>
                </c:pt>
                <c:pt idx="1063">
                  <c:v>6.103515625E-4</c:v>
                </c:pt>
                <c:pt idx="1064">
                  <c:v>1.678466796875E-3</c:v>
                </c:pt>
                <c:pt idx="1065">
                  <c:v>2.74658203125E-3</c:v>
                </c:pt>
                <c:pt idx="1066">
                  <c:v>3.814697265625E-3</c:v>
                </c:pt>
                <c:pt idx="1067">
                  <c:v>4.8828125E-3</c:v>
                </c:pt>
                <c:pt idx="1068">
                  <c:v>5.950927734375E-3</c:v>
                </c:pt>
                <c:pt idx="1069">
                  <c:v>7.01904296875E-3</c:v>
                </c:pt>
                <c:pt idx="1070">
                  <c:v>8.087158203125E-3</c:v>
                </c:pt>
                <c:pt idx="1071">
                  <c:v>9.1552734375E-3</c:v>
                </c:pt>
                <c:pt idx="1072">
                  <c:v>1.0223388671875E-2</c:v>
                </c:pt>
                <c:pt idx="1073">
                  <c:v>1.129150390625E-2</c:v>
                </c:pt>
                <c:pt idx="1074">
                  <c:v>1.2359619140625E-2</c:v>
                </c:pt>
                <c:pt idx="1075">
                  <c:v>1.3427734375E-2</c:v>
                </c:pt>
                <c:pt idx="1076">
                  <c:v>1.4495849609375E-2</c:v>
                </c:pt>
              </c:numCache>
            </c:numRef>
          </c:xVal>
          <c:yVal>
            <c:numRef>
              <c:f>Sheet1!$C$1:$C$1077</c:f>
              <c:numCache>
                <c:formatCode>General</c:formatCode>
                <c:ptCount val="1077"/>
                <c:pt idx="0">
                  <c:v>6.6680908203125004E-7</c:v>
                </c:pt>
                <c:pt idx="1">
                  <c:v>5.4870605468749998E-7</c:v>
                </c:pt>
                <c:pt idx="2">
                  <c:v>4.8431396484374996E-7</c:v>
                </c:pt>
                <c:pt idx="3">
                  <c:v>4.2877197265625E-7</c:v>
                </c:pt>
                <c:pt idx="4">
                  <c:v>3.8177490234375001E-7</c:v>
                </c:pt>
                <c:pt idx="5">
                  <c:v>3.4851074218749999E-7</c:v>
                </c:pt>
                <c:pt idx="6">
                  <c:v>3.3325195312499997E-7</c:v>
                </c:pt>
                <c:pt idx="7">
                  <c:v>3.03955078125E-7</c:v>
                </c:pt>
                <c:pt idx="8">
                  <c:v>2.7679443359375E-7</c:v>
                </c:pt>
                <c:pt idx="9">
                  <c:v>2.6306152343749998E-7</c:v>
                </c:pt>
                <c:pt idx="10">
                  <c:v>2.40478515625E-7</c:v>
                </c:pt>
                <c:pt idx="11">
                  <c:v>2.3040771484375001E-7</c:v>
                </c:pt>
                <c:pt idx="12">
                  <c:v>2.2003173828125001E-7</c:v>
                </c:pt>
                <c:pt idx="13">
                  <c:v>2.0721435546875E-7</c:v>
                </c:pt>
                <c:pt idx="14">
                  <c:v>2.0111083984375001E-7</c:v>
                </c:pt>
                <c:pt idx="15">
                  <c:v>1.8737792968749999E-7</c:v>
                </c:pt>
                <c:pt idx="16">
                  <c:v>1.8280029296874999E-7</c:v>
                </c:pt>
                <c:pt idx="17">
                  <c:v>1.812744140625E-7</c:v>
                </c:pt>
                <c:pt idx="18">
                  <c:v>1.7333984375E-7</c:v>
                </c:pt>
                <c:pt idx="19">
                  <c:v>1.6632080078125E-7</c:v>
                </c:pt>
                <c:pt idx="20">
                  <c:v>1.6357421875000001E-7</c:v>
                </c:pt>
                <c:pt idx="21">
                  <c:v>1.5594482421875E-7</c:v>
                </c:pt>
                <c:pt idx="22">
                  <c:v>1.3549804687500001E-7</c:v>
                </c:pt>
                <c:pt idx="23">
                  <c:v>1.4617919921875E-7</c:v>
                </c:pt>
                <c:pt idx="24">
                  <c:v>1.324462890625E-7</c:v>
                </c:pt>
                <c:pt idx="25">
                  <c:v>1.30615234375E-7</c:v>
                </c:pt>
                <c:pt idx="26">
                  <c:v>1.300048828125E-7</c:v>
                </c:pt>
                <c:pt idx="27">
                  <c:v>1.2115478515624999E-7</c:v>
                </c:pt>
                <c:pt idx="28">
                  <c:v>1.1138916015625E-7</c:v>
                </c:pt>
                <c:pt idx="29">
                  <c:v>1.0986328125E-7</c:v>
                </c:pt>
                <c:pt idx="30">
                  <c:v>1.1413574218749999E-7</c:v>
                </c:pt>
                <c:pt idx="31">
                  <c:v>9.4909667968749997E-8</c:v>
                </c:pt>
                <c:pt idx="32">
                  <c:v>1.01318359375E-7</c:v>
                </c:pt>
                <c:pt idx="33">
                  <c:v>1.0528564453125E-7</c:v>
                </c:pt>
                <c:pt idx="34">
                  <c:v>9.7351074218750004E-8</c:v>
                </c:pt>
                <c:pt idx="35">
                  <c:v>9.3994140624999995E-8</c:v>
                </c:pt>
                <c:pt idx="36">
                  <c:v>9.063720703125E-8</c:v>
                </c:pt>
                <c:pt idx="37">
                  <c:v>1.1322021484375001E-7</c:v>
                </c:pt>
                <c:pt idx="38">
                  <c:v>8.2397460937500004E-8</c:v>
                </c:pt>
                <c:pt idx="39">
                  <c:v>7.4768066406249998E-8</c:v>
                </c:pt>
                <c:pt idx="40">
                  <c:v>7.6293945312500002E-8</c:v>
                </c:pt>
                <c:pt idx="41">
                  <c:v>7.8125000000000006E-8</c:v>
                </c:pt>
                <c:pt idx="42">
                  <c:v>7.1105957031250001E-8</c:v>
                </c:pt>
                <c:pt idx="43">
                  <c:v>7.9681396484375001E-8</c:v>
                </c:pt>
                <c:pt idx="44">
                  <c:v>7.7514648437500005E-8</c:v>
                </c:pt>
                <c:pt idx="45">
                  <c:v>6.8481445312499997E-8</c:v>
                </c:pt>
                <c:pt idx="46">
                  <c:v>6.7535400390625004E-8</c:v>
                </c:pt>
                <c:pt idx="47">
                  <c:v>5.6365966796874997E-8</c:v>
                </c:pt>
                <c:pt idx="48">
                  <c:v>6.3903808593749998E-8</c:v>
                </c:pt>
                <c:pt idx="49">
                  <c:v>6.4056396484375005E-8</c:v>
                </c:pt>
                <c:pt idx="50">
                  <c:v>6.2805175781249998E-8</c:v>
                </c:pt>
                <c:pt idx="51">
                  <c:v>5.4565429687500003E-8</c:v>
                </c:pt>
                <c:pt idx="52">
                  <c:v>5.8685302734375E-8</c:v>
                </c:pt>
                <c:pt idx="53">
                  <c:v>5.5206298828125002E-8</c:v>
                </c:pt>
                <c:pt idx="54">
                  <c:v>5.1971435546875003E-8</c:v>
                </c:pt>
                <c:pt idx="55">
                  <c:v>5.2673339843750003E-8</c:v>
                </c:pt>
                <c:pt idx="56">
                  <c:v>4.6051025390624998E-8</c:v>
                </c:pt>
                <c:pt idx="57">
                  <c:v>4.7027587890625002E-8</c:v>
                </c:pt>
                <c:pt idx="58">
                  <c:v>4.3762207031249998E-8</c:v>
                </c:pt>
                <c:pt idx="59">
                  <c:v>4.0527343749999999E-8</c:v>
                </c:pt>
                <c:pt idx="60">
                  <c:v>4.3762207031249998E-8</c:v>
                </c:pt>
                <c:pt idx="61">
                  <c:v>4.8309326171875E-8</c:v>
                </c:pt>
                <c:pt idx="62">
                  <c:v>3.9093017578125001E-8</c:v>
                </c:pt>
                <c:pt idx="63">
                  <c:v>3.8146972656250001E-8</c:v>
                </c:pt>
                <c:pt idx="64">
                  <c:v>4.2907714843749997E-8</c:v>
                </c:pt>
                <c:pt idx="65">
                  <c:v>3.8238525390625E-8</c:v>
                </c:pt>
                <c:pt idx="66">
                  <c:v>3.7078857421874998E-8</c:v>
                </c:pt>
                <c:pt idx="67">
                  <c:v>3.4027099609375003E-8</c:v>
                </c:pt>
                <c:pt idx="68">
                  <c:v>3.7445068359375E-8</c:v>
                </c:pt>
                <c:pt idx="69">
                  <c:v>3.0059814453124999E-8</c:v>
                </c:pt>
                <c:pt idx="70">
                  <c:v>2.5756835937500001E-8</c:v>
                </c:pt>
                <c:pt idx="71">
                  <c:v>2.2827148437499999E-8</c:v>
                </c:pt>
                <c:pt idx="72">
                  <c:v>2.3651123046874999E-8</c:v>
                </c:pt>
                <c:pt idx="73">
                  <c:v>2.2644042968750001E-8</c:v>
                </c:pt>
                <c:pt idx="74">
                  <c:v>2.5909423828125001E-8</c:v>
                </c:pt>
                <c:pt idx="75">
                  <c:v>2.6611328125000002E-8</c:v>
                </c:pt>
                <c:pt idx="76">
                  <c:v>1.6021728515624999E-8</c:v>
                </c:pt>
                <c:pt idx="77">
                  <c:v>1.7913818359374999E-8</c:v>
                </c:pt>
                <c:pt idx="78">
                  <c:v>2.0446777343750001E-8</c:v>
                </c:pt>
                <c:pt idx="79">
                  <c:v>2.3162841796875001E-8</c:v>
                </c:pt>
                <c:pt idx="80">
                  <c:v>1.7791748046874999E-8</c:v>
                </c:pt>
                <c:pt idx="81">
                  <c:v>1.4984130859375E-8</c:v>
                </c:pt>
                <c:pt idx="82">
                  <c:v>1.8035888671875002E-8</c:v>
                </c:pt>
                <c:pt idx="83">
                  <c:v>1.2939453125E-8</c:v>
                </c:pt>
                <c:pt idx="84">
                  <c:v>1.0955810546875E-8</c:v>
                </c:pt>
                <c:pt idx="85">
                  <c:v>9.7351074218750001E-9</c:v>
                </c:pt>
                <c:pt idx="86">
                  <c:v>1.2695312499999999E-8</c:v>
                </c:pt>
                <c:pt idx="87">
                  <c:v>3.84521484375E-9</c:v>
                </c:pt>
                <c:pt idx="88">
                  <c:v>9.2163085937500007E-9</c:v>
                </c:pt>
                <c:pt idx="89">
                  <c:v>5.1574707031249996E-9</c:v>
                </c:pt>
                <c:pt idx="90">
                  <c:v>9.7656250000000008E-9</c:v>
                </c:pt>
                <c:pt idx="91">
                  <c:v>2.8076171875E-9</c:v>
                </c:pt>
                <c:pt idx="92">
                  <c:v>1.0742187500000001E-9</c:v>
                </c:pt>
                <c:pt idx="93">
                  <c:v>1.6906738281249999E-9</c:v>
                </c:pt>
                <c:pt idx="94">
                  <c:v>2.4963378906249999E-9</c:v>
                </c:pt>
                <c:pt idx="95">
                  <c:v>4.7424316406250003E-9</c:v>
                </c:pt>
                <c:pt idx="96">
                  <c:v>3.9062499999999998E-10</c:v>
                </c:pt>
                <c:pt idx="97">
                  <c:v>6.4392089843750002E-9</c:v>
                </c:pt>
                <c:pt idx="98">
                  <c:v>4.9652099609374999E-9</c:v>
                </c:pt>
                <c:pt idx="99">
                  <c:v>4.9987792968749999E-9</c:v>
                </c:pt>
                <c:pt idx="100">
                  <c:v>5.4962158203124996E-9</c:v>
                </c:pt>
                <c:pt idx="101">
                  <c:v>1.0772705078125E-8</c:v>
                </c:pt>
                <c:pt idx="102">
                  <c:v>1.13006591796875E-8</c:v>
                </c:pt>
                <c:pt idx="103">
                  <c:v>5.95703125E-9</c:v>
                </c:pt>
                <c:pt idx="104">
                  <c:v>1.346435546875E-8</c:v>
                </c:pt>
                <c:pt idx="105">
                  <c:v>1.5402221679687499E-8</c:v>
                </c:pt>
                <c:pt idx="106">
                  <c:v>9.2987060546874994E-9</c:v>
                </c:pt>
                <c:pt idx="107">
                  <c:v>1.43646240234375E-8</c:v>
                </c:pt>
                <c:pt idx="108">
                  <c:v>1.8124389648437499E-8</c:v>
                </c:pt>
                <c:pt idx="109">
                  <c:v>1.285400390625E-8</c:v>
                </c:pt>
                <c:pt idx="110">
                  <c:v>1.4929199218749999E-8</c:v>
                </c:pt>
                <c:pt idx="111">
                  <c:v>1.8399047851562499E-8</c:v>
                </c:pt>
                <c:pt idx="112">
                  <c:v>1.3690185546875E-8</c:v>
                </c:pt>
                <c:pt idx="113">
                  <c:v>1.8853759765624998E-8</c:v>
                </c:pt>
                <c:pt idx="114">
                  <c:v>2.0062255859375001E-8</c:v>
                </c:pt>
                <c:pt idx="115">
                  <c:v>1.6650390625000001E-8</c:v>
                </c:pt>
                <c:pt idx="116">
                  <c:v>2.5616455078125001E-8</c:v>
                </c:pt>
                <c:pt idx="117">
                  <c:v>2.1365356445312502E-8</c:v>
                </c:pt>
                <c:pt idx="118">
                  <c:v>2.4005126953125001E-8</c:v>
                </c:pt>
                <c:pt idx="119">
                  <c:v>2.7871704101562501E-8</c:v>
                </c:pt>
                <c:pt idx="120">
                  <c:v>2.2619628906250001E-8</c:v>
                </c:pt>
                <c:pt idx="121">
                  <c:v>2.57781982421875E-8</c:v>
                </c:pt>
                <c:pt idx="122">
                  <c:v>2.8820800781249999E-8</c:v>
                </c:pt>
                <c:pt idx="123">
                  <c:v>2.6043701171875001E-8</c:v>
                </c:pt>
                <c:pt idx="124">
                  <c:v>2.7322387695312501E-8</c:v>
                </c:pt>
                <c:pt idx="125">
                  <c:v>3.4341430664062503E-8</c:v>
                </c:pt>
                <c:pt idx="126">
                  <c:v>3.5430908203124998E-8</c:v>
                </c:pt>
                <c:pt idx="127">
                  <c:v>3.3569335937500002E-8</c:v>
                </c:pt>
                <c:pt idx="128">
                  <c:v>4.083251953125E-8</c:v>
                </c:pt>
                <c:pt idx="129">
                  <c:v>3.3081054687499997E-8</c:v>
                </c:pt>
                <c:pt idx="130">
                  <c:v>4.2144775390625002E-8</c:v>
                </c:pt>
                <c:pt idx="131">
                  <c:v>3.9520263671874998E-8</c:v>
                </c:pt>
                <c:pt idx="132">
                  <c:v>4.0435791015625E-8</c:v>
                </c:pt>
                <c:pt idx="133">
                  <c:v>4.3182373046875001E-8</c:v>
                </c:pt>
                <c:pt idx="134">
                  <c:v>4.4189453125000002E-8</c:v>
                </c:pt>
                <c:pt idx="135">
                  <c:v>4.5043945312500003E-8</c:v>
                </c:pt>
                <c:pt idx="136">
                  <c:v>3.89404296875E-8</c:v>
                </c:pt>
                <c:pt idx="137">
                  <c:v>5.3833007812499998E-8</c:v>
                </c:pt>
                <c:pt idx="138">
                  <c:v>4.8126220703125002E-8</c:v>
                </c:pt>
                <c:pt idx="139">
                  <c:v>4.6691894531249997E-8</c:v>
                </c:pt>
                <c:pt idx="140">
                  <c:v>5.0048828124999999E-8</c:v>
                </c:pt>
                <c:pt idx="141">
                  <c:v>4.9407958984375E-8</c:v>
                </c:pt>
                <c:pt idx="142">
                  <c:v>4.6630859375000002E-8</c:v>
                </c:pt>
                <c:pt idx="143">
                  <c:v>5.3863525390625002E-8</c:v>
                </c:pt>
                <c:pt idx="144">
                  <c:v>5.5694580078125E-8</c:v>
                </c:pt>
                <c:pt idx="145">
                  <c:v>5.499267578125E-8</c:v>
                </c:pt>
                <c:pt idx="146">
                  <c:v>5.4138183593749999E-8</c:v>
                </c:pt>
                <c:pt idx="147">
                  <c:v>5.8898925781250002E-8</c:v>
                </c:pt>
                <c:pt idx="148">
                  <c:v>5.4321289062499997E-8</c:v>
                </c:pt>
                <c:pt idx="149">
                  <c:v>6.3354492187500005E-8</c:v>
                </c:pt>
                <c:pt idx="150">
                  <c:v>6.0913085937499998E-8</c:v>
                </c:pt>
                <c:pt idx="151">
                  <c:v>5.963134765625E-8</c:v>
                </c:pt>
                <c:pt idx="152">
                  <c:v>6.6131591796875003E-8</c:v>
                </c:pt>
                <c:pt idx="153">
                  <c:v>6.8786621093749998E-8</c:v>
                </c:pt>
                <c:pt idx="154">
                  <c:v>6.0974121093750006E-8</c:v>
                </c:pt>
                <c:pt idx="155">
                  <c:v>6.5856933593750006E-8</c:v>
                </c:pt>
                <c:pt idx="156">
                  <c:v>6.7626953125000003E-8</c:v>
                </c:pt>
                <c:pt idx="157">
                  <c:v>7.1929931640625005E-8</c:v>
                </c:pt>
                <c:pt idx="158">
                  <c:v>6.8939208984375005E-8</c:v>
                </c:pt>
                <c:pt idx="159">
                  <c:v>7.4676513671874999E-8</c:v>
                </c:pt>
                <c:pt idx="160">
                  <c:v>7.1441650390625006E-8</c:v>
                </c:pt>
                <c:pt idx="161">
                  <c:v>7.4920654296875005E-8</c:v>
                </c:pt>
                <c:pt idx="162">
                  <c:v>8.1512451171875006E-8</c:v>
                </c:pt>
                <c:pt idx="163">
                  <c:v>7.5469970703124998E-8</c:v>
                </c:pt>
                <c:pt idx="164">
                  <c:v>8.0291748046875003E-8</c:v>
                </c:pt>
                <c:pt idx="165">
                  <c:v>8.0810546875000005E-8</c:v>
                </c:pt>
                <c:pt idx="166">
                  <c:v>8.2611083984375006E-8</c:v>
                </c:pt>
                <c:pt idx="167">
                  <c:v>8.2946777343749998E-8</c:v>
                </c:pt>
                <c:pt idx="168">
                  <c:v>8.4106445312500006E-8</c:v>
                </c:pt>
                <c:pt idx="169">
                  <c:v>8.1756591796874999E-8</c:v>
                </c:pt>
                <c:pt idx="170">
                  <c:v>8.5937499999999998E-8</c:v>
                </c:pt>
                <c:pt idx="171">
                  <c:v>8.8317871093749996E-8</c:v>
                </c:pt>
                <c:pt idx="172">
                  <c:v>8.9019775390624997E-8</c:v>
                </c:pt>
                <c:pt idx="173">
                  <c:v>8.7890625000000006E-8</c:v>
                </c:pt>
                <c:pt idx="174">
                  <c:v>9.1461181640625003E-8</c:v>
                </c:pt>
                <c:pt idx="175">
                  <c:v>9.4024658203124999E-8</c:v>
                </c:pt>
                <c:pt idx="176">
                  <c:v>9.2437744140625E-8</c:v>
                </c:pt>
                <c:pt idx="177">
                  <c:v>9.3750000000000002E-8</c:v>
                </c:pt>
                <c:pt idx="178">
                  <c:v>9.9761962890625006E-8</c:v>
                </c:pt>
                <c:pt idx="179">
                  <c:v>9.8388671874999996E-8</c:v>
                </c:pt>
                <c:pt idx="180">
                  <c:v>1.0302734375E-7</c:v>
                </c:pt>
                <c:pt idx="181">
                  <c:v>9.8693847656249997E-8</c:v>
                </c:pt>
                <c:pt idx="182">
                  <c:v>1.10382080078125E-7</c:v>
                </c:pt>
                <c:pt idx="183">
                  <c:v>1.0797119140625E-7</c:v>
                </c:pt>
                <c:pt idx="184">
                  <c:v>1.06170654296875E-7</c:v>
                </c:pt>
                <c:pt idx="185">
                  <c:v>1.03240966796875E-7</c:v>
                </c:pt>
                <c:pt idx="186">
                  <c:v>1.1309814453125E-7</c:v>
                </c:pt>
                <c:pt idx="187">
                  <c:v>1.1151123046875E-7</c:v>
                </c:pt>
                <c:pt idx="188">
                  <c:v>1.10382080078125E-7</c:v>
                </c:pt>
                <c:pt idx="189">
                  <c:v>1.177978515625E-7</c:v>
                </c:pt>
                <c:pt idx="190">
                  <c:v>1.18560791015625E-7</c:v>
                </c:pt>
                <c:pt idx="191">
                  <c:v>1.1453247070312499E-7</c:v>
                </c:pt>
                <c:pt idx="192">
                  <c:v>1.2033081054687501E-7</c:v>
                </c:pt>
                <c:pt idx="193">
                  <c:v>1.2054443359375001E-7</c:v>
                </c:pt>
                <c:pt idx="194">
                  <c:v>1.2576293945312499E-7</c:v>
                </c:pt>
                <c:pt idx="195">
                  <c:v>1.2976074218749999E-7</c:v>
                </c:pt>
                <c:pt idx="196">
                  <c:v>1.2292480468750001E-7</c:v>
                </c:pt>
                <c:pt idx="197">
                  <c:v>1.2417602539062499E-7</c:v>
                </c:pt>
                <c:pt idx="198">
                  <c:v>1.2976074218749999E-7</c:v>
                </c:pt>
                <c:pt idx="199">
                  <c:v>1.256103515625E-7</c:v>
                </c:pt>
                <c:pt idx="200">
                  <c:v>1.3763427734375E-7</c:v>
                </c:pt>
                <c:pt idx="201">
                  <c:v>1.39801025390625E-7</c:v>
                </c:pt>
                <c:pt idx="202">
                  <c:v>1.3790893554687499E-7</c:v>
                </c:pt>
                <c:pt idx="203">
                  <c:v>1.4056396484375E-7</c:v>
                </c:pt>
                <c:pt idx="204">
                  <c:v>1.409912109375E-7</c:v>
                </c:pt>
                <c:pt idx="205">
                  <c:v>1.435546875E-7</c:v>
                </c:pt>
                <c:pt idx="206">
                  <c:v>1.4489746093749999E-7</c:v>
                </c:pt>
                <c:pt idx="207">
                  <c:v>1.4294433593749999E-7</c:v>
                </c:pt>
                <c:pt idx="208">
                  <c:v>1.4404296875000001E-7</c:v>
                </c:pt>
                <c:pt idx="209">
                  <c:v>1.507568359375E-7</c:v>
                </c:pt>
                <c:pt idx="210">
                  <c:v>1.53961181640625E-7</c:v>
                </c:pt>
                <c:pt idx="211">
                  <c:v>1.5710449218749999E-7</c:v>
                </c:pt>
                <c:pt idx="212">
                  <c:v>1.58355712890625E-7</c:v>
                </c:pt>
                <c:pt idx="213">
                  <c:v>1.551513671875E-7</c:v>
                </c:pt>
                <c:pt idx="214">
                  <c:v>1.651611328125E-7</c:v>
                </c:pt>
                <c:pt idx="215">
                  <c:v>1.5689086914062499E-7</c:v>
                </c:pt>
                <c:pt idx="216">
                  <c:v>1.6702270507812499E-7</c:v>
                </c:pt>
                <c:pt idx="217">
                  <c:v>1.702880859375E-7</c:v>
                </c:pt>
                <c:pt idx="218">
                  <c:v>1.69921875E-7</c:v>
                </c:pt>
                <c:pt idx="219">
                  <c:v>1.6647338867187499E-7</c:v>
                </c:pt>
                <c:pt idx="220">
                  <c:v>1.70501708984375E-7</c:v>
                </c:pt>
                <c:pt idx="221">
                  <c:v>1.76483154296875E-7</c:v>
                </c:pt>
                <c:pt idx="222">
                  <c:v>1.80694580078125E-7</c:v>
                </c:pt>
                <c:pt idx="223">
                  <c:v>1.7422485351562499E-7</c:v>
                </c:pt>
                <c:pt idx="224">
                  <c:v>1.8637084960937499E-7</c:v>
                </c:pt>
                <c:pt idx="225">
                  <c:v>1.8548583984375E-7</c:v>
                </c:pt>
                <c:pt idx="226">
                  <c:v>1.8743896484375E-7</c:v>
                </c:pt>
                <c:pt idx="227">
                  <c:v>2.0031738281250001E-7</c:v>
                </c:pt>
                <c:pt idx="228">
                  <c:v>1.91253662109375E-7</c:v>
                </c:pt>
                <c:pt idx="229">
                  <c:v>1.988525390625E-7</c:v>
                </c:pt>
                <c:pt idx="230">
                  <c:v>1.9653320312500001E-7</c:v>
                </c:pt>
                <c:pt idx="231">
                  <c:v>2.0233154296874999E-7</c:v>
                </c:pt>
                <c:pt idx="232">
                  <c:v>2.0257568359374999E-7</c:v>
                </c:pt>
                <c:pt idx="233">
                  <c:v>2.0245361328125E-7</c:v>
                </c:pt>
                <c:pt idx="234">
                  <c:v>2.0983886718750001E-7</c:v>
                </c:pt>
                <c:pt idx="235">
                  <c:v>2.1069335937500001E-7</c:v>
                </c:pt>
                <c:pt idx="236">
                  <c:v>2.1231079101562499E-7</c:v>
                </c:pt>
                <c:pt idx="237">
                  <c:v>2.1926879882812501E-7</c:v>
                </c:pt>
                <c:pt idx="238">
                  <c:v>2.1789550781249999E-7</c:v>
                </c:pt>
                <c:pt idx="239">
                  <c:v>2.18353271484375E-7</c:v>
                </c:pt>
                <c:pt idx="240">
                  <c:v>2.255859375E-7</c:v>
                </c:pt>
                <c:pt idx="241">
                  <c:v>2.2564697265625001E-7</c:v>
                </c:pt>
                <c:pt idx="242">
                  <c:v>2.29156494140625E-7</c:v>
                </c:pt>
                <c:pt idx="243">
                  <c:v>2.3101806640625001E-7</c:v>
                </c:pt>
                <c:pt idx="244">
                  <c:v>2.3895263671875E-7</c:v>
                </c:pt>
                <c:pt idx="245">
                  <c:v>2.4243164062499999E-7</c:v>
                </c:pt>
                <c:pt idx="246">
                  <c:v>2.44720458984375E-7</c:v>
                </c:pt>
                <c:pt idx="247">
                  <c:v>2.4743652343750002E-7</c:v>
                </c:pt>
                <c:pt idx="248">
                  <c:v>2.4523925781249999E-7</c:v>
                </c:pt>
                <c:pt idx="249">
                  <c:v>2.4734497070312498E-7</c:v>
                </c:pt>
                <c:pt idx="250">
                  <c:v>2.5222778320312499E-7</c:v>
                </c:pt>
                <c:pt idx="251">
                  <c:v>2.5384521484375002E-7</c:v>
                </c:pt>
                <c:pt idx="252">
                  <c:v>2.5506591796875003E-7</c:v>
                </c:pt>
                <c:pt idx="253">
                  <c:v>2.6458740234375002E-7</c:v>
                </c:pt>
                <c:pt idx="254">
                  <c:v>2.5946044921874997E-7</c:v>
                </c:pt>
                <c:pt idx="255">
                  <c:v>2.6574707031250001E-7</c:v>
                </c:pt>
                <c:pt idx="256">
                  <c:v>2.7343749999999998E-7</c:v>
                </c:pt>
                <c:pt idx="257">
                  <c:v>2.7984619140624998E-7</c:v>
                </c:pt>
                <c:pt idx="258">
                  <c:v>2.8088378906250001E-7</c:v>
                </c:pt>
                <c:pt idx="259">
                  <c:v>2.8125000000000001E-7</c:v>
                </c:pt>
                <c:pt idx="260">
                  <c:v>2.8164672851562498E-7</c:v>
                </c:pt>
                <c:pt idx="261">
                  <c:v>2.9351806640624999E-7</c:v>
                </c:pt>
                <c:pt idx="262">
                  <c:v>3.0352783203125E-7</c:v>
                </c:pt>
                <c:pt idx="263">
                  <c:v>3.0914306640625E-7</c:v>
                </c:pt>
                <c:pt idx="264">
                  <c:v>3.1982421874999999E-7</c:v>
                </c:pt>
                <c:pt idx="265">
                  <c:v>3.1250000000000003E-7</c:v>
                </c:pt>
                <c:pt idx="266">
                  <c:v>3.3203125000000002E-7</c:v>
                </c:pt>
                <c:pt idx="267">
                  <c:v>3.326416015625E-7</c:v>
                </c:pt>
                <c:pt idx="268">
                  <c:v>3.4118652343750002E-7</c:v>
                </c:pt>
                <c:pt idx="269">
                  <c:v>3.4606933593749998E-7</c:v>
                </c:pt>
                <c:pt idx="270">
                  <c:v>3.4545898437500001E-7</c:v>
                </c:pt>
                <c:pt idx="271">
                  <c:v>3.5552978515625002E-7</c:v>
                </c:pt>
                <c:pt idx="272">
                  <c:v>3.6651611328125E-7</c:v>
                </c:pt>
                <c:pt idx="273">
                  <c:v>3.64990234375E-7</c:v>
                </c:pt>
                <c:pt idx="274">
                  <c:v>3.6712646484375002E-7</c:v>
                </c:pt>
                <c:pt idx="275">
                  <c:v>3.6895751953125E-7</c:v>
                </c:pt>
                <c:pt idx="276">
                  <c:v>3.7872314453124997E-7</c:v>
                </c:pt>
                <c:pt idx="277">
                  <c:v>3.741455078125E-7</c:v>
                </c:pt>
                <c:pt idx="278">
                  <c:v>3.7658691406250001E-7</c:v>
                </c:pt>
                <c:pt idx="279">
                  <c:v>3.936767578125E-7</c:v>
                </c:pt>
                <c:pt idx="280">
                  <c:v>3.9337158203125001E-7</c:v>
                </c:pt>
                <c:pt idx="281">
                  <c:v>4.0039062499999999E-7</c:v>
                </c:pt>
                <c:pt idx="282">
                  <c:v>4.0802001953125E-7</c:v>
                </c:pt>
                <c:pt idx="283">
                  <c:v>4.0893554687500001E-7</c:v>
                </c:pt>
                <c:pt idx="284">
                  <c:v>4.1839599609375E-7</c:v>
                </c:pt>
                <c:pt idx="285">
                  <c:v>4.2694091796875002E-7</c:v>
                </c:pt>
                <c:pt idx="286">
                  <c:v>4.1412353515625001E-7</c:v>
                </c:pt>
                <c:pt idx="287">
                  <c:v>4.3182373046874998E-7</c:v>
                </c:pt>
                <c:pt idx="288">
                  <c:v>4.4860839843749999E-7</c:v>
                </c:pt>
                <c:pt idx="289">
                  <c:v>4.4616699218749998E-7</c:v>
                </c:pt>
                <c:pt idx="290">
                  <c:v>4.4525146484375002E-7</c:v>
                </c:pt>
                <c:pt idx="291">
                  <c:v>4.5562744140625002E-7</c:v>
                </c:pt>
                <c:pt idx="292">
                  <c:v>4.5928955078124997E-7</c:v>
                </c:pt>
                <c:pt idx="293">
                  <c:v>4.8034667968750002E-7</c:v>
                </c:pt>
                <c:pt idx="294">
                  <c:v>4.6936035156249999E-7</c:v>
                </c:pt>
                <c:pt idx="295">
                  <c:v>4.8095703124999999E-7</c:v>
                </c:pt>
                <c:pt idx="296">
                  <c:v>4.8004150390625003E-7</c:v>
                </c:pt>
                <c:pt idx="297">
                  <c:v>4.9591064453125002E-7</c:v>
                </c:pt>
                <c:pt idx="298">
                  <c:v>5.0079345703125003E-7</c:v>
                </c:pt>
                <c:pt idx="299">
                  <c:v>4.9407958984374999E-7</c:v>
                </c:pt>
                <c:pt idx="300">
                  <c:v>5.0476074218749997E-7</c:v>
                </c:pt>
                <c:pt idx="301">
                  <c:v>5.1574707031249995E-7</c:v>
                </c:pt>
                <c:pt idx="302">
                  <c:v>5.2185058593750002E-7</c:v>
                </c:pt>
                <c:pt idx="303">
                  <c:v>5.3192138671875003E-7</c:v>
                </c:pt>
                <c:pt idx="304">
                  <c:v>5.3344726562499997E-7</c:v>
                </c:pt>
                <c:pt idx="305">
                  <c:v>5.5023193359375003E-7</c:v>
                </c:pt>
                <c:pt idx="306">
                  <c:v>5.5694580078124997E-7</c:v>
                </c:pt>
                <c:pt idx="307">
                  <c:v>5.6121826171875E-7</c:v>
                </c:pt>
                <c:pt idx="308">
                  <c:v>5.6915283203125E-7</c:v>
                </c:pt>
                <c:pt idx="309">
                  <c:v>5.743408203125E-7</c:v>
                </c:pt>
                <c:pt idx="310">
                  <c:v>5.8166503906250002E-7</c:v>
                </c:pt>
                <c:pt idx="311">
                  <c:v>5.9204101562500002E-7</c:v>
                </c:pt>
                <c:pt idx="312">
                  <c:v>6.0180664062500004E-7</c:v>
                </c:pt>
                <c:pt idx="313">
                  <c:v>6.0882568359374997E-7</c:v>
                </c:pt>
                <c:pt idx="314">
                  <c:v>6.1981201171875005E-7</c:v>
                </c:pt>
                <c:pt idx="315">
                  <c:v>6.1889648437499998E-7</c:v>
                </c:pt>
                <c:pt idx="316">
                  <c:v>6.3354492187500002E-7</c:v>
                </c:pt>
                <c:pt idx="317">
                  <c:v>6.3385009765625001E-7</c:v>
                </c:pt>
                <c:pt idx="318">
                  <c:v>6.5795898437499998E-7</c:v>
                </c:pt>
                <c:pt idx="319">
                  <c:v>6.6101074218749996E-7</c:v>
                </c:pt>
                <c:pt idx="320">
                  <c:v>6.573486328125E-7</c:v>
                </c:pt>
                <c:pt idx="321">
                  <c:v>6.7779541015625002E-7</c:v>
                </c:pt>
                <c:pt idx="322">
                  <c:v>6.9000244140625005E-7</c:v>
                </c:pt>
                <c:pt idx="323">
                  <c:v>6.8206787109374995E-7</c:v>
                </c:pt>
                <c:pt idx="324">
                  <c:v>6.9671630859374999E-7</c:v>
                </c:pt>
                <c:pt idx="325">
                  <c:v>6.9976806640624997E-7</c:v>
                </c:pt>
                <c:pt idx="326">
                  <c:v>7.0861816406250003E-7</c:v>
                </c:pt>
                <c:pt idx="327">
                  <c:v>7.2235107421875E-7</c:v>
                </c:pt>
                <c:pt idx="328">
                  <c:v>7.3974609375000003E-7</c:v>
                </c:pt>
                <c:pt idx="329">
                  <c:v>7.5103759765625E-7</c:v>
                </c:pt>
                <c:pt idx="330">
                  <c:v>7.5286865234375003E-7</c:v>
                </c:pt>
                <c:pt idx="331">
                  <c:v>7.5286865234375003E-7</c:v>
                </c:pt>
                <c:pt idx="332">
                  <c:v>7.8613281250000005E-7</c:v>
                </c:pt>
                <c:pt idx="333">
                  <c:v>7.7911376953125002E-7</c:v>
                </c:pt>
                <c:pt idx="334">
                  <c:v>7.8887939453125004E-7</c:v>
                </c:pt>
                <c:pt idx="335">
                  <c:v>8.0169677734375005E-7</c:v>
                </c:pt>
                <c:pt idx="336">
                  <c:v>8.0322265624999999E-7</c:v>
                </c:pt>
                <c:pt idx="337">
                  <c:v>8.1787109375000003E-7</c:v>
                </c:pt>
                <c:pt idx="338">
                  <c:v>8.3526611328124995E-7</c:v>
                </c:pt>
                <c:pt idx="339">
                  <c:v>8.4930419921875002E-7</c:v>
                </c:pt>
                <c:pt idx="340">
                  <c:v>8.4777832031249997E-7</c:v>
                </c:pt>
                <c:pt idx="341">
                  <c:v>8.6212158203125002E-7</c:v>
                </c:pt>
                <c:pt idx="342">
                  <c:v>8.6334228515624997E-7</c:v>
                </c:pt>
                <c:pt idx="343">
                  <c:v>8.7585449218749999E-7</c:v>
                </c:pt>
                <c:pt idx="344">
                  <c:v>8.9263916015625005E-7</c:v>
                </c:pt>
                <c:pt idx="345">
                  <c:v>9.1003417968749998E-7</c:v>
                </c:pt>
                <c:pt idx="346">
                  <c:v>9.2102050781249995E-7</c:v>
                </c:pt>
                <c:pt idx="347">
                  <c:v>9.2651367187500005E-7</c:v>
                </c:pt>
                <c:pt idx="348">
                  <c:v>9.2895507812499995E-7</c:v>
                </c:pt>
                <c:pt idx="349">
                  <c:v>9.4604492187499999E-7</c:v>
                </c:pt>
                <c:pt idx="350">
                  <c:v>9.6069335937500003E-7</c:v>
                </c:pt>
                <c:pt idx="351">
                  <c:v>9.7473144531250009E-7</c:v>
                </c:pt>
                <c:pt idx="352">
                  <c:v>9.8693847656250002E-7</c:v>
                </c:pt>
                <c:pt idx="353">
                  <c:v>9.9365234374999996E-7</c:v>
                </c:pt>
                <c:pt idx="354">
                  <c:v>1.00067138671875E-6</c:v>
                </c:pt>
                <c:pt idx="355">
                  <c:v>1.02752685546875E-6</c:v>
                </c:pt>
                <c:pt idx="356">
                  <c:v>1.019287109375E-6</c:v>
                </c:pt>
                <c:pt idx="357">
                  <c:v>1.0461425781249999E-6</c:v>
                </c:pt>
                <c:pt idx="358">
                  <c:v>1.04766845703125E-6</c:v>
                </c:pt>
                <c:pt idx="359">
                  <c:v>1.064453125E-6</c:v>
                </c:pt>
                <c:pt idx="360">
                  <c:v>1.06719970703125E-6</c:v>
                </c:pt>
                <c:pt idx="361">
                  <c:v>1.08795166015625E-6</c:v>
                </c:pt>
                <c:pt idx="362">
                  <c:v>1.0980224609374999E-6</c:v>
                </c:pt>
                <c:pt idx="363">
                  <c:v>1.1206054687500001E-6</c:v>
                </c:pt>
                <c:pt idx="364">
                  <c:v>1.1248779296874999E-6</c:v>
                </c:pt>
                <c:pt idx="365">
                  <c:v>1.1380004882812499E-6</c:v>
                </c:pt>
                <c:pt idx="366">
                  <c:v>1.16241455078125E-6</c:v>
                </c:pt>
                <c:pt idx="367">
                  <c:v>1.1703491210937501E-6</c:v>
                </c:pt>
                <c:pt idx="368">
                  <c:v>1.1712646484374999E-6</c:v>
                </c:pt>
                <c:pt idx="369">
                  <c:v>1.1849975585937501E-6</c:v>
                </c:pt>
                <c:pt idx="370">
                  <c:v>1.204833984375E-6</c:v>
                </c:pt>
                <c:pt idx="371">
                  <c:v>1.2133789062499999E-6</c:v>
                </c:pt>
                <c:pt idx="372">
                  <c:v>1.2319946289062501E-6</c:v>
                </c:pt>
                <c:pt idx="373">
                  <c:v>1.23504638671875E-6</c:v>
                </c:pt>
                <c:pt idx="374">
                  <c:v>1.23992919921875E-6</c:v>
                </c:pt>
                <c:pt idx="375">
                  <c:v>1.2570190429687499E-6</c:v>
                </c:pt>
                <c:pt idx="376">
                  <c:v>1.28082275390625E-6</c:v>
                </c:pt>
                <c:pt idx="377">
                  <c:v>1.2902832031249999E-6</c:v>
                </c:pt>
                <c:pt idx="378">
                  <c:v>1.30218505859375E-6</c:v>
                </c:pt>
                <c:pt idx="379">
                  <c:v>1.30645751953125E-6</c:v>
                </c:pt>
                <c:pt idx="380">
                  <c:v>1.3433837890624999E-6</c:v>
                </c:pt>
                <c:pt idx="381">
                  <c:v>1.3397216796875E-6</c:v>
                </c:pt>
                <c:pt idx="382">
                  <c:v>1.34429931640625E-6</c:v>
                </c:pt>
                <c:pt idx="383">
                  <c:v>1.3760375976562499E-6</c:v>
                </c:pt>
                <c:pt idx="384">
                  <c:v>1.3824462890625E-6</c:v>
                </c:pt>
                <c:pt idx="385">
                  <c:v>1.39404296875E-6</c:v>
                </c:pt>
                <c:pt idx="386">
                  <c:v>1.4166259765625001E-6</c:v>
                </c:pt>
                <c:pt idx="387">
                  <c:v>1.429443359375E-6</c:v>
                </c:pt>
                <c:pt idx="388">
                  <c:v>1.4447021484375E-6</c:v>
                </c:pt>
                <c:pt idx="389">
                  <c:v>1.4678955078124999E-6</c:v>
                </c:pt>
                <c:pt idx="390">
                  <c:v>1.4596557617187499E-6</c:v>
                </c:pt>
                <c:pt idx="391">
                  <c:v>1.4794921875000001E-6</c:v>
                </c:pt>
                <c:pt idx="392">
                  <c:v>1.4871215820312501E-6</c:v>
                </c:pt>
                <c:pt idx="393">
                  <c:v>1.5023803710937501E-6</c:v>
                </c:pt>
                <c:pt idx="394">
                  <c:v>1.52130126953125E-6</c:v>
                </c:pt>
                <c:pt idx="395">
                  <c:v>1.53472900390625E-6</c:v>
                </c:pt>
                <c:pt idx="396">
                  <c:v>1.54205322265625E-6</c:v>
                </c:pt>
                <c:pt idx="397">
                  <c:v>1.5682983398437499E-6</c:v>
                </c:pt>
                <c:pt idx="398">
                  <c:v>1.5710449218749999E-6</c:v>
                </c:pt>
                <c:pt idx="399">
                  <c:v>1.57318115234375E-6</c:v>
                </c:pt>
                <c:pt idx="400">
                  <c:v>1.59759521484375E-6</c:v>
                </c:pt>
                <c:pt idx="401">
                  <c:v>1.6021728515624999E-6</c:v>
                </c:pt>
                <c:pt idx="402">
                  <c:v>1.6125488281249999E-6</c:v>
                </c:pt>
                <c:pt idx="403">
                  <c:v>1.6357421875000001E-6</c:v>
                </c:pt>
                <c:pt idx="404">
                  <c:v>1.6580200195312501E-6</c:v>
                </c:pt>
                <c:pt idx="405">
                  <c:v>1.6693115234375E-6</c:v>
                </c:pt>
                <c:pt idx="406">
                  <c:v>1.6711425781250001E-6</c:v>
                </c:pt>
                <c:pt idx="407">
                  <c:v>1.700439453125E-6</c:v>
                </c:pt>
                <c:pt idx="408">
                  <c:v>1.693115234375E-6</c:v>
                </c:pt>
                <c:pt idx="409">
                  <c:v>1.71295166015625E-6</c:v>
                </c:pt>
                <c:pt idx="410">
                  <c:v>1.7245483398437499E-6</c:v>
                </c:pt>
                <c:pt idx="411">
                  <c:v>1.7208862304687501E-6</c:v>
                </c:pt>
                <c:pt idx="412">
                  <c:v>1.746826171875E-6</c:v>
                </c:pt>
                <c:pt idx="413">
                  <c:v>1.75323486328125E-6</c:v>
                </c:pt>
                <c:pt idx="414">
                  <c:v>1.76910400390625E-6</c:v>
                </c:pt>
                <c:pt idx="415">
                  <c:v>1.78436279296875E-6</c:v>
                </c:pt>
                <c:pt idx="416">
                  <c:v>1.7987060546875E-6</c:v>
                </c:pt>
                <c:pt idx="417">
                  <c:v>1.80633544921875E-6</c:v>
                </c:pt>
                <c:pt idx="418">
                  <c:v>1.8447875976562499E-6</c:v>
                </c:pt>
                <c:pt idx="419">
                  <c:v>1.8383789062500001E-6</c:v>
                </c:pt>
                <c:pt idx="420">
                  <c:v>1.8490600585937499E-6</c:v>
                </c:pt>
                <c:pt idx="421">
                  <c:v>1.8408203125E-6</c:v>
                </c:pt>
                <c:pt idx="422">
                  <c:v>1.8548583984375E-6</c:v>
                </c:pt>
                <c:pt idx="423">
                  <c:v>1.8566894531249999E-6</c:v>
                </c:pt>
                <c:pt idx="424">
                  <c:v>1.9396972656250002E-6</c:v>
                </c:pt>
                <c:pt idx="425">
                  <c:v>1.8951416015625001E-6</c:v>
                </c:pt>
                <c:pt idx="426">
                  <c:v>1.9155883789062502E-6</c:v>
                </c:pt>
                <c:pt idx="427">
                  <c:v>1.9223022460937501E-6</c:v>
                </c:pt>
                <c:pt idx="428">
                  <c:v>1.9250488281249999E-6</c:v>
                </c:pt>
                <c:pt idx="429">
                  <c:v>1.9491577148437499E-6</c:v>
                </c:pt>
                <c:pt idx="430">
                  <c:v>1.9470214843749999E-6</c:v>
                </c:pt>
                <c:pt idx="431">
                  <c:v>1.9616699218750001E-6</c:v>
                </c:pt>
                <c:pt idx="432">
                  <c:v>1.9683837890625001E-6</c:v>
                </c:pt>
                <c:pt idx="433">
                  <c:v>1.9714355468750001E-6</c:v>
                </c:pt>
                <c:pt idx="434">
                  <c:v>1.9897460937499998E-6</c:v>
                </c:pt>
                <c:pt idx="435">
                  <c:v>2.0101928710937499E-6</c:v>
                </c:pt>
                <c:pt idx="436">
                  <c:v>2.0196533203125001E-6</c:v>
                </c:pt>
                <c:pt idx="437">
                  <c:v>2.0108032226562501E-6</c:v>
                </c:pt>
                <c:pt idx="438">
                  <c:v>2.0489501953125002E-6</c:v>
                </c:pt>
                <c:pt idx="439">
                  <c:v>2.0278930664062499E-6</c:v>
                </c:pt>
                <c:pt idx="440">
                  <c:v>2.0516967773437499E-6</c:v>
                </c:pt>
                <c:pt idx="441">
                  <c:v>2.0544433593750001E-6</c:v>
                </c:pt>
                <c:pt idx="442">
                  <c:v>2.0565795898437502E-6</c:v>
                </c:pt>
                <c:pt idx="443">
                  <c:v>2.05596923828125E-6</c:v>
                </c:pt>
                <c:pt idx="444">
                  <c:v>2.0727539062499998E-6</c:v>
                </c:pt>
                <c:pt idx="445">
                  <c:v>2.1054077148437499E-6</c:v>
                </c:pt>
                <c:pt idx="446">
                  <c:v>2.11151123046875E-6</c:v>
                </c:pt>
                <c:pt idx="447">
                  <c:v>2.1121215820312498E-6</c:v>
                </c:pt>
                <c:pt idx="448">
                  <c:v>2.1197509765624998E-6</c:v>
                </c:pt>
                <c:pt idx="449">
                  <c:v>2.1221923828125001E-6</c:v>
                </c:pt>
                <c:pt idx="450">
                  <c:v>2.1383666992187498E-6</c:v>
                </c:pt>
                <c:pt idx="451">
                  <c:v>2.1566772460937499E-6</c:v>
                </c:pt>
                <c:pt idx="452">
                  <c:v>2.1359252929687499E-6</c:v>
                </c:pt>
                <c:pt idx="453">
                  <c:v>2.1752929687499999E-6</c:v>
                </c:pt>
                <c:pt idx="454">
                  <c:v>2.1697998046874999E-6</c:v>
                </c:pt>
                <c:pt idx="455">
                  <c:v>2.171630859375E-6</c:v>
                </c:pt>
                <c:pt idx="456">
                  <c:v>2.1771240234375E-6</c:v>
                </c:pt>
                <c:pt idx="457">
                  <c:v>2.18475341796875E-6</c:v>
                </c:pt>
                <c:pt idx="458">
                  <c:v>2.20001220703125E-6</c:v>
                </c:pt>
                <c:pt idx="459">
                  <c:v>2.1990966796875E-6</c:v>
                </c:pt>
                <c:pt idx="460">
                  <c:v>2.2247314453125002E-6</c:v>
                </c:pt>
                <c:pt idx="461">
                  <c:v>2.2369384765625001E-6</c:v>
                </c:pt>
                <c:pt idx="462">
                  <c:v>2.2439575195312499E-6</c:v>
                </c:pt>
                <c:pt idx="463">
                  <c:v>2.244873046875E-6</c:v>
                </c:pt>
                <c:pt idx="464">
                  <c:v>2.24700927734375E-6</c:v>
                </c:pt>
                <c:pt idx="465">
                  <c:v>2.2631835937500001E-6</c:v>
                </c:pt>
                <c:pt idx="466">
                  <c:v>2.2595214843749998E-6</c:v>
                </c:pt>
                <c:pt idx="467">
                  <c:v>2.26348876953125E-6</c:v>
                </c:pt>
                <c:pt idx="468">
                  <c:v>2.266845703125E-6</c:v>
                </c:pt>
                <c:pt idx="469">
                  <c:v>2.2711181640625E-6</c:v>
                </c:pt>
                <c:pt idx="470">
                  <c:v>2.2805786132812501E-6</c:v>
                </c:pt>
                <c:pt idx="471">
                  <c:v>2.2930908203125E-6</c:v>
                </c:pt>
                <c:pt idx="472">
                  <c:v>2.2988891601562498E-6</c:v>
                </c:pt>
                <c:pt idx="473">
                  <c:v>2.3019409179687499E-6</c:v>
                </c:pt>
                <c:pt idx="474">
                  <c:v>2.2796630859375001E-6</c:v>
                </c:pt>
                <c:pt idx="475">
                  <c:v>2.3196411132812498E-6</c:v>
                </c:pt>
                <c:pt idx="476">
                  <c:v>2.2976684570312499E-6</c:v>
                </c:pt>
                <c:pt idx="477">
                  <c:v>2.3208618164062502E-6</c:v>
                </c:pt>
                <c:pt idx="478">
                  <c:v>2.3251342773437498E-6</c:v>
                </c:pt>
                <c:pt idx="479">
                  <c:v>2.3291015625E-6</c:v>
                </c:pt>
                <c:pt idx="480">
                  <c:v>2.3190307617187501E-6</c:v>
                </c:pt>
                <c:pt idx="481">
                  <c:v>2.3336791992187499E-6</c:v>
                </c:pt>
                <c:pt idx="482">
                  <c:v>2.3184204101562499E-6</c:v>
                </c:pt>
                <c:pt idx="483">
                  <c:v>2.3144531250000001E-6</c:v>
                </c:pt>
                <c:pt idx="484">
                  <c:v>2.3138427734375E-6</c:v>
                </c:pt>
                <c:pt idx="485">
                  <c:v>2.36297607421875E-6</c:v>
                </c:pt>
                <c:pt idx="486">
                  <c:v>2.3428344726562501E-6</c:v>
                </c:pt>
                <c:pt idx="487">
                  <c:v>2.3260498046874999E-6</c:v>
                </c:pt>
                <c:pt idx="488">
                  <c:v>2.3434448242187499E-6</c:v>
                </c:pt>
                <c:pt idx="489">
                  <c:v>2.3428344726562501E-6</c:v>
                </c:pt>
                <c:pt idx="490">
                  <c:v>2.35748291015625E-6</c:v>
                </c:pt>
                <c:pt idx="491">
                  <c:v>2.3608398437499999E-6</c:v>
                </c:pt>
                <c:pt idx="492">
                  <c:v>2.37274169921875E-6</c:v>
                </c:pt>
                <c:pt idx="493">
                  <c:v>2.3709106445312499E-6</c:v>
                </c:pt>
                <c:pt idx="494">
                  <c:v>2.3638916015625E-6</c:v>
                </c:pt>
                <c:pt idx="495">
                  <c:v>2.37274169921875E-6</c:v>
                </c:pt>
                <c:pt idx="496">
                  <c:v>2.38922119140625E-6</c:v>
                </c:pt>
                <c:pt idx="497">
                  <c:v>2.3889160156250001E-6</c:v>
                </c:pt>
                <c:pt idx="498">
                  <c:v>2.38922119140625E-6</c:v>
                </c:pt>
                <c:pt idx="499">
                  <c:v>2.3956298828125E-6</c:v>
                </c:pt>
                <c:pt idx="500">
                  <c:v>2.40997314453125E-6</c:v>
                </c:pt>
                <c:pt idx="501">
                  <c:v>2.4075317382812501E-6</c:v>
                </c:pt>
                <c:pt idx="502">
                  <c:v>2.39013671875E-6</c:v>
                </c:pt>
                <c:pt idx="503">
                  <c:v>2.3968505859375E-6</c:v>
                </c:pt>
                <c:pt idx="504">
                  <c:v>2.4038696289062502E-6</c:v>
                </c:pt>
                <c:pt idx="505">
                  <c:v>2.410888671875E-6</c:v>
                </c:pt>
                <c:pt idx="506">
                  <c:v>2.4081420898437498E-6</c:v>
                </c:pt>
                <c:pt idx="507">
                  <c:v>2.4102783203124998E-6</c:v>
                </c:pt>
                <c:pt idx="508">
                  <c:v>2.4139404296875001E-6</c:v>
                </c:pt>
                <c:pt idx="509">
                  <c:v>2.3962402343750002E-6</c:v>
                </c:pt>
                <c:pt idx="510">
                  <c:v>2.3944091796875001E-6</c:v>
                </c:pt>
                <c:pt idx="511">
                  <c:v>2.4023437499999999E-6</c:v>
                </c:pt>
                <c:pt idx="512">
                  <c:v>2.4221801757812499E-6</c:v>
                </c:pt>
                <c:pt idx="513">
                  <c:v>2.4230957031249999E-6</c:v>
                </c:pt>
                <c:pt idx="514">
                  <c:v>2.4176025390625E-6</c:v>
                </c:pt>
                <c:pt idx="515">
                  <c:v>2.4093627929687502E-6</c:v>
                </c:pt>
                <c:pt idx="516">
                  <c:v>2.4154663085937499E-6</c:v>
                </c:pt>
                <c:pt idx="517">
                  <c:v>2.4096679687500001E-6</c:v>
                </c:pt>
                <c:pt idx="518">
                  <c:v>2.4267578124999998E-6</c:v>
                </c:pt>
                <c:pt idx="519">
                  <c:v>2.4179077148437498E-6</c:v>
                </c:pt>
                <c:pt idx="520">
                  <c:v>2.42523193359375E-6</c:v>
                </c:pt>
                <c:pt idx="521">
                  <c:v>2.43927001953125E-6</c:v>
                </c:pt>
                <c:pt idx="522">
                  <c:v>2.4389648437500002E-6</c:v>
                </c:pt>
                <c:pt idx="523">
                  <c:v>2.4172973632812501E-6</c:v>
                </c:pt>
                <c:pt idx="524">
                  <c:v>2.432861328125E-6</c:v>
                </c:pt>
                <c:pt idx="525">
                  <c:v>2.431640625E-6</c:v>
                </c:pt>
                <c:pt idx="526">
                  <c:v>2.4551391601562498E-6</c:v>
                </c:pt>
                <c:pt idx="527">
                  <c:v>2.4224853515625002E-6</c:v>
                </c:pt>
                <c:pt idx="528">
                  <c:v>2.4465942382812502E-6</c:v>
                </c:pt>
                <c:pt idx="529">
                  <c:v>2.4380493164062501E-6</c:v>
                </c:pt>
                <c:pt idx="530">
                  <c:v>2.4346923828125001E-6</c:v>
                </c:pt>
                <c:pt idx="531">
                  <c:v>2.4237060546875001E-6</c:v>
                </c:pt>
                <c:pt idx="532">
                  <c:v>2.4264526367187499E-6</c:v>
                </c:pt>
                <c:pt idx="533">
                  <c:v>2.4499511718750001E-6</c:v>
                </c:pt>
                <c:pt idx="534">
                  <c:v>2.41851806640625E-6</c:v>
                </c:pt>
                <c:pt idx="535">
                  <c:v>2.4102783203124998E-6</c:v>
                </c:pt>
                <c:pt idx="536">
                  <c:v>2.4319458007812499E-6</c:v>
                </c:pt>
                <c:pt idx="537">
                  <c:v>2.4362182617187499E-6</c:v>
                </c:pt>
                <c:pt idx="538">
                  <c:v>2.4389648437500002E-6</c:v>
                </c:pt>
                <c:pt idx="539">
                  <c:v>2.432861328125E-6</c:v>
                </c:pt>
                <c:pt idx="540">
                  <c:v>2.4291992187500001E-6</c:v>
                </c:pt>
                <c:pt idx="541">
                  <c:v>2.4291992187500001E-6</c:v>
                </c:pt>
                <c:pt idx="542">
                  <c:v>2.4407958984374999E-6</c:v>
                </c:pt>
                <c:pt idx="543">
                  <c:v>2.4496459960937498E-6</c:v>
                </c:pt>
                <c:pt idx="544">
                  <c:v>2.4325561523437501E-6</c:v>
                </c:pt>
                <c:pt idx="545">
                  <c:v>2.4310302734374998E-6</c:v>
                </c:pt>
                <c:pt idx="546">
                  <c:v>2.4505615234374999E-6</c:v>
                </c:pt>
                <c:pt idx="547">
                  <c:v>2.4450683593749999E-6</c:v>
                </c:pt>
                <c:pt idx="548">
                  <c:v>2.4484252929687499E-6</c:v>
                </c:pt>
                <c:pt idx="549">
                  <c:v>2.4243164062499999E-6</c:v>
                </c:pt>
                <c:pt idx="550">
                  <c:v>2.4508666992187502E-6</c:v>
                </c:pt>
                <c:pt idx="551">
                  <c:v>2.4371337890625E-6</c:v>
                </c:pt>
                <c:pt idx="552">
                  <c:v>2.432861328125E-6</c:v>
                </c:pt>
                <c:pt idx="553">
                  <c:v>2.4301147460937502E-6</c:v>
                </c:pt>
                <c:pt idx="554">
                  <c:v>2.432861328125E-6</c:v>
                </c:pt>
                <c:pt idx="555">
                  <c:v>2.4380493164062501E-6</c:v>
                </c:pt>
                <c:pt idx="556">
                  <c:v>2.44049072265625E-6</c:v>
                </c:pt>
                <c:pt idx="557">
                  <c:v>2.4563598632812502E-6</c:v>
                </c:pt>
                <c:pt idx="558">
                  <c:v>2.42401123046875E-6</c:v>
                </c:pt>
                <c:pt idx="559">
                  <c:v>2.4273681640625E-6</c:v>
                </c:pt>
                <c:pt idx="560">
                  <c:v>2.4377441406250002E-6</c:v>
                </c:pt>
                <c:pt idx="561">
                  <c:v>2.45025634765625E-6</c:v>
                </c:pt>
                <c:pt idx="562">
                  <c:v>2.4343872070312498E-6</c:v>
                </c:pt>
                <c:pt idx="563">
                  <c:v>2.4304199218750001E-6</c:v>
                </c:pt>
                <c:pt idx="564">
                  <c:v>2.42523193359375E-6</c:v>
                </c:pt>
                <c:pt idx="565">
                  <c:v>2.42950439453125E-6</c:v>
                </c:pt>
                <c:pt idx="566">
                  <c:v>2.4481201171875E-6</c:v>
                </c:pt>
                <c:pt idx="567">
                  <c:v>2.4154663085937499E-6</c:v>
                </c:pt>
                <c:pt idx="568">
                  <c:v>2.4365234374999998E-6</c:v>
                </c:pt>
                <c:pt idx="569">
                  <c:v>2.4414062500000001E-6</c:v>
                </c:pt>
                <c:pt idx="570">
                  <c:v>2.4432373046875002E-6</c:v>
                </c:pt>
                <c:pt idx="571">
                  <c:v>2.4304199218750001E-6</c:v>
                </c:pt>
                <c:pt idx="572">
                  <c:v>2.44384765625E-6</c:v>
                </c:pt>
                <c:pt idx="573">
                  <c:v>2.4270629882812501E-6</c:v>
                </c:pt>
                <c:pt idx="574">
                  <c:v>2.4453735351562502E-6</c:v>
                </c:pt>
                <c:pt idx="575">
                  <c:v>2.442626953125E-6</c:v>
                </c:pt>
                <c:pt idx="576">
                  <c:v>2.4508666992187502E-6</c:v>
                </c:pt>
                <c:pt idx="577">
                  <c:v>2.4234008789062498E-6</c:v>
                </c:pt>
                <c:pt idx="578">
                  <c:v>2.4496459960937498E-6</c:v>
                </c:pt>
                <c:pt idx="579">
                  <c:v>2.4166870117187499E-6</c:v>
                </c:pt>
                <c:pt idx="580">
                  <c:v>2.4261474609375E-6</c:v>
                </c:pt>
                <c:pt idx="581">
                  <c:v>2.432861328125E-6</c:v>
                </c:pt>
                <c:pt idx="582">
                  <c:v>2.4026489257812498E-6</c:v>
                </c:pt>
                <c:pt idx="583">
                  <c:v>2.4102783203124998E-6</c:v>
                </c:pt>
                <c:pt idx="584">
                  <c:v>2.432861328125E-6</c:v>
                </c:pt>
                <c:pt idx="585">
                  <c:v>2.4230957031249999E-6</c:v>
                </c:pt>
                <c:pt idx="586">
                  <c:v>2.4322509765624998E-6</c:v>
                </c:pt>
                <c:pt idx="587">
                  <c:v>2.4273681640625E-6</c:v>
                </c:pt>
                <c:pt idx="588">
                  <c:v>2.4249267578125001E-6</c:v>
                </c:pt>
                <c:pt idx="589">
                  <c:v>2.4282836914062501E-6</c:v>
                </c:pt>
                <c:pt idx="590">
                  <c:v>2.4127197265625002E-6</c:v>
                </c:pt>
                <c:pt idx="591">
                  <c:v>2.42523193359375E-6</c:v>
                </c:pt>
                <c:pt idx="592">
                  <c:v>2.44049072265625E-6</c:v>
                </c:pt>
                <c:pt idx="593">
                  <c:v>2.4273681640625E-6</c:v>
                </c:pt>
                <c:pt idx="594">
                  <c:v>2.4322509765624998E-6</c:v>
                </c:pt>
                <c:pt idx="595">
                  <c:v>2.4282836914062501E-6</c:v>
                </c:pt>
                <c:pt idx="596">
                  <c:v>2.4411010742187502E-6</c:v>
                </c:pt>
                <c:pt idx="597">
                  <c:v>2.4291992187500001E-6</c:v>
                </c:pt>
                <c:pt idx="598">
                  <c:v>2.4258422851562502E-6</c:v>
                </c:pt>
                <c:pt idx="599">
                  <c:v>2.4215698242187501E-6</c:v>
                </c:pt>
                <c:pt idx="600">
                  <c:v>2.4353027343749999E-6</c:v>
                </c:pt>
                <c:pt idx="601">
                  <c:v>2.4304199218750001E-6</c:v>
                </c:pt>
                <c:pt idx="602">
                  <c:v>2.4017333984375002E-6</c:v>
                </c:pt>
                <c:pt idx="603">
                  <c:v>2.4441528320312498E-6</c:v>
                </c:pt>
                <c:pt idx="604">
                  <c:v>2.41973876953125E-6</c:v>
                </c:pt>
                <c:pt idx="605">
                  <c:v>2.4362182617187499E-6</c:v>
                </c:pt>
                <c:pt idx="606">
                  <c:v>2.4380493164062501E-6</c:v>
                </c:pt>
                <c:pt idx="607">
                  <c:v>2.4432373046875002E-6</c:v>
                </c:pt>
                <c:pt idx="608">
                  <c:v>2.4368286132812501E-6</c:v>
                </c:pt>
                <c:pt idx="609">
                  <c:v>2.4221801757812499E-6</c:v>
                </c:pt>
                <c:pt idx="610">
                  <c:v>2.4456787109375001E-6</c:v>
                </c:pt>
                <c:pt idx="611">
                  <c:v>2.4273681640625E-6</c:v>
                </c:pt>
                <c:pt idx="612">
                  <c:v>2.4685668945312501E-6</c:v>
                </c:pt>
                <c:pt idx="613">
                  <c:v>2.4511718750000001E-6</c:v>
                </c:pt>
                <c:pt idx="614">
                  <c:v>2.4517822265624998E-6</c:v>
                </c:pt>
                <c:pt idx="615">
                  <c:v>2.4258422851562502E-6</c:v>
                </c:pt>
                <c:pt idx="616">
                  <c:v>2.4346923828125001E-6</c:v>
                </c:pt>
                <c:pt idx="617">
                  <c:v>2.4395751953124999E-6</c:v>
                </c:pt>
                <c:pt idx="618">
                  <c:v>2.43499755859375E-6</c:v>
                </c:pt>
                <c:pt idx="619">
                  <c:v>2.4456787109375001E-6</c:v>
                </c:pt>
                <c:pt idx="620">
                  <c:v>2.4353027343749999E-6</c:v>
                </c:pt>
                <c:pt idx="621">
                  <c:v>2.4047851562499998E-6</c:v>
                </c:pt>
                <c:pt idx="622">
                  <c:v>2.4264526367187499E-6</c:v>
                </c:pt>
                <c:pt idx="623">
                  <c:v>2.431640625E-6</c:v>
                </c:pt>
                <c:pt idx="624">
                  <c:v>2.42401123046875E-6</c:v>
                </c:pt>
                <c:pt idx="625">
                  <c:v>2.4258422851562502E-6</c:v>
                </c:pt>
                <c:pt idx="626">
                  <c:v>2.4264526367187499E-6</c:v>
                </c:pt>
                <c:pt idx="627">
                  <c:v>2.4398803710937498E-6</c:v>
                </c:pt>
                <c:pt idx="628">
                  <c:v>2.4310302734374998E-6</c:v>
                </c:pt>
                <c:pt idx="629">
                  <c:v>2.42401123046875E-6</c:v>
                </c:pt>
                <c:pt idx="630">
                  <c:v>2.4237060546875001E-6</c:v>
                </c:pt>
                <c:pt idx="631">
                  <c:v>2.4395751953124999E-6</c:v>
                </c:pt>
                <c:pt idx="632">
                  <c:v>2.4176025390625E-6</c:v>
                </c:pt>
                <c:pt idx="633">
                  <c:v>2.4288940429687498E-6</c:v>
                </c:pt>
                <c:pt idx="634">
                  <c:v>2.4124145507812499E-6</c:v>
                </c:pt>
                <c:pt idx="635">
                  <c:v>2.4356079101562502E-6</c:v>
                </c:pt>
                <c:pt idx="636">
                  <c:v>2.4462890624999999E-6</c:v>
                </c:pt>
                <c:pt idx="637">
                  <c:v>2.4444580078125001E-6</c:v>
                </c:pt>
                <c:pt idx="638">
                  <c:v>2.4334716796875002E-6</c:v>
                </c:pt>
                <c:pt idx="639">
                  <c:v>2.42950439453125E-6</c:v>
                </c:pt>
                <c:pt idx="640">
                  <c:v>2.4377441406250002E-6</c:v>
                </c:pt>
                <c:pt idx="641">
                  <c:v>2.42401123046875E-6</c:v>
                </c:pt>
                <c:pt idx="642">
                  <c:v>2.43927001953125E-6</c:v>
                </c:pt>
                <c:pt idx="643">
                  <c:v>2.4261474609375E-6</c:v>
                </c:pt>
                <c:pt idx="644">
                  <c:v>2.4465942382812502E-6</c:v>
                </c:pt>
                <c:pt idx="645">
                  <c:v>2.4227905273437501E-6</c:v>
                </c:pt>
                <c:pt idx="646">
                  <c:v>2.420654296875E-6</c:v>
                </c:pt>
                <c:pt idx="647">
                  <c:v>2.4188232421874999E-6</c:v>
                </c:pt>
                <c:pt idx="648">
                  <c:v>2.40325927734375E-6</c:v>
                </c:pt>
                <c:pt idx="649">
                  <c:v>2.41851806640625E-6</c:v>
                </c:pt>
                <c:pt idx="650">
                  <c:v>2.4111938476562499E-6</c:v>
                </c:pt>
                <c:pt idx="651">
                  <c:v>2.4237060546875001E-6</c:v>
                </c:pt>
                <c:pt idx="652">
                  <c:v>2.41424560546875E-6</c:v>
                </c:pt>
                <c:pt idx="653">
                  <c:v>2.4203491210937502E-6</c:v>
                </c:pt>
                <c:pt idx="654">
                  <c:v>2.4215698242187501E-6</c:v>
                </c:pt>
                <c:pt idx="655">
                  <c:v>2.4163818359375E-6</c:v>
                </c:pt>
                <c:pt idx="656">
                  <c:v>2.4163818359375E-6</c:v>
                </c:pt>
                <c:pt idx="657">
                  <c:v>2.4035644531249999E-6</c:v>
                </c:pt>
                <c:pt idx="658">
                  <c:v>2.4212646484374998E-6</c:v>
                </c:pt>
                <c:pt idx="659">
                  <c:v>2.4209594726562499E-6</c:v>
                </c:pt>
                <c:pt idx="660">
                  <c:v>2.4148559570312502E-6</c:v>
                </c:pt>
                <c:pt idx="661">
                  <c:v>2.4420166015624998E-6</c:v>
                </c:pt>
                <c:pt idx="662">
                  <c:v>2.4273681640625E-6</c:v>
                </c:pt>
                <c:pt idx="663">
                  <c:v>2.4243164062499999E-6</c:v>
                </c:pt>
                <c:pt idx="664">
                  <c:v>2.4346923828125001E-6</c:v>
                </c:pt>
                <c:pt idx="665">
                  <c:v>2.431640625E-6</c:v>
                </c:pt>
                <c:pt idx="666">
                  <c:v>2.4255371093749999E-6</c:v>
                </c:pt>
                <c:pt idx="667">
                  <c:v>2.3986816406250001E-6</c:v>
                </c:pt>
                <c:pt idx="668">
                  <c:v>2.4133300781249999E-6</c:v>
                </c:pt>
                <c:pt idx="669">
                  <c:v>2.41302490234375E-6</c:v>
                </c:pt>
                <c:pt idx="670">
                  <c:v>2.4102783203124998E-6</c:v>
                </c:pt>
                <c:pt idx="671">
                  <c:v>2.4166870117187499E-6</c:v>
                </c:pt>
                <c:pt idx="672">
                  <c:v>2.4279785156250002E-6</c:v>
                </c:pt>
                <c:pt idx="673">
                  <c:v>2.4200439453124999E-6</c:v>
                </c:pt>
                <c:pt idx="674">
                  <c:v>2.4133300781249999E-6</c:v>
                </c:pt>
                <c:pt idx="675">
                  <c:v>2.42523193359375E-6</c:v>
                </c:pt>
                <c:pt idx="676">
                  <c:v>2.4322509765624998E-6</c:v>
                </c:pt>
                <c:pt idx="677">
                  <c:v>2.4249267578125001E-6</c:v>
                </c:pt>
                <c:pt idx="678">
                  <c:v>2.4249267578125001E-6</c:v>
                </c:pt>
                <c:pt idx="679">
                  <c:v>2.4072265625000002E-6</c:v>
                </c:pt>
                <c:pt idx="680">
                  <c:v>2.4008178710937501E-6</c:v>
                </c:pt>
                <c:pt idx="681">
                  <c:v>2.6379394531250001E-6</c:v>
                </c:pt>
                <c:pt idx="682">
                  <c:v>2.5347900390624998E-6</c:v>
                </c:pt>
                <c:pt idx="683">
                  <c:v>2.4884033203125E-6</c:v>
                </c:pt>
                <c:pt idx="684">
                  <c:v>2.45025634765625E-6</c:v>
                </c:pt>
                <c:pt idx="685">
                  <c:v>2.4490356445312501E-6</c:v>
                </c:pt>
                <c:pt idx="686">
                  <c:v>2.4423217773437501E-6</c:v>
                </c:pt>
                <c:pt idx="687">
                  <c:v>2.4356079101562502E-6</c:v>
                </c:pt>
                <c:pt idx="688">
                  <c:v>2.4346923828125001E-6</c:v>
                </c:pt>
                <c:pt idx="689">
                  <c:v>2.43072509765625E-6</c:v>
                </c:pt>
                <c:pt idx="690">
                  <c:v>2.4301147460937502E-6</c:v>
                </c:pt>
                <c:pt idx="691">
                  <c:v>2.4362182617187499E-6</c:v>
                </c:pt>
                <c:pt idx="692">
                  <c:v>2.4224853515625002E-6</c:v>
                </c:pt>
                <c:pt idx="693">
                  <c:v>2.421875E-6</c:v>
                </c:pt>
                <c:pt idx="694">
                  <c:v>2.4298095703124999E-6</c:v>
                </c:pt>
                <c:pt idx="695">
                  <c:v>2.4084472656250001E-6</c:v>
                </c:pt>
                <c:pt idx="696">
                  <c:v>2.39898681640625E-6</c:v>
                </c:pt>
                <c:pt idx="697">
                  <c:v>2.4249267578125001E-6</c:v>
                </c:pt>
                <c:pt idx="698">
                  <c:v>2.4182128906250001E-6</c:v>
                </c:pt>
                <c:pt idx="699">
                  <c:v>2.431640625E-6</c:v>
                </c:pt>
                <c:pt idx="700">
                  <c:v>2.4191284179687498E-6</c:v>
                </c:pt>
                <c:pt idx="701">
                  <c:v>2.4246215820312502E-6</c:v>
                </c:pt>
                <c:pt idx="702">
                  <c:v>2.42401123046875E-6</c:v>
                </c:pt>
                <c:pt idx="703">
                  <c:v>2.4465942382812502E-6</c:v>
                </c:pt>
                <c:pt idx="704">
                  <c:v>2.4154663085937499E-6</c:v>
                </c:pt>
                <c:pt idx="705">
                  <c:v>2.4270629882812501E-6</c:v>
                </c:pt>
                <c:pt idx="706">
                  <c:v>2.41302490234375E-6</c:v>
                </c:pt>
                <c:pt idx="707">
                  <c:v>2.4053955078125E-6</c:v>
                </c:pt>
                <c:pt idx="708">
                  <c:v>2.4102783203124998E-6</c:v>
                </c:pt>
                <c:pt idx="709">
                  <c:v>2.4078369140624999E-6</c:v>
                </c:pt>
                <c:pt idx="710">
                  <c:v>2.4200439453124999E-6</c:v>
                </c:pt>
                <c:pt idx="711">
                  <c:v>2.4191284179687498E-6</c:v>
                </c:pt>
                <c:pt idx="712">
                  <c:v>2.4221801757812499E-6</c:v>
                </c:pt>
                <c:pt idx="713">
                  <c:v>2.4139404296875001E-6</c:v>
                </c:pt>
                <c:pt idx="714">
                  <c:v>2.4163818359375E-6</c:v>
                </c:pt>
                <c:pt idx="715">
                  <c:v>2.40325927734375E-6</c:v>
                </c:pt>
                <c:pt idx="716">
                  <c:v>2.4243164062499999E-6</c:v>
                </c:pt>
                <c:pt idx="717">
                  <c:v>2.4340820312499999E-6</c:v>
                </c:pt>
                <c:pt idx="718">
                  <c:v>2.4154663085937499E-6</c:v>
                </c:pt>
                <c:pt idx="719">
                  <c:v>2.4215698242187501E-6</c:v>
                </c:pt>
                <c:pt idx="720">
                  <c:v>2.4176025390625E-6</c:v>
                </c:pt>
                <c:pt idx="721">
                  <c:v>2.4093627929687502E-6</c:v>
                </c:pt>
                <c:pt idx="722">
                  <c:v>2.432861328125E-6</c:v>
                </c:pt>
                <c:pt idx="723">
                  <c:v>2.4359130859375001E-6</c:v>
                </c:pt>
                <c:pt idx="724">
                  <c:v>2.4261474609375E-6</c:v>
                </c:pt>
                <c:pt idx="725">
                  <c:v>2.4340820312499999E-6</c:v>
                </c:pt>
                <c:pt idx="726">
                  <c:v>2.4389648437500002E-6</c:v>
                </c:pt>
                <c:pt idx="727">
                  <c:v>2.4313354492187501E-6</c:v>
                </c:pt>
                <c:pt idx="728">
                  <c:v>2.4285888671874999E-6</c:v>
                </c:pt>
                <c:pt idx="729">
                  <c:v>2.4359130859375001E-6</c:v>
                </c:pt>
                <c:pt idx="730">
                  <c:v>2.4276733398437499E-6</c:v>
                </c:pt>
                <c:pt idx="731">
                  <c:v>2.4346923828125001E-6</c:v>
                </c:pt>
                <c:pt idx="732">
                  <c:v>2.41973876953125E-6</c:v>
                </c:pt>
                <c:pt idx="733">
                  <c:v>2.432861328125E-6</c:v>
                </c:pt>
                <c:pt idx="734">
                  <c:v>2.4237060546875001E-6</c:v>
                </c:pt>
                <c:pt idx="735">
                  <c:v>2.4282836914062501E-6</c:v>
                </c:pt>
                <c:pt idx="736">
                  <c:v>2.4411010742187502E-6</c:v>
                </c:pt>
                <c:pt idx="737">
                  <c:v>2.4411010742187502E-6</c:v>
                </c:pt>
                <c:pt idx="738">
                  <c:v>2.4322509765624998E-6</c:v>
                </c:pt>
                <c:pt idx="739">
                  <c:v>2.4539184570312499E-6</c:v>
                </c:pt>
                <c:pt idx="740">
                  <c:v>2.4490356445312501E-6</c:v>
                </c:pt>
                <c:pt idx="741">
                  <c:v>2.4319458007812499E-6</c:v>
                </c:pt>
                <c:pt idx="742">
                  <c:v>2.4417114257812499E-6</c:v>
                </c:pt>
                <c:pt idx="743">
                  <c:v>2.4395751953124999E-6</c:v>
                </c:pt>
                <c:pt idx="744">
                  <c:v>2.4520874023437501E-6</c:v>
                </c:pt>
                <c:pt idx="745">
                  <c:v>2.4411010742187502E-6</c:v>
                </c:pt>
                <c:pt idx="746">
                  <c:v>2.4548339843749999E-6</c:v>
                </c:pt>
                <c:pt idx="747">
                  <c:v>2.4484252929687499E-6</c:v>
                </c:pt>
                <c:pt idx="748">
                  <c:v>2.44384765625E-6</c:v>
                </c:pt>
                <c:pt idx="749">
                  <c:v>2.4331665039062499E-6</c:v>
                </c:pt>
                <c:pt idx="750">
                  <c:v>2.4377441406250002E-6</c:v>
                </c:pt>
                <c:pt idx="751">
                  <c:v>2.4429321289062499E-6</c:v>
                </c:pt>
                <c:pt idx="752">
                  <c:v>2.45025634765625E-6</c:v>
                </c:pt>
                <c:pt idx="753">
                  <c:v>2.4331665039062499E-6</c:v>
                </c:pt>
                <c:pt idx="754">
                  <c:v>2.4310302734374998E-6</c:v>
                </c:pt>
                <c:pt idx="755">
                  <c:v>2.4505615234374999E-6</c:v>
                </c:pt>
                <c:pt idx="756">
                  <c:v>2.4389648437500002E-6</c:v>
                </c:pt>
                <c:pt idx="757">
                  <c:v>2.46337890625E-6</c:v>
                </c:pt>
                <c:pt idx="758">
                  <c:v>2.4462890624999999E-6</c:v>
                </c:pt>
                <c:pt idx="759">
                  <c:v>2.4435424804687501E-6</c:v>
                </c:pt>
                <c:pt idx="760">
                  <c:v>2.4478149414062501E-6</c:v>
                </c:pt>
                <c:pt idx="761">
                  <c:v>2.4356079101562502E-6</c:v>
                </c:pt>
                <c:pt idx="762">
                  <c:v>2.44384765625E-6</c:v>
                </c:pt>
                <c:pt idx="763">
                  <c:v>2.4301147460937502E-6</c:v>
                </c:pt>
                <c:pt idx="764">
                  <c:v>2.4490356445312501E-6</c:v>
                </c:pt>
                <c:pt idx="765">
                  <c:v>2.4661254882812502E-6</c:v>
                </c:pt>
                <c:pt idx="766">
                  <c:v>2.45452880859375E-6</c:v>
                </c:pt>
                <c:pt idx="767">
                  <c:v>2.45574951171875E-6</c:v>
                </c:pt>
                <c:pt idx="768">
                  <c:v>2.4719238281250001E-6</c:v>
                </c:pt>
                <c:pt idx="769">
                  <c:v>2.4490356445312501E-6</c:v>
                </c:pt>
                <c:pt idx="770">
                  <c:v>2.4639892578125002E-6</c:v>
                </c:pt>
                <c:pt idx="771">
                  <c:v>2.4603271484374999E-6</c:v>
                </c:pt>
                <c:pt idx="772">
                  <c:v>2.4581909179687499E-6</c:v>
                </c:pt>
                <c:pt idx="773">
                  <c:v>2.4642944335937501E-6</c:v>
                </c:pt>
                <c:pt idx="774">
                  <c:v>2.4475097656249998E-6</c:v>
                </c:pt>
                <c:pt idx="775">
                  <c:v>2.4658203124999999E-6</c:v>
                </c:pt>
                <c:pt idx="776">
                  <c:v>2.4737548828124998E-6</c:v>
                </c:pt>
                <c:pt idx="777">
                  <c:v>2.46124267578125E-6</c:v>
                </c:pt>
                <c:pt idx="778">
                  <c:v>2.47528076171875E-6</c:v>
                </c:pt>
                <c:pt idx="779">
                  <c:v>2.4548339843749999E-6</c:v>
                </c:pt>
                <c:pt idx="780">
                  <c:v>2.4816894531250001E-6</c:v>
                </c:pt>
                <c:pt idx="781">
                  <c:v>2.4624633789062499E-6</c:v>
                </c:pt>
                <c:pt idx="782">
                  <c:v>2.4676513671875E-6</c:v>
                </c:pt>
                <c:pt idx="783">
                  <c:v>2.4661254882812502E-6</c:v>
                </c:pt>
                <c:pt idx="784">
                  <c:v>2.46673583984375E-6</c:v>
                </c:pt>
                <c:pt idx="785">
                  <c:v>2.4798583984375E-6</c:v>
                </c:pt>
                <c:pt idx="786">
                  <c:v>2.4798583984375E-6</c:v>
                </c:pt>
                <c:pt idx="787">
                  <c:v>2.4716186523437502E-6</c:v>
                </c:pt>
                <c:pt idx="788">
                  <c:v>2.4746704101562499E-6</c:v>
                </c:pt>
                <c:pt idx="789">
                  <c:v>2.47650146484375E-6</c:v>
                </c:pt>
                <c:pt idx="790">
                  <c:v>2.5039672851562499E-6</c:v>
                </c:pt>
                <c:pt idx="791">
                  <c:v>2.4456787109375001E-6</c:v>
                </c:pt>
                <c:pt idx="792">
                  <c:v>2.49176025390625E-6</c:v>
                </c:pt>
                <c:pt idx="793">
                  <c:v>2.4948120117187501E-6</c:v>
                </c:pt>
                <c:pt idx="794">
                  <c:v>2.4905395507812501E-6</c:v>
                </c:pt>
                <c:pt idx="795">
                  <c:v>2.4877929687499999E-6</c:v>
                </c:pt>
                <c:pt idx="796">
                  <c:v>2.4978637695312502E-6</c:v>
                </c:pt>
                <c:pt idx="797">
                  <c:v>2.4884033203125E-6</c:v>
                </c:pt>
                <c:pt idx="798">
                  <c:v>2.4850463867187501E-6</c:v>
                </c:pt>
                <c:pt idx="799">
                  <c:v>2.48748779296875E-6</c:v>
                </c:pt>
                <c:pt idx="800">
                  <c:v>2.4935913085937501E-6</c:v>
                </c:pt>
                <c:pt idx="801">
                  <c:v>2.5091552734375E-6</c:v>
                </c:pt>
                <c:pt idx="802">
                  <c:v>2.506103515625E-6</c:v>
                </c:pt>
                <c:pt idx="803">
                  <c:v>2.5106811523437499E-6</c:v>
                </c:pt>
                <c:pt idx="804">
                  <c:v>2.4859619140625001E-6</c:v>
                </c:pt>
                <c:pt idx="805">
                  <c:v>2.4670410156249999E-6</c:v>
                </c:pt>
                <c:pt idx="806">
                  <c:v>2.5091552734375E-6</c:v>
                </c:pt>
                <c:pt idx="807">
                  <c:v>2.4676513671875E-6</c:v>
                </c:pt>
                <c:pt idx="808">
                  <c:v>2.4652099609375001E-6</c:v>
                </c:pt>
                <c:pt idx="809">
                  <c:v>2.5030517578124999E-6</c:v>
                </c:pt>
                <c:pt idx="810">
                  <c:v>2.4847412109375002E-6</c:v>
                </c:pt>
                <c:pt idx="811">
                  <c:v>2.5006103515625E-6</c:v>
                </c:pt>
                <c:pt idx="812">
                  <c:v>2.50701904296875E-6</c:v>
                </c:pt>
                <c:pt idx="813">
                  <c:v>2.5000000000000002E-6</c:v>
                </c:pt>
                <c:pt idx="814">
                  <c:v>2.5033569335937502E-6</c:v>
                </c:pt>
                <c:pt idx="815">
                  <c:v>2.4975585937499999E-6</c:v>
                </c:pt>
                <c:pt idx="816">
                  <c:v>2.5057983398437501E-6</c:v>
                </c:pt>
                <c:pt idx="817">
                  <c:v>2.5146484375E-6</c:v>
                </c:pt>
                <c:pt idx="818">
                  <c:v>2.5338745117187502E-6</c:v>
                </c:pt>
                <c:pt idx="819">
                  <c:v>2.4908447265624999E-6</c:v>
                </c:pt>
                <c:pt idx="820">
                  <c:v>2.5115966796874999E-6</c:v>
                </c:pt>
                <c:pt idx="821">
                  <c:v>2.5021362304687498E-6</c:v>
                </c:pt>
                <c:pt idx="822">
                  <c:v>2.51251220703125E-6</c:v>
                </c:pt>
                <c:pt idx="823">
                  <c:v>2.5329589843750001E-6</c:v>
                </c:pt>
                <c:pt idx="824">
                  <c:v>2.5231933593750001E-6</c:v>
                </c:pt>
                <c:pt idx="825">
                  <c:v>2.5097656249999998E-6</c:v>
                </c:pt>
                <c:pt idx="826">
                  <c:v>2.5106811523437499E-6</c:v>
                </c:pt>
                <c:pt idx="827">
                  <c:v>2.5213623046875E-6</c:v>
                </c:pt>
                <c:pt idx="828">
                  <c:v>2.5109863281250002E-6</c:v>
                </c:pt>
                <c:pt idx="829">
                  <c:v>2.5152587890624998E-6</c:v>
                </c:pt>
                <c:pt idx="830">
                  <c:v>2.5128173828124999E-6</c:v>
                </c:pt>
                <c:pt idx="831">
                  <c:v>2.51922607421875E-6</c:v>
                </c:pt>
                <c:pt idx="832">
                  <c:v>2.5262451171875002E-6</c:v>
                </c:pt>
                <c:pt idx="833">
                  <c:v>2.5152587890624998E-6</c:v>
                </c:pt>
                <c:pt idx="834">
                  <c:v>2.52685546875E-6</c:v>
                </c:pt>
                <c:pt idx="835">
                  <c:v>2.4948120117187501E-6</c:v>
                </c:pt>
                <c:pt idx="836">
                  <c:v>2.4945068359374998E-6</c:v>
                </c:pt>
                <c:pt idx="837">
                  <c:v>2.5311279296875E-6</c:v>
                </c:pt>
                <c:pt idx="838">
                  <c:v>2.5204467773437499E-6</c:v>
                </c:pt>
                <c:pt idx="839">
                  <c:v>2.5311279296875E-6</c:v>
                </c:pt>
                <c:pt idx="840">
                  <c:v>2.5326538085937498E-6</c:v>
                </c:pt>
                <c:pt idx="841">
                  <c:v>2.5262451171875002E-6</c:v>
                </c:pt>
                <c:pt idx="842">
                  <c:v>2.5225830078124999E-6</c:v>
                </c:pt>
                <c:pt idx="843">
                  <c:v>2.5109863281250002E-6</c:v>
                </c:pt>
                <c:pt idx="844">
                  <c:v>2.5302124023437499E-6</c:v>
                </c:pt>
                <c:pt idx="845">
                  <c:v>2.5183105468749999E-6</c:v>
                </c:pt>
                <c:pt idx="846">
                  <c:v>2.5259399414062499E-6</c:v>
                </c:pt>
                <c:pt idx="847">
                  <c:v>2.5247192382812499E-6</c:v>
                </c:pt>
                <c:pt idx="848">
                  <c:v>2.5262451171875002E-6</c:v>
                </c:pt>
                <c:pt idx="849">
                  <c:v>2.5341796875000001E-6</c:v>
                </c:pt>
                <c:pt idx="850">
                  <c:v>2.5390624999999999E-6</c:v>
                </c:pt>
                <c:pt idx="851">
                  <c:v>2.5369262695312499E-6</c:v>
                </c:pt>
                <c:pt idx="852">
                  <c:v>2.5512695312499998E-6</c:v>
                </c:pt>
                <c:pt idx="853">
                  <c:v>2.5317382812500002E-6</c:v>
                </c:pt>
                <c:pt idx="854">
                  <c:v>2.5216674804687499E-6</c:v>
                </c:pt>
                <c:pt idx="855">
                  <c:v>2.5436401367187498E-6</c:v>
                </c:pt>
                <c:pt idx="856">
                  <c:v>2.5500488281249999E-6</c:v>
                </c:pt>
                <c:pt idx="857">
                  <c:v>2.5384521484375001E-6</c:v>
                </c:pt>
                <c:pt idx="858">
                  <c:v>2.5482177734375001E-6</c:v>
                </c:pt>
                <c:pt idx="859">
                  <c:v>2.5320434570312501E-6</c:v>
                </c:pt>
                <c:pt idx="860">
                  <c:v>2.5436401367187498E-6</c:v>
                </c:pt>
                <c:pt idx="861">
                  <c:v>2.5363159179687501E-6</c:v>
                </c:pt>
                <c:pt idx="862">
                  <c:v>2.5482177734375001E-6</c:v>
                </c:pt>
                <c:pt idx="863">
                  <c:v>2.5341796875000001E-6</c:v>
                </c:pt>
                <c:pt idx="864">
                  <c:v>2.5491333007812498E-6</c:v>
                </c:pt>
                <c:pt idx="865">
                  <c:v>2.5555419921874998E-6</c:v>
                </c:pt>
                <c:pt idx="866">
                  <c:v>2.5628662109375E-6</c:v>
                </c:pt>
                <c:pt idx="867">
                  <c:v>2.5491333007812498E-6</c:v>
                </c:pt>
                <c:pt idx="868">
                  <c:v>2.557373046875E-6</c:v>
                </c:pt>
                <c:pt idx="869">
                  <c:v>2.5326538085937498E-6</c:v>
                </c:pt>
                <c:pt idx="870">
                  <c:v>2.5558471679687502E-6</c:v>
                </c:pt>
                <c:pt idx="871">
                  <c:v>2.5592041015625001E-6</c:v>
                </c:pt>
                <c:pt idx="872">
                  <c:v>2.5598144531249999E-6</c:v>
                </c:pt>
                <c:pt idx="873">
                  <c:v>2.5616455078125E-6</c:v>
                </c:pt>
                <c:pt idx="874">
                  <c:v>2.5521850585937499E-6</c:v>
                </c:pt>
                <c:pt idx="875">
                  <c:v>2.5534057617187498E-6</c:v>
                </c:pt>
                <c:pt idx="876">
                  <c:v>2.5564575195312499E-6</c:v>
                </c:pt>
                <c:pt idx="877">
                  <c:v>2.5491333007812498E-6</c:v>
                </c:pt>
                <c:pt idx="878">
                  <c:v>2.5579833984375002E-6</c:v>
                </c:pt>
                <c:pt idx="879">
                  <c:v>2.5567626953124998E-6</c:v>
                </c:pt>
                <c:pt idx="880">
                  <c:v>2.5537109375000001E-6</c:v>
                </c:pt>
                <c:pt idx="881">
                  <c:v>2.5640869140624999E-6</c:v>
                </c:pt>
                <c:pt idx="882">
                  <c:v>2.5503540039062502E-6</c:v>
                </c:pt>
                <c:pt idx="883">
                  <c:v>2.55615234375E-6</c:v>
                </c:pt>
                <c:pt idx="884">
                  <c:v>2.5592041015625001E-6</c:v>
                </c:pt>
                <c:pt idx="885">
                  <c:v>2.5915527343749999E-6</c:v>
                </c:pt>
                <c:pt idx="886">
                  <c:v>2.5537109375000001E-6</c:v>
                </c:pt>
                <c:pt idx="887">
                  <c:v>2.5546264648437502E-6</c:v>
                </c:pt>
                <c:pt idx="888">
                  <c:v>2.5765991210937502E-6</c:v>
                </c:pt>
                <c:pt idx="889">
                  <c:v>2.5421142578125E-6</c:v>
                </c:pt>
                <c:pt idx="890">
                  <c:v>2.5939941406250002E-6</c:v>
                </c:pt>
                <c:pt idx="891">
                  <c:v>2.6031494140625E-6</c:v>
                </c:pt>
                <c:pt idx="892">
                  <c:v>2.58453369140625E-6</c:v>
                </c:pt>
                <c:pt idx="893">
                  <c:v>2.5521850585937499E-6</c:v>
                </c:pt>
                <c:pt idx="894">
                  <c:v>2.5665283203124998E-6</c:v>
                </c:pt>
                <c:pt idx="895">
                  <c:v>2.5949096679687498E-6</c:v>
                </c:pt>
                <c:pt idx="896">
                  <c:v>2.6049804687500002E-6</c:v>
                </c:pt>
                <c:pt idx="897">
                  <c:v>2.6068115234374999E-6</c:v>
                </c:pt>
                <c:pt idx="898">
                  <c:v>2.5927734374999998E-6</c:v>
                </c:pt>
                <c:pt idx="899">
                  <c:v>2.59552001953125E-6</c:v>
                </c:pt>
                <c:pt idx="900">
                  <c:v>2.5946044921874999E-6</c:v>
                </c:pt>
                <c:pt idx="901">
                  <c:v>2.5924682617187499E-6</c:v>
                </c:pt>
                <c:pt idx="902">
                  <c:v>2.5979614257812499E-6</c:v>
                </c:pt>
                <c:pt idx="903">
                  <c:v>2.5918579101562502E-6</c:v>
                </c:pt>
                <c:pt idx="904">
                  <c:v>2.5833129882812501E-6</c:v>
                </c:pt>
                <c:pt idx="905">
                  <c:v>2.5851440429687498E-6</c:v>
                </c:pt>
                <c:pt idx="906">
                  <c:v>2.5897216796875001E-6</c:v>
                </c:pt>
                <c:pt idx="907">
                  <c:v>2.5531005859374999E-6</c:v>
                </c:pt>
                <c:pt idx="908">
                  <c:v>2.5848388671874999E-6</c:v>
                </c:pt>
                <c:pt idx="909">
                  <c:v>2.6235961914062501E-6</c:v>
                </c:pt>
                <c:pt idx="910">
                  <c:v>2.6150512695312501E-6</c:v>
                </c:pt>
                <c:pt idx="911">
                  <c:v>2.59552001953125E-6</c:v>
                </c:pt>
                <c:pt idx="912">
                  <c:v>2.61627197265625E-6</c:v>
                </c:pt>
                <c:pt idx="913">
                  <c:v>2.5961303710937502E-6</c:v>
                </c:pt>
                <c:pt idx="914">
                  <c:v>2.6028442382812501E-6</c:v>
                </c:pt>
                <c:pt idx="915">
                  <c:v>2.6089477539062499E-6</c:v>
                </c:pt>
                <c:pt idx="916">
                  <c:v>2.61627197265625E-6</c:v>
                </c:pt>
                <c:pt idx="917">
                  <c:v>2.5717163085937499E-6</c:v>
                </c:pt>
                <c:pt idx="918">
                  <c:v>2.6129150390625001E-6</c:v>
                </c:pt>
                <c:pt idx="919">
                  <c:v>2.5866699218750001E-6</c:v>
                </c:pt>
                <c:pt idx="920">
                  <c:v>2.5927734374999998E-6</c:v>
                </c:pt>
                <c:pt idx="921">
                  <c:v>2.5833129882812501E-6</c:v>
                </c:pt>
                <c:pt idx="922">
                  <c:v>2.608642578125E-6</c:v>
                </c:pt>
                <c:pt idx="923">
                  <c:v>2.6028442382812501E-6</c:v>
                </c:pt>
                <c:pt idx="924">
                  <c:v>2.6211547851562498E-6</c:v>
                </c:pt>
                <c:pt idx="925">
                  <c:v>2.589111328125E-6</c:v>
                </c:pt>
                <c:pt idx="926">
                  <c:v>2.6074218750000001E-6</c:v>
                </c:pt>
                <c:pt idx="927">
                  <c:v>2.60986328125E-6</c:v>
                </c:pt>
                <c:pt idx="928">
                  <c:v>2.6284790039062499E-6</c:v>
                </c:pt>
                <c:pt idx="929">
                  <c:v>2.6141357421875E-6</c:v>
                </c:pt>
                <c:pt idx="930">
                  <c:v>2.61627197265625E-6</c:v>
                </c:pt>
                <c:pt idx="931">
                  <c:v>2.6071166992187502E-6</c:v>
                </c:pt>
                <c:pt idx="932">
                  <c:v>2.6080322265624998E-6</c:v>
                </c:pt>
                <c:pt idx="933">
                  <c:v>2.6132202148437499E-6</c:v>
                </c:pt>
                <c:pt idx="934">
                  <c:v>2.62603759765625E-6</c:v>
                </c:pt>
                <c:pt idx="935">
                  <c:v>2.6281738281250001E-6</c:v>
                </c:pt>
                <c:pt idx="936">
                  <c:v>2.6202392578125002E-6</c:v>
                </c:pt>
                <c:pt idx="937">
                  <c:v>2.6156616210937498E-6</c:v>
                </c:pt>
                <c:pt idx="938">
                  <c:v>2.6165771484374999E-6</c:v>
                </c:pt>
                <c:pt idx="939">
                  <c:v>2.6385498046874999E-6</c:v>
                </c:pt>
                <c:pt idx="940">
                  <c:v>2.6202392578125002E-6</c:v>
                </c:pt>
                <c:pt idx="941">
                  <c:v>2.6269531250000001E-6</c:v>
                </c:pt>
                <c:pt idx="942">
                  <c:v>2.62298583984375E-6</c:v>
                </c:pt>
                <c:pt idx="943">
                  <c:v>2.6303100585937501E-6</c:v>
                </c:pt>
                <c:pt idx="944">
                  <c:v>2.6440429687499998E-6</c:v>
                </c:pt>
                <c:pt idx="945">
                  <c:v>2.6351928710937499E-6</c:v>
                </c:pt>
                <c:pt idx="946">
                  <c:v>2.6281738281250001E-6</c:v>
                </c:pt>
                <c:pt idx="947">
                  <c:v>2.6309204101562498E-6</c:v>
                </c:pt>
                <c:pt idx="948">
                  <c:v>2.6330566406249999E-6</c:v>
                </c:pt>
                <c:pt idx="949">
                  <c:v>2.6138305664062501E-6</c:v>
                </c:pt>
                <c:pt idx="950">
                  <c:v>2.6516723632812498E-6</c:v>
                </c:pt>
                <c:pt idx="951">
                  <c:v>2.6336669921875001E-6</c:v>
                </c:pt>
                <c:pt idx="952">
                  <c:v>2.6583862304687502E-6</c:v>
                </c:pt>
                <c:pt idx="953">
                  <c:v>2.6626586914062498E-6</c:v>
                </c:pt>
                <c:pt idx="954">
                  <c:v>2.6123046874999999E-6</c:v>
                </c:pt>
                <c:pt idx="955">
                  <c:v>2.6235961914062501E-6</c:v>
                </c:pt>
                <c:pt idx="956">
                  <c:v>2.6635742187499999E-6</c:v>
                </c:pt>
                <c:pt idx="957">
                  <c:v>2.6232910156249998E-6</c:v>
                </c:pt>
                <c:pt idx="958">
                  <c:v>2.6239013671875E-6</c:v>
                </c:pt>
                <c:pt idx="959">
                  <c:v>2.6605224609374998E-6</c:v>
                </c:pt>
                <c:pt idx="960">
                  <c:v>2.6269531250000001E-6</c:v>
                </c:pt>
                <c:pt idx="961">
                  <c:v>2.64251708984375E-6</c:v>
                </c:pt>
                <c:pt idx="962">
                  <c:v>2.67852783203125E-6</c:v>
                </c:pt>
                <c:pt idx="963">
                  <c:v>2.6239013671875E-6</c:v>
                </c:pt>
                <c:pt idx="964">
                  <c:v>2.6766967773437499E-6</c:v>
                </c:pt>
                <c:pt idx="965">
                  <c:v>2.6510620117187501E-6</c:v>
                </c:pt>
                <c:pt idx="966">
                  <c:v>2.6660156249999998E-6</c:v>
                </c:pt>
                <c:pt idx="967">
                  <c:v>2.6440429687499998E-6</c:v>
                </c:pt>
                <c:pt idx="968">
                  <c:v>2.6336669921875001E-6</c:v>
                </c:pt>
                <c:pt idx="969">
                  <c:v>2.6745605468749999E-6</c:v>
                </c:pt>
                <c:pt idx="970">
                  <c:v>2.65777587890625E-6</c:v>
                </c:pt>
                <c:pt idx="971">
                  <c:v>2.66448974609375E-6</c:v>
                </c:pt>
                <c:pt idx="972">
                  <c:v>2.6629638671875001E-6</c:v>
                </c:pt>
                <c:pt idx="973">
                  <c:v>2.6635742187499999E-6</c:v>
                </c:pt>
                <c:pt idx="974">
                  <c:v>2.6654052734375E-6</c:v>
                </c:pt>
                <c:pt idx="975">
                  <c:v>2.6663208007812501E-6</c:v>
                </c:pt>
                <c:pt idx="976">
                  <c:v>2.6617431640625002E-6</c:v>
                </c:pt>
                <c:pt idx="977">
                  <c:v>2.66326904296875E-6</c:v>
                </c:pt>
                <c:pt idx="978">
                  <c:v>2.6660156249999998E-6</c:v>
                </c:pt>
                <c:pt idx="979">
                  <c:v>2.6889038085937498E-6</c:v>
                </c:pt>
                <c:pt idx="980">
                  <c:v>2.6538085937499999E-6</c:v>
                </c:pt>
                <c:pt idx="981">
                  <c:v>2.66448974609375E-6</c:v>
                </c:pt>
                <c:pt idx="982">
                  <c:v>2.6770019531250002E-6</c:v>
                </c:pt>
                <c:pt idx="983">
                  <c:v>2.6736450195312498E-6</c:v>
                </c:pt>
                <c:pt idx="984">
                  <c:v>2.6910400390624998E-6</c:v>
                </c:pt>
                <c:pt idx="985">
                  <c:v>2.6596069335937502E-6</c:v>
                </c:pt>
                <c:pt idx="986">
                  <c:v>2.6550292968749998E-6</c:v>
                </c:pt>
                <c:pt idx="987">
                  <c:v>2.6745605468749999E-6</c:v>
                </c:pt>
                <c:pt idx="988">
                  <c:v>2.6843261718749999E-6</c:v>
                </c:pt>
                <c:pt idx="989">
                  <c:v>2.6672363281250002E-6</c:v>
                </c:pt>
                <c:pt idx="990">
                  <c:v>2.68402099609375E-6</c:v>
                </c:pt>
                <c:pt idx="991">
                  <c:v>2.6779174804687498E-6</c:v>
                </c:pt>
                <c:pt idx="992">
                  <c:v>2.69500732421875E-6</c:v>
                </c:pt>
                <c:pt idx="993">
                  <c:v>2.6959228515625001E-6</c:v>
                </c:pt>
                <c:pt idx="994">
                  <c:v>2.71148681640625E-6</c:v>
                </c:pt>
                <c:pt idx="995">
                  <c:v>2.6919555664062499E-6</c:v>
                </c:pt>
                <c:pt idx="996">
                  <c:v>2.6980590820312501E-6</c:v>
                </c:pt>
                <c:pt idx="997">
                  <c:v>2.7008056640624999E-6</c:v>
                </c:pt>
                <c:pt idx="998">
                  <c:v>2.6962280273437499E-6</c:v>
                </c:pt>
                <c:pt idx="999">
                  <c:v>2.7050781249999999E-6</c:v>
                </c:pt>
                <c:pt idx="1000">
                  <c:v>2.70050048828125E-6</c:v>
                </c:pt>
                <c:pt idx="1001">
                  <c:v>2.7062988281249998E-6</c:v>
                </c:pt>
                <c:pt idx="1002">
                  <c:v>2.7075195312499998E-6</c:v>
                </c:pt>
                <c:pt idx="1003">
                  <c:v>2.7093505859374999E-6</c:v>
                </c:pt>
                <c:pt idx="1004">
                  <c:v>2.723388671875E-6</c:v>
                </c:pt>
                <c:pt idx="1005">
                  <c:v>2.71148681640625E-6</c:v>
                </c:pt>
                <c:pt idx="1006">
                  <c:v>2.7139282226562499E-6</c:v>
                </c:pt>
                <c:pt idx="1007">
                  <c:v>2.71575927734375E-6</c:v>
                </c:pt>
                <c:pt idx="1008">
                  <c:v>2.7175903320312501E-6</c:v>
                </c:pt>
                <c:pt idx="1009">
                  <c:v>2.7160644531249999E-6</c:v>
                </c:pt>
                <c:pt idx="1010">
                  <c:v>2.7160644531249999E-6</c:v>
                </c:pt>
                <c:pt idx="1011">
                  <c:v>2.70477294921875E-6</c:v>
                </c:pt>
                <c:pt idx="1012">
                  <c:v>2.7416992187500001E-6</c:v>
                </c:pt>
                <c:pt idx="1013">
                  <c:v>2.733154296875E-6</c:v>
                </c:pt>
                <c:pt idx="1014">
                  <c:v>2.7194213867187498E-6</c:v>
                </c:pt>
                <c:pt idx="1015">
                  <c:v>2.72216796875E-6</c:v>
                </c:pt>
                <c:pt idx="1016">
                  <c:v>2.7401733398437498E-6</c:v>
                </c:pt>
                <c:pt idx="1017">
                  <c:v>2.7410888671874999E-6</c:v>
                </c:pt>
                <c:pt idx="1018">
                  <c:v>2.7291870117187499E-6</c:v>
                </c:pt>
                <c:pt idx="1019">
                  <c:v>2.7511596679687498E-6</c:v>
                </c:pt>
                <c:pt idx="1020">
                  <c:v>2.7389526367187499E-6</c:v>
                </c:pt>
                <c:pt idx="1021">
                  <c:v>2.7423095703124999E-6</c:v>
                </c:pt>
                <c:pt idx="1022">
                  <c:v>2.7426147460937502E-6</c:v>
                </c:pt>
                <c:pt idx="1023">
                  <c:v>2.7783203124999999E-6</c:v>
                </c:pt>
                <c:pt idx="1024">
                  <c:v>2.7526855468750001E-6</c:v>
                </c:pt>
                <c:pt idx="1025">
                  <c:v>2.7334594726562499E-6</c:v>
                </c:pt>
                <c:pt idx="1026">
                  <c:v>2.7673339843749999E-6</c:v>
                </c:pt>
                <c:pt idx="1027">
                  <c:v>2.7584838867187499E-6</c:v>
                </c:pt>
                <c:pt idx="1028">
                  <c:v>2.7386474609375E-6</c:v>
                </c:pt>
                <c:pt idx="1029">
                  <c:v>2.7871704101562498E-6</c:v>
                </c:pt>
                <c:pt idx="1030">
                  <c:v>2.7850341796874998E-6</c:v>
                </c:pt>
                <c:pt idx="1031">
                  <c:v>2.7807617187500002E-6</c:v>
                </c:pt>
                <c:pt idx="1032">
                  <c:v>2.7917480468750002E-6</c:v>
                </c:pt>
                <c:pt idx="1033">
                  <c:v>2.7658081054687501E-6</c:v>
                </c:pt>
                <c:pt idx="1034">
                  <c:v>2.8015136718750002E-6</c:v>
                </c:pt>
                <c:pt idx="1035">
                  <c:v>2.8079223632812498E-6</c:v>
                </c:pt>
                <c:pt idx="1036">
                  <c:v>2.7719116210937498E-6</c:v>
                </c:pt>
                <c:pt idx="1037">
                  <c:v>2.7590942382812501E-6</c:v>
                </c:pt>
                <c:pt idx="1038">
                  <c:v>2.7807617187500002E-6</c:v>
                </c:pt>
                <c:pt idx="1039">
                  <c:v>2.7920532226562501E-6</c:v>
                </c:pt>
                <c:pt idx="1040">
                  <c:v>2.79876708984375E-6</c:v>
                </c:pt>
                <c:pt idx="1041">
                  <c:v>2.8192138671875001E-6</c:v>
                </c:pt>
                <c:pt idx="1042">
                  <c:v>2.7679443359375001E-6</c:v>
                </c:pt>
                <c:pt idx="1043">
                  <c:v>2.8128051757812501E-6</c:v>
                </c:pt>
                <c:pt idx="1044">
                  <c:v>2.8002929687499998E-6</c:v>
                </c:pt>
                <c:pt idx="1045">
                  <c:v>2.8018188476562501E-6</c:v>
                </c:pt>
                <c:pt idx="1046">
                  <c:v>2.7908325195312501E-6</c:v>
                </c:pt>
                <c:pt idx="1047">
                  <c:v>2.8070068359375002E-6</c:v>
                </c:pt>
                <c:pt idx="1048">
                  <c:v>2.7978515624999999E-6</c:v>
                </c:pt>
                <c:pt idx="1049">
                  <c:v>2.7990722656249999E-6</c:v>
                </c:pt>
                <c:pt idx="1050">
                  <c:v>2.8179931640625002E-6</c:v>
                </c:pt>
                <c:pt idx="1051">
                  <c:v>2.8259277343750001E-6</c:v>
                </c:pt>
                <c:pt idx="1052">
                  <c:v>2.8222656250000002E-6</c:v>
                </c:pt>
                <c:pt idx="1053">
                  <c:v>2.8024291992187498E-6</c:v>
                </c:pt>
                <c:pt idx="1054">
                  <c:v>2.8247070312500001E-6</c:v>
                </c:pt>
                <c:pt idx="1055">
                  <c:v>2.82379150390625E-6</c:v>
                </c:pt>
                <c:pt idx="1056">
                  <c:v>2.8082275390625001E-6</c:v>
                </c:pt>
                <c:pt idx="1057">
                  <c:v>2.8247070312500001E-6</c:v>
                </c:pt>
                <c:pt idx="1058">
                  <c:v>2.8268432617187501E-6</c:v>
                </c:pt>
                <c:pt idx="1059">
                  <c:v>2.8436279296875E-6</c:v>
                </c:pt>
                <c:pt idx="1060">
                  <c:v>2.85980224609375E-6</c:v>
                </c:pt>
                <c:pt idx="1061">
                  <c:v>2.8302001953125001E-6</c:v>
                </c:pt>
                <c:pt idx="1062">
                  <c:v>2.8594970703125002E-6</c:v>
                </c:pt>
                <c:pt idx="1063">
                  <c:v>2.8353881835937502E-6</c:v>
                </c:pt>
                <c:pt idx="1064">
                  <c:v>2.8570556640624998E-6</c:v>
                </c:pt>
                <c:pt idx="1065">
                  <c:v>2.8604125976562498E-6</c:v>
                </c:pt>
                <c:pt idx="1066">
                  <c:v>2.8558349609374999E-6</c:v>
                </c:pt>
                <c:pt idx="1067">
                  <c:v>2.8799438476562499E-6</c:v>
                </c:pt>
                <c:pt idx="1068">
                  <c:v>2.8771972656250001E-6</c:v>
                </c:pt>
                <c:pt idx="1069">
                  <c:v>2.8704833984375001E-6</c:v>
                </c:pt>
                <c:pt idx="1070">
                  <c:v>2.8631591796875E-6</c:v>
                </c:pt>
                <c:pt idx="1071">
                  <c:v>2.890625E-6</c:v>
                </c:pt>
                <c:pt idx="1072">
                  <c:v>2.88299560546875E-6</c:v>
                </c:pt>
                <c:pt idx="1073">
                  <c:v>2.8750610351562501E-6</c:v>
                </c:pt>
                <c:pt idx="1074">
                  <c:v>2.87200927734375E-6</c:v>
                </c:pt>
                <c:pt idx="1075">
                  <c:v>2.8909301757812498E-6</c:v>
                </c:pt>
                <c:pt idx="1076">
                  <c:v>2.8955078125000002E-6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FAE8-48BB-86AB-608DDA4B1731}"/>
            </c:ext>
          </c:extLst>
        </c:ser>
        <c:ser>
          <c:idx val="1"/>
          <c:order val="1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Sheet1!$F$1:$F$2001</c:f>
              <c:numCache>
                <c:formatCode>General</c:formatCode>
                <c:ptCount val="2001"/>
                <c:pt idx="0">
                  <c:v>-1.2</c:v>
                </c:pt>
                <c:pt idx="1">
                  <c:v>-1.1990000000000001</c:v>
                </c:pt>
                <c:pt idx="2">
                  <c:v>-1.198</c:v>
                </c:pt>
                <c:pt idx="3">
                  <c:v>-1.1970000000000001</c:v>
                </c:pt>
                <c:pt idx="4">
                  <c:v>-1.196</c:v>
                </c:pt>
                <c:pt idx="5">
                  <c:v>-1.1950000000000001</c:v>
                </c:pt>
                <c:pt idx="6">
                  <c:v>-1.194</c:v>
                </c:pt>
                <c:pt idx="7">
                  <c:v>-1.1930000000000001</c:v>
                </c:pt>
                <c:pt idx="8">
                  <c:v>-1.1919999999999999</c:v>
                </c:pt>
                <c:pt idx="9">
                  <c:v>-1.1910000000000001</c:v>
                </c:pt>
                <c:pt idx="10">
                  <c:v>-1.19</c:v>
                </c:pt>
                <c:pt idx="11">
                  <c:v>-1.1890000000000001</c:v>
                </c:pt>
                <c:pt idx="12">
                  <c:v>-1.1879999999999999</c:v>
                </c:pt>
                <c:pt idx="13">
                  <c:v>-1.1870000000000001</c:v>
                </c:pt>
                <c:pt idx="14">
                  <c:v>-1.1859999999999999</c:v>
                </c:pt>
                <c:pt idx="15">
                  <c:v>-1.1850000000000001</c:v>
                </c:pt>
                <c:pt idx="16">
                  <c:v>-1.1839999999999999</c:v>
                </c:pt>
                <c:pt idx="17">
                  <c:v>-1.1830000000000001</c:v>
                </c:pt>
                <c:pt idx="18">
                  <c:v>-1.1819999999999999</c:v>
                </c:pt>
                <c:pt idx="19">
                  <c:v>-1.181</c:v>
                </c:pt>
                <c:pt idx="20">
                  <c:v>-1.18</c:v>
                </c:pt>
                <c:pt idx="21">
                  <c:v>-1.179</c:v>
                </c:pt>
                <c:pt idx="22">
                  <c:v>-1.1779999999999999</c:v>
                </c:pt>
                <c:pt idx="23">
                  <c:v>-1.177</c:v>
                </c:pt>
                <c:pt idx="24">
                  <c:v>-1.1759999999999999</c:v>
                </c:pt>
                <c:pt idx="25">
                  <c:v>-1.175</c:v>
                </c:pt>
                <c:pt idx="26">
                  <c:v>-1.1739999999999999</c:v>
                </c:pt>
                <c:pt idx="27">
                  <c:v>-1.173</c:v>
                </c:pt>
                <c:pt idx="28">
                  <c:v>-1.1719999999999999</c:v>
                </c:pt>
                <c:pt idx="29">
                  <c:v>-1.171</c:v>
                </c:pt>
                <c:pt idx="30">
                  <c:v>-1.17</c:v>
                </c:pt>
                <c:pt idx="31">
                  <c:v>-1.169</c:v>
                </c:pt>
                <c:pt idx="32">
                  <c:v>-1.1679999999999999</c:v>
                </c:pt>
                <c:pt idx="33">
                  <c:v>-1.167</c:v>
                </c:pt>
                <c:pt idx="34">
                  <c:v>-1.1659999999999999</c:v>
                </c:pt>
                <c:pt idx="35">
                  <c:v>-1.165</c:v>
                </c:pt>
                <c:pt idx="36">
                  <c:v>-1.1639999999999999</c:v>
                </c:pt>
                <c:pt idx="37">
                  <c:v>-1.163</c:v>
                </c:pt>
                <c:pt idx="38">
                  <c:v>-1.1619999999999999</c:v>
                </c:pt>
                <c:pt idx="39">
                  <c:v>-1.161</c:v>
                </c:pt>
                <c:pt idx="40">
                  <c:v>-1.1599999999999999</c:v>
                </c:pt>
                <c:pt idx="41">
                  <c:v>-1.159</c:v>
                </c:pt>
                <c:pt idx="42">
                  <c:v>-1.1579999999999999</c:v>
                </c:pt>
                <c:pt idx="43">
                  <c:v>-1.157</c:v>
                </c:pt>
                <c:pt idx="44">
                  <c:v>-1.1559999999999999</c:v>
                </c:pt>
                <c:pt idx="45">
                  <c:v>-1.155</c:v>
                </c:pt>
                <c:pt idx="46">
                  <c:v>-1.1539999999999999</c:v>
                </c:pt>
                <c:pt idx="47">
                  <c:v>-1.153</c:v>
                </c:pt>
                <c:pt idx="48">
                  <c:v>-1.1519999999999999</c:v>
                </c:pt>
                <c:pt idx="49">
                  <c:v>-1.151</c:v>
                </c:pt>
                <c:pt idx="50">
                  <c:v>-1.1499999999999999</c:v>
                </c:pt>
                <c:pt idx="51">
                  <c:v>-1.149</c:v>
                </c:pt>
                <c:pt idx="52">
                  <c:v>-1.1479999999999999</c:v>
                </c:pt>
                <c:pt idx="53">
                  <c:v>-1.147</c:v>
                </c:pt>
                <c:pt idx="54">
                  <c:v>-1.1459999999999999</c:v>
                </c:pt>
                <c:pt idx="55">
                  <c:v>-1.145</c:v>
                </c:pt>
                <c:pt idx="56">
                  <c:v>-1.1439999999999999</c:v>
                </c:pt>
                <c:pt idx="57">
                  <c:v>-1.143</c:v>
                </c:pt>
                <c:pt idx="58">
                  <c:v>-1.1419999999999999</c:v>
                </c:pt>
                <c:pt idx="59">
                  <c:v>-1.141</c:v>
                </c:pt>
                <c:pt idx="60">
                  <c:v>-1.1399999999999999</c:v>
                </c:pt>
                <c:pt idx="61">
                  <c:v>-1.139</c:v>
                </c:pt>
                <c:pt idx="62">
                  <c:v>-1.1379999999999999</c:v>
                </c:pt>
                <c:pt idx="63">
                  <c:v>-1.137</c:v>
                </c:pt>
                <c:pt idx="64">
                  <c:v>-1.1359999999999999</c:v>
                </c:pt>
                <c:pt idx="65">
                  <c:v>-1.135</c:v>
                </c:pt>
                <c:pt idx="66">
                  <c:v>-1.1339999999999999</c:v>
                </c:pt>
                <c:pt idx="67">
                  <c:v>-1.133</c:v>
                </c:pt>
                <c:pt idx="68">
                  <c:v>-1.1319999999999999</c:v>
                </c:pt>
                <c:pt idx="69">
                  <c:v>-1.131</c:v>
                </c:pt>
                <c:pt idx="70">
                  <c:v>-1.1299999999999999</c:v>
                </c:pt>
                <c:pt idx="71">
                  <c:v>-1.129</c:v>
                </c:pt>
                <c:pt idx="72">
                  <c:v>-1.1279999999999999</c:v>
                </c:pt>
                <c:pt idx="73">
                  <c:v>-1.127</c:v>
                </c:pt>
                <c:pt idx="74">
                  <c:v>-1.1259999999999999</c:v>
                </c:pt>
                <c:pt idx="75">
                  <c:v>-1.125</c:v>
                </c:pt>
                <c:pt idx="76">
                  <c:v>-1.1240000000000001</c:v>
                </c:pt>
                <c:pt idx="77">
                  <c:v>-1.123</c:v>
                </c:pt>
                <c:pt idx="78">
                  <c:v>-1.1220000000000001</c:v>
                </c:pt>
                <c:pt idx="79">
                  <c:v>-1.121</c:v>
                </c:pt>
                <c:pt idx="80">
                  <c:v>-1.1200000000000001</c:v>
                </c:pt>
                <c:pt idx="81">
                  <c:v>-1.119</c:v>
                </c:pt>
                <c:pt idx="82">
                  <c:v>-1.1180000000000001</c:v>
                </c:pt>
                <c:pt idx="83">
                  <c:v>-1.117</c:v>
                </c:pt>
                <c:pt idx="84">
                  <c:v>-1.1160000000000001</c:v>
                </c:pt>
                <c:pt idx="85">
                  <c:v>-1.115</c:v>
                </c:pt>
                <c:pt idx="86">
                  <c:v>-1.1140000000000001</c:v>
                </c:pt>
                <c:pt idx="87">
                  <c:v>-1.113</c:v>
                </c:pt>
                <c:pt idx="88">
                  <c:v>-1.1120000000000001</c:v>
                </c:pt>
                <c:pt idx="89">
                  <c:v>-1.111</c:v>
                </c:pt>
                <c:pt idx="90">
                  <c:v>-1.1100000000000001</c:v>
                </c:pt>
                <c:pt idx="91">
                  <c:v>-1.109</c:v>
                </c:pt>
                <c:pt idx="92">
                  <c:v>-1.1080000000000001</c:v>
                </c:pt>
                <c:pt idx="93">
                  <c:v>-1.107</c:v>
                </c:pt>
                <c:pt idx="94">
                  <c:v>-1.1060000000000001</c:v>
                </c:pt>
                <c:pt idx="95">
                  <c:v>-1.105</c:v>
                </c:pt>
                <c:pt idx="96">
                  <c:v>-1.1040000000000001</c:v>
                </c:pt>
                <c:pt idx="97">
                  <c:v>-1.103</c:v>
                </c:pt>
                <c:pt idx="98">
                  <c:v>-1.1020000000000001</c:v>
                </c:pt>
                <c:pt idx="99">
                  <c:v>-1.101</c:v>
                </c:pt>
                <c:pt idx="100">
                  <c:v>-1.1000000000000001</c:v>
                </c:pt>
                <c:pt idx="101">
                  <c:v>-1.099</c:v>
                </c:pt>
                <c:pt idx="102">
                  <c:v>-1.0980000000000001</c:v>
                </c:pt>
                <c:pt idx="103">
                  <c:v>-1.097</c:v>
                </c:pt>
                <c:pt idx="104">
                  <c:v>-1.0960000000000001</c:v>
                </c:pt>
                <c:pt idx="105">
                  <c:v>-1.095</c:v>
                </c:pt>
                <c:pt idx="106">
                  <c:v>-1.0940000000000001</c:v>
                </c:pt>
                <c:pt idx="107">
                  <c:v>-1.093</c:v>
                </c:pt>
                <c:pt idx="108">
                  <c:v>-1.0920000000000001</c:v>
                </c:pt>
                <c:pt idx="109">
                  <c:v>-1.091</c:v>
                </c:pt>
                <c:pt idx="110">
                  <c:v>-1.0900000000000001</c:v>
                </c:pt>
                <c:pt idx="111">
                  <c:v>-1.089</c:v>
                </c:pt>
                <c:pt idx="112">
                  <c:v>-1.0880000000000001</c:v>
                </c:pt>
                <c:pt idx="113">
                  <c:v>-1.087</c:v>
                </c:pt>
                <c:pt idx="114">
                  <c:v>-1.0860000000000001</c:v>
                </c:pt>
                <c:pt idx="115">
                  <c:v>-1.085</c:v>
                </c:pt>
                <c:pt idx="116">
                  <c:v>-1.0840000000000001</c:v>
                </c:pt>
                <c:pt idx="117">
                  <c:v>-1.083</c:v>
                </c:pt>
                <c:pt idx="118">
                  <c:v>-1.0820000000000001</c:v>
                </c:pt>
                <c:pt idx="119">
                  <c:v>-1.081</c:v>
                </c:pt>
                <c:pt idx="120">
                  <c:v>-1.08</c:v>
                </c:pt>
                <c:pt idx="121">
                  <c:v>-1.079</c:v>
                </c:pt>
                <c:pt idx="122">
                  <c:v>-1.0780000000000001</c:v>
                </c:pt>
                <c:pt idx="123">
                  <c:v>-1.077</c:v>
                </c:pt>
                <c:pt idx="124">
                  <c:v>-1.0760000000000001</c:v>
                </c:pt>
                <c:pt idx="125">
                  <c:v>-1.075</c:v>
                </c:pt>
                <c:pt idx="126">
                  <c:v>-1.0740000000000001</c:v>
                </c:pt>
                <c:pt idx="127">
                  <c:v>-1.073</c:v>
                </c:pt>
                <c:pt idx="128">
                  <c:v>-1.0720000000000001</c:v>
                </c:pt>
                <c:pt idx="129">
                  <c:v>-1.071</c:v>
                </c:pt>
                <c:pt idx="130">
                  <c:v>-1.07</c:v>
                </c:pt>
                <c:pt idx="131">
                  <c:v>-1.069</c:v>
                </c:pt>
                <c:pt idx="132">
                  <c:v>-1.0680000000000001</c:v>
                </c:pt>
                <c:pt idx="133">
                  <c:v>-1.0669999999999999</c:v>
                </c:pt>
                <c:pt idx="134">
                  <c:v>-1.0660000000000001</c:v>
                </c:pt>
                <c:pt idx="135">
                  <c:v>-1.0649999999999999</c:v>
                </c:pt>
                <c:pt idx="136">
                  <c:v>-1.0640000000000001</c:v>
                </c:pt>
                <c:pt idx="137">
                  <c:v>-1.0629999999999999</c:v>
                </c:pt>
                <c:pt idx="138">
                  <c:v>-1.0620000000000001</c:v>
                </c:pt>
                <c:pt idx="139">
                  <c:v>-1.0609999999999999</c:v>
                </c:pt>
                <c:pt idx="140">
                  <c:v>-1.06</c:v>
                </c:pt>
                <c:pt idx="141">
                  <c:v>-1.0589999999999999</c:v>
                </c:pt>
                <c:pt idx="142">
                  <c:v>-1.0580000000000001</c:v>
                </c:pt>
                <c:pt idx="143">
                  <c:v>-1.0569999999999999</c:v>
                </c:pt>
                <c:pt idx="144">
                  <c:v>-1.056</c:v>
                </c:pt>
                <c:pt idx="145">
                  <c:v>-1.0549999999999999</c:v>
                </c:pt>
                <c:pt idx="146">
                  <c:v>-1.054</c:v>
                </c:pt>
                <c:pt idx="147">
                  <c:v>-1.0529999999999999</c:v>
                </c:pt>
                <c:pt idx="148">
                  <c:v>-1.052</c:v>
                </c:pt>
                <c:pt idx="149">
                  <c:v>-1.0509999999999999</c:v>
                </c:pt>
                <c:pt idx="150">
                  <c:v>-1.05</c:v>
                </c:pt>
                <c:pt idx="151">
                  <c:v>-1.0489999999999999</c:v>
                </c:pt>
                <c:pt idx="152">
                  <c:v>-1.048</c:v>
                </c:pt>
                <c:pt idx="153">
                  <c:v>-1.0469999999999999</c:v>
                </c:pt>
                <c:pt idx="154">
                  <c:v>-1.046</c:v>
                </c:pt>
                <c:pt idx="155">
                  <c:v>-1.0449999999999999</c:v>
                </c:pt>
                <c:pt idx="156">
                  <c:v>-1.044</c:v>
                </c:pt>
                <c:pt idx="157">
                  <c:v>-1.0429999999999999</c:v>
                </c:pt>
                <c:pt idx="158">
                  <c:v>-1.042</c:v>
                </c:pt>
                <c:pt idx="159">
                  <c:v>-1.0409999999999999</c:v>
                </c:pt>
                <c:pt idx="160">
                  <c:v>-1.04</c:v>
                </c:pt>
                <c:pt idx="161">
                  <c:v>-1.0389999999999999</c:v>
                </c:pt>
                <c:pt idx="162">
                  <c:v>-1.038</c:v>
                </c:pt>
                <c:pt idx="163">
                  <c:v>-1.0369999999999999</c:v>
                </c:pt>
                <c:pt idx="164">
                  <c:v>-1.036</c:v>
                </c:pt>
                <c:pt idx="165">
                  <c:v>-1.0349999999999999</c:v>
                </c:pt>
                <c:pt idx="166">
                  <c:v>-1.034</c:v>
                </c:pt>
                <c:pt idx="167">
                  <c:v>-1.0329999999999999</c:v>
                </c:pt>
                <c:pt idx="168">
                  <c:v>-1.032</c:v>
                </c:pt>
                <c:pt idx="169">
                  <c:v>-1.0309999999999999</c:v>
                </c:pt>
                <c:pt idx="170">
                  <c:v>-1.03</c:v>
                </c:pt>
                <c:pt idx="171">
                  <c:v>-1.0289999999999999</c:v>
                </c:pt>
                <c:pt idx="172">
                  <c:v>-1.028</c:v>
                </c:pt>
                <c:pt idx="173">
                  <c:v>-1.0269999999999999</c:v>
                </c:pt>
                <c:pt idx="174">
                  <c:v>-1.026</c:v>
                </c:pt>
                <c:pt idx="175">
                  <c:v>-1.0249999999999999</c:v>
                </c:pt>
                <c:pt idx="176">
                  <c:v>-1.024</c:v>
                </c:pt>
                <c:pt idx="177">
                  <c:v>-1.0229999999999999</c:v>
                </c:pt>
                <c:pt idx="178">
                  <c:v>-1.022</c:v>
                </c:pt>
                <c:pt idx="179">
                  <c:v>-1.0209999999999999</c:v>
                </c:pt>
                <c:pt idx="180">
                  <c:v>-1.02</c:v>
                </c:pt>
                <c:pt idx="181">
                  <c:v>-1.0189999999999999</c:v>
                </c:pt>
                <c:pt idx="182">
                  <c:v>-1.018</c:v>
                </c:pt>
                <c:pt idx="183">
                  <c:v>-1.0169999999999999</c:v>
                </c:pt>
                <c:pt idx="184">
                  <c:v>-1.016</c:v>
                </c:pt>
                <c:pt idx="185">
                  <c:v>-1.0149999999999999</c:v>
                </c:pt>
                <c:pt idx="186">
                  <c:v>-1.014</c:v>
                </c:pt>
                <c:pt idx="187">
                  <c:v>-1.0129999999999999</c:v>
                </c:pt>
                <c:pt idx="188">
                  <c:v>-1.012</c:v>
                </c:pt>
                <c:pt idx="189">
                  <c:v>-1.0109999999999999</c:v>
                </c:pt>
                <c:pt idx="190">
                  <c:v>-1.01</c:v>
                </c:pt>
                <c:pt idx="191">
                  <c:v>-1.0089999999999999</c:v>
                </c:pt>
                <c:pt idx="192">
                  <c:v>-1.008</c:v>
                </c:pt>
                <c:pt idx="193">
                  <c:v>-1.0069999999999999</c:v>
                </c:pt>
                <c:pt idx="194">
                  <c:v>-1.006</c:v>
                </c:pt>
                <c:pt idx="195">
                  <c:v>-1.0049999999999999</c:v>
                </c:pt>
                <c:pt idx="196">
                  <c:v>-1.004</c:v>
                </c:pt>
                <c:pt idx="197">
                  <c:v>-1.0029999999999999</c:v>
                </c:pt>
                <c:pt idx="198">
                  <c:v>-1.002</c:v>
                </c:pt>
                <c:pt idx="199">
                  <c:v>-1.0009999999999999</c:v>
                </c:pt>
                <c:pt idx="200">
                  <c:v>-1</c:v>
                </c:pt>
                <c:pt idx="201">
                  <c:v>-0.999</c:v>
                </c:pt>
                <c:pt idx="202">
                  <c:v>-0.998</c:v>
                </c:pt>
                <c:pt idx="203">
                  <c:v>-0.997</c:v>
                </c:pt>
                <c:pt idx="204">
                  <c:v>-0.996</c:v>
                </c:pt>
                <c:pt idx="205">
                  <c:v>-0.995</c:v>
                </c:pt>
                <c:pt idx="206">
                  <c:v>-0.99399999999999999</c:v>
                </c:pt>
                <c:pt idx="207">
                  <c:v>-0.99299999999999999</c:v>
                </c:pt>
                <c:pt idx="208">
                  <c:v>-0.99199999999999999</c:v>
                </c:pt>
                <c:pt idx="209">
                  <c:v>-0.99099999999999999</c:v>
                </c:pt>
                <c:pt idx="210">
                  <c:v>-0.99</c:v>
                </c:pt>
                <c:pt idx="211">
                  <c:v>-0.98899999999999999</c:v>
                </c:pt>
                <c:pt idx="212">
                  <c:v>-0.98799999999999999</c:v>
                </c:pt>
                <c:pt idx="213">
                  <c:v>-0.98699999999999999</c:v>
                </c:pt>
                <c:pt idx="214">
                  <c:v>-0.98599999999999999</c:v>
                </c:pt>
                <c:pt idx="215">
                  <c:v>-0.98499999999999999</c:v>
                </c:pt>
                <c:pt idx="216">
                  <c:v>-0.98399999999999999</c:v>
                </c:pt>
                <c:pt idx="217">
                  <c:v>-0.98299999999999998</c:v>
                </c:pt>
                <c:pt idx="218">
                  <c:v>-0.98199999999999998</c:v>
                </c:pt>
                <c:pt idx="219">
                  <c:v>-0.98099999999999998</c:v>
                </c:pt>
                <c:pt idx="220">
                  <c:v>-0.98</c:v>
                </c:pt>
                <c:pt idx="221">
                  <c:v>-0.97899999999999998</c:v>
                </c:pt>
                <c:pt idx="222">
                  <c:v>-0.97799999999999998</c:v>
                </c:pt>
                <c:pt idx="223">
                  <c:v>-0.97699999999999998</c:v>
                </c:pt>
                <c:pt idx="224">
                  <c:v>-0.97599999999999998</c:v>
                </c:pt>
                <c:pt idx="225">
                  <c:v>-0.97499999999999998</c:v>
                </c:pt>
                <c:pt idx="226">
                  <c:v>-0.97399999999999998</c:v>
                </c:pt>
                <c:pt idx="227">
                  <c:v>-0.97299999999999998</c:v>
                </c:pt>
                <c:pt idx="228">
                  <c:v>-0.97199999999999998</c:v>
                </c:pt>
                <c:pt idx="229">
                  <c:v>-0.97099999999999997</c:v>
                </c:pt>
                <c:pt idx="230">
                  <c:v>-0.97</c:v>
                </c:pt>
                <c:pt idx="231">
                  <c:v>-0.96899999999999997</c:v>
                </c:pt>
                <c:pt idx="232">
                  <c:v>-0.96799999999999997</c:v>
                </c:pt>
                <c:pt idx="233">
                  <c:v>-0.96699999999999997</c:v>
                </c:pt>
                <c:pt idx="234">
                  <c:v>-0.96599999999999997</c:v>
                </c:pt>
                <c:pt idx="235">
                  <c:v>-0.96499999999999997</c:v>
                </c:pt>
                <c:pt idx="236">
                  <c:v>-0.96399999999999997</c:v>
                </c:pt>
                <c:pt idx="237">
                  <c:v>-0.96299999999999997</c:v>
                </c:pt>
                <c:pt idx="238">
                  <c:v>-0.96199999999999997</c:v>
                </c:pt>
                <c:pt idx="239">
                  <c:v>-0.96099999999999997</c:v>
                </c:pt>
                <c:pt idx="240">
                  <c:v>-0.96</c:v>
                </c:pt>
                <c:pt idx="241">
                  <c:v>-0.95899999999999996</c:v>
                </c:pt>
                <c:pt idx="242">
                  <c:v>-0.95799999999999996</c:v>
                </c:pt>
                <c:pt idx="243">
                  <c:v>-0.95699999999999996</c:v>
                </c:pt>
                <c:pt idx="244">
                  <c:v>-0.95599999999999996</c:v>
                </c:pt>
                <c:pt idx="245">
                  <c:v>-0.95499999999999996</c:v>
                </c:pt>
                <c:pt idx="246">
                  <c:v>-0.95399999999999996</c:v>
                </c:pt>
                <c:pt idx="247">
                  <c:v>-0.95299999999999996</c:v>
                </c:pt>
                <c:pt idx="248">
                  <c:v>-0.95199999999999996</c:v>
                </c:pt>
                <c:pt idx="249">
                  <c:v>-0.95099999999999996</c:v>
                </c:pt>
                <c:pt idx="250">
                  <c:v>-0.95</c:v>
                </c:pt>
                <c:pt idx="251">
                  <c:v>-0.94899999999999995</c:v>
                </c:pt>
                <c:pt idx="252">
                  <c:v>-0.94799999999999995</c:v>
                </c:pt>
                <c:pt idx="253">
                  <c:v>-0.94699999999999995</c:v>
                </c:pt>
                <c:pt idx="254">
                  <c:v>-0.94599999999999995</c:v>
                </c:pt>
                <c:pt idx="255">
                  <c:v>-0.94499999999999995</c:v>
                </c:pt>
                <c:pt idx="256">
                  <c:v>-0.94399999999999995</c:v>
                </c:pt>
                <c:pt idx="257">
                  <c:v>-0.94299999999999995</c:v>
                </c:pt>
                <c:pt idx="258">
                  <c:v>-0.94199999999999995</c:v>
                </c:pt>
                <c:pt idx="259">
                  <c:v>-0.94099999999999995</c:v>
                </c:pt>
                <c:pt idx="260">
                  <c:v>-0.94</c:v>
                </c:pt>
                <c:pt idx="261">
                  <c:v>-0.93899999999999995</c:v>
                </c:pt>
                <c:pt idx="262">
                  <c:v>-0.93799999999999994</c:v>
                </c:pt>
                <c:pt idx="263">
                  <c:v>-0.93700000000000006</c:v>
                </c:pt>
                <c:pt idx="264">
                  <c:v>-0.93600000000000005</c:v>
                </c:pt>
                <c:pt idx="265">
                  <c:v>-0.93500000000000005</c:v>
                </c:pt>
                <c:pt idx="266">
                  <c:v>-0.93400000000000005</c:v>
                </c:pt>
                <c:pt idx="267">
                  <c:v>-0.93300000000000005</c:v>
                </c:pt>
                <c:pt idx="268">
                  <c:v>-0.93200000000000005</c:v>
                </c:pt>
                <c:pt idx="269">
                  <c:v>-0.93100000000000005</c:v>
                </c:pt>
                <c:pt idx="270">
                  <c:v>-0.93</c:v>
                </c:pt>
                <c:pt idx="271">
                  <c:v>-0.92900000000000005</c:v>
                </c:pt>
                <c:pt idx="272">
                  <c:v>-0.92800000000000005</c:v>
                </c:pt>
                <c:pt idx="273">
                  <c:v>-0.92700000000000005</c:v>
                </c:pt>
                <c:pt idx="274">
                  <c:v>-0.92600000000000005</c:v>
                </c:pt>
                <c:pt idx="275">
                  <c:v>-0.92500000000000004</c:v>
                </c:pt>
                <c:pt idx="276">
                  <c:v>-0.92400000000000004</c:v>
                </c:pt>
                <c:pt idx="277">
                  <c:v>-0.92300000000000004</c:v>
                </c:pt>
                <c:pt idx="278">
                  <c:v>-0.92200000000000004</c:v>
                </c:pt>
                <c:pt idx="279">
                  <c:v>-0.92100000000000004</c:v>
                </c:pt>
                <c:pt idx="280">
                  <c:v>-0.92</c:v>
                </c:pt>
                <c:pt idx="281">
                  <c:v>-0.91900000000000004</c:v>
                </c:pt>
                <c:pt idx="282">
                  <c:v>-0.91800000000000004</c:v>
                </c:pt>
                <c:pt idx="283">
                  <c:v>-0.91700000000000004</c:v>
                </c:pt>
                <c:pt idx="284">
                  <c:v>-0.91600000000000004</c:v>
                </c:pt>
                <c:pt idx="285">
                  <c:v>-0.91500000000000004</c:v>
                </c:pt>
                <c:pt idx="286">
                  <c:v>-0.91400000000000003</c:v>
                </c:pt>
                <c:pt idx="287">
                  <c:v>-0.91300000000000003</c:v>
                </c:pt>
                <c:pt idx="288">
                  <c:v>-0.91200000000000003</c:v>
                </c:pt>
                <c:pt idx="289">
                  <c:v>-0.91100000000000003</c:v>
                </c:pt>
                <c:pt idx="290">
                  <c:v>-0.91</c:v>
                </c:pt>
                <c:pt idx="291">
                  <c:v>-0.90900000000000003</c:v>
                </c:pt>
                <c:pt idx="292">
                  <c:v>-0.90800000000000003</c:v>
                </c:pt>
                <c:pt idx="293">
                  <c:v>-0.90700000000000003</c:v>
                </c:pt>
                <c:pt idx="294">
                  <c:v>-0.90600000000000003</c:v>
                </c:pt>
                <c:pt idx="295">
                  <c:v>-0.90500000000000003</c:v>
                </c:pt>
                <c:pt idx="296">
                  <c:v>-0.90400000000000003</c:v>
                </c:pt>
                <c:pt idx="297">
                  <c:v>-0.90300000000000002</c:v>
                </c:pt>
                <c:pt idx="298">
                  <c:v>-0.90200000000000002</c:v>
                </c:pt>
                <c:pt idx="299">
                  <c:v>-0.90100000000000002</c:v>
                </c:pt>
                <c:pt idx="300">
                  <c:v>-0.9</c:v>
                </c:pt>
                <c:pt idx="301">
                  <c:v>-0.89900000000000002</c:v>
                </c:pt>
                <c:pt idx="302">
                  <c:v>-0.89800000000000002</c:v>
                </c:pt>
                <c:pt idx="303">
                  <c:v>-0.89700000000000002</c:v>
                </c:pt>
                <c:pt idx="304">
                  <c:v>-0.89600000000000002</c:v>
                </c:pt>
                <c:pt idx="305">
                  <c:v>-0.89500000000000002</c:v>
                </c:pt>
                <c:pt idx="306">
                  <c:v>-0.89400000000000002</c:v>
                </c:pt>
                <c:pt idx="307">
                  <c:v>-0.89300000000000002</c:v>
                </c:pt>
                <c:pt idx="308">
                  <c:v>-0.89200000000000002</c:v>
                </c:pt>
                <c:pt idx="309">
                  <c:v>-0.89100000000000001</c:v>
                </c:pt>
                <c:pt idx="310">
                  <c:v>-0.89</c:v>
                </c:pt>
                <c:pt idx="311">
                  <c:v>-0.88900000000000001</c:v>
                </c:pt>
                <c:pt idx="312">
                  <c:v>-0.88800000000000001</c:v>
                </c:pt>
                <c:pt idx="313">
                  <c:v>-0.88700000000000001</c:v>
                </c:pt>
                <c:pt idx="314">
                  <c:v>-0.88600000000000001</c:v>
                </c:pt>
                <c:pt idx="315">
                  <c:v>-0.88500000000000001</c:v>
                </c:pt>
                <c:pt idx="316">
                  <c:v>-0.88400000000000001</c:v>
                </c:pt>
                <c:pt idx="317">
                  <c:v>-0.88300000000000001</c:v>
                </c:pt>
                <c:pt idx="318">
                  <c:v>-0.88200000000000001</c:v>
                </c:pt>
                <c:pt idx="319">
                  <c:v>-0.88100000000000001</c:v>
                </c:pt>
                <c:pt idx="320">
                  <c:v>-0.88</c:v>
                </c:pt>
                <c:pt idx="321">
                  <c:v>-0.879</c:v>
                </c:pt>
                <c:pt idx="322">
                  <c:v>-0.878</c:v>
                </c:pt>
                <c:pt idx="323">
                  <c:v>-0.877</c:v>
                </c:pt>
                <c:pt idx="324">
                  <c:v>-0.876</c:v>
                </c:pt>
                <c:pt idx="325">
                  <c:v>-0.875</c:v>
                </c:pt>
                <c:pt idx="326">
                  <c:v>-0.874</c:v>
                </c:pt>
                <c:pt idx="327">
                  <c:v>-0.873</c:v>
                </c:pt>
                <c:pt idx="328">
                  <c:v>-0.872</c:v>
                </c:pt>
                <c:pt idx="329">
                  <c:v>-0.871</c:v>
                </c:pt>
                <c:pt idx="330">
                  <c:v>-0.87</c:v>
                </c:pt>
                <c:pt idx="331">
                  <c:v>-0.86899999999999999</c:v>
                </c:pt>
                <c:pt idx="332">
                  <c:v>-0.86799999999999999</c:v>
                </c:pt>
                <c:pt idx="333">
                  <c:v>-0.86699999999999999</c:v>
                </c:pt>
                <c:pt idx="334">
                  <c:v>-0.86599999999999999</c:v>
                </c:pt>
                <c:pt idx="335">
                  <c:v>-0.86499999999999999</c:v>
                </c:pt>
                <c:pt idx="336">
                  <c:v>-0.86399999999999999</c:v>
                </c:pt>
                <c:pt idx="337">
                  <c:v>-0.86299999999999999</c:v>
                </c:pt>
                <c:pt idx="338">
                  <c:v>-0.86199999999999999</c:v>
                </c:pt>
                <c:pt idx="339">
                  <c:v>-0.86099999999999999</c:v>
                </c:pt>
                <c:pt idx="340">
                  <c:v>-0.86</c:v>
                </c:pt>
                <c:pt idx="341">
                  <c:v>-0.85899999999999999</c:v>
                </c:pt>
                <c:pt idx="342">
                  <c:v>-0.85799999999999998</c:v>
                </c:pt>
                <c:pt idx="343">
                  <c:v>-0.85699999999999998</c:v>
                </c:pt>
                <c:pt idx="344">
                  <c:v>-0.85599999999999998</c:v>
                </c:pt>
                <c:pt idx="345">
                  <c:v>-0.85499999999999998</c:v>
                </c:pt>
                <c:pt idx="346">
                  <c:v>-0.85399999999999998</c:v>
                </c:pt>
                <c:pt idx="347">
                  <c:v>-0.85299999999999998</c:v>
                </c:pt>
                <c:pt idx="348">
                  <c:v>-0.85199999999999998</c:v>
                </c:pt>
                <c:pt idx="349">
                  <c:v>-0.85099999999999998</c:v>
                </c:pt>
                <c:pt idx="350">
                  <c:v>-0.85</c:v>
                </c:pt>
                <c:pt idx="351">
                  <c:v>-0.84899999999999998</c:v>
                </c:pt>
                <c:pt idx="352">
                  <c:v>-0.84799999999999998</c:v>
                </c:pt>
                <c:pt idx="353">
                  <c:v>-0.84699999999999998</c:v>
                </c:pt>
                <c:pt idx="354">
                  <c:v>-0.84599999999999997</c:v>
                </c:pt>
                <c:pt idx="355">
                  <c:v>-0.84499999999999997</c:v>
                </c:pt>
                <c:pt idx="356">
                  <c:v>-0.84399999999999997</c:v>
                </c:pt>
                <c:pt idx="357">
                  <c:v>-0.84299999999999997</c:v>
                </c:pt>
                <c:pt idx="358">
                  <c:v>-0.84199999999999997</c:v>
                </c:pt>
                <c:pt idx="359">
                  <c:v>-0.84099999999999997</c:v>
                </c:pt>
                <c:pt idx="360">
                  <c:v>-0.84</c:v>
                </c:pt>
                <c:pt idx="361">
                  <c:v>-0.83899999999999997</c:v>
                </c:pt>
                <c:pt idx="362">
                  <c:v>-0.83799999999999997</c:v>
                </c:pt>
                <c:pt idx="363">
                  <c:v>-0.83699999999999997</c:v>
                </c:pt>
                <c:pt idx="364">
                  <c:v>-0.83599999999999997</c:v>
                </c:pt>
                <c:pt idx="365">
                  <c:v>-0.83499999999999996</c:v>
                </c:pt>
                <c:pt idx="366">
                  <c:v>-0.83399999999999996</c:v>
                </c:pt>
                <c:pt idx="367">
                  <c:v>-0.83299999999999996</c:v>
                </c:pt>
                <c:pt idx="368">
                  <c:v>-0.83199999999999996</c:v>
                </c:pt>
                <c:pt idx="369">
                  <c:v>-0.83099999999999996</c:v>
                </c:pt>
                <c:pt idx="370">
                  <c:v>-0.83</c:v>
                </c:pt>
                <c:pt idx="371">
                  <c:v>-0.82899999999999996</c:v>
                </c:pt>
                <c:pt idx="372">
                  <c:v>-0.82799999999999996</c:v>
                </c:pt>
                <c:pt idx="373">
                  <c:v>-0.82699999999999996</c:v>
                </c:pt>
                <c:pt idx="374">
                  <c:v>-0.82599999999999996</c:v>
                </c:pt>
                <c:pt idx="375">
                  <c:v>-0.82499999999999996</c:v>
                </c:pt>
                <c:pt idx="376">
                  <c:v>-0.82399999999999995</c:v>
                </c:pt>
                <c:pt idx="377">
                  <c:v>-0.82299999999999995</c:v>
                </c:pt>
                <c:pt idx="378">
                  <c:v>-0.82199999999999995</c:v>
                </c:pt>
                <c:pt idx="379">
                  <c:v>-0.82099999999999995</c:v>
                </c:pt>
                <c:pt idx="380">
                  <c:v>-0.82</c:v>
                </c:pt>
                <c:pt idx="381">
                  <c:v>-0.81899999999999995</c:v>
                </c:pt>
                <c:pt idx="382">
                  <c:v>-0.81799999999999995</c:v>
                </c:pt>
                <c:pt idx="383">
                  <c:v>-0.81699999999999995</c:v>
                </c:pt>
                <c:pt idx="384">
                  <c:v>-0.81599999999999995</c:v>
                </c:pt>
                <c:pt idx="385">
                  <c:v>-0.81499999999999995</c:v>
                </c:pt>
                <c:pt idx="386">
                  <c:v>-0.81399999999999995</c:v>
                </c:pt>
                <c:pt idx="387">
                  <c:v>-0.81299999999999994</c:v>
                </c:pt>
                <c:pt idx="388">
                  <c:v>-0.81200000000000006</c:v>
                </c:pt>
                <c:pt idx="389">
                  <c:v>-0.81100000000000005</c:v>
                </c:pt>
                <c:pt idx="390">
                  <c:v>-0.81</c:v>
                </c:pt>
                <c:pt idx="391">
                  <c:v>-0.80900000000000005</c:v>
                </c:pt>
                <c:pt idx="392">
                  <c:v>-0.80800000000000005</c:v>
                </c:pt>
                <c:pt idx="393">
                  <c:v>-0.80700000000000005</c:v>
                </c:pt>
                <c:pt idx="394">
                  <c:v>-0.80600000000000005</c:v>
                </c:pt>
                <c:pt idx="395">
                  <c:v>-0.80500000000000005</c:v>
                </c:pt>
                <c:pt idx="396">
                  <c:v>-0.80400000000000005</c:v>
                </c:pt>
                <c:pt idx="397">
                  <c:v>-0.80300000000000005</c:v>
                </c:pt>
                <c:pt idx="398">
                  <c:v>-0.80200000000000005</c:v>
                </c:pt>
                <c:pt idx="399">
                  <c:v>-0.80100000000000005</c:v>
                </c:pt>
                <c:pt idx="400">
                  <c:v>-0.8</c:v>
                </c:pt>
                <c:pt idx="401">
                  <c:v>-0.79900000000000004</c:v>
                </c:pt>
                <c:pt idx="402">
                  <c:v>-0.79800000000000004</c:v>
                </c:pt>
                <c:pt idx="403">
                  <c:v>-0.79700000000000004</c:v>
                </c:pt>
                <c:pt idx="404">
                  <c:v>-0.79600000000000004</c:v>
                </c:pt>
                <c:pt idx="405">
                  <c:v>-0.79500000000000004</c:v>
                </c:pt>
                <c:pt idx="406">
                  <c:v>-0.79400000000000004</c:v>
                </c:pt>
                <c:pt idx="407">
                  <c:v>-0.79300000000000004</c:v>
                </c:pt>
                <c:pt idx="408">
                  <c:v>-0.79200000000000004</c:v>
                </c:pt>
                <c:pt idx="409">
                  <c:v>-0.79100000000000004</c:v>
                </c:pt>
                <c:pt idx="410">
                  <c:v>-0.79</c:v>
                </c:pt>
                <c:pt idx="411">
                  <c:v>-0.78900000000000003</c:v>
                </c:pt>
                <c:pt idx="412">
                  <c:v>-0.78800000000000003</c:v>
                </c:pt>
                <c:pt idx="413">
                  <c:v>-0.78700000000000003</c:v>
                </c:pt>
                <c:pt idx="414">
                  <c:v>-0.78600000000000003</c:v>
                </c:pt>
                <c:pt idx="415">
                  <c:v>-0.78500000000000003</c:v>
                </c:pt>
                <c:pt idx="416">
                  <c:v>-0.78400000000000003</c:v>
                </c:pt>
                <c:pt idx="417">
                  <c:v>-0.78300000000000003</c:v>
                </c:pt>
                <c:pt idx="418">
                  <c:v>-0.78200000000000003</c:v>
                </c:pt>
                <c:pt idx="419">
                  <c:v>-0.78100000000000003</c:v>
                </c:pt>
                <c:pt idx="420">
                  <c:v>-0.78</c:v>
                </c:pt>
                <c:pt idx="421">
                  <c:v>-0.77900000000000003</c:v>
                </c:pt>
                <c:pt idx="422">
                  <c:v>-0.77800000000000002</c:v>
                </c:pt>
                <c:pt idx="423">
                  <c:v>-0.77700000000000002</c:v>
                </c:pt>
                <c:pt idx="424">
                  <c:v>-0.77600000000000002</c:v>
                </c:pt>
                <c:pt idx="425">
                  <c:v>-0.77500000000000002</c:v>
                </c:pt>
                <c:pt idx="426">
                  <c:v>-0.77400000000000002</c:v>
                </c:pt>
                <c:pt idx="427">
                  <c:v>-0.77300000000000002</c:v>
                </c:pt>
                <c:pt idx="428">
                  <c:v>-0.77200000000000002</c:v>
                </c:pt>
                <c:pt idx="429">
                  <c:v>-0.77100000000000002</c:v>
                </c:pt>
                <c:pt idx="430">
                  <c:v>-0.77</c:v>
                </c:pt>
                <c:pt idx="431">
                  <c:v>-0.76900000000000002</c:v>
                </c:pt>
                <c:pt idx="432">
                  <c:v>-0.76800000000000002</c:v>
                </c:pt>
                <c:pt idx="433">
                  <c:v>-0.76700000000000002</c:v>
                </c:pt>
                <c:pt idx="434">
                  <c:v>-0.76600000000000001</c:v>
                </c:pt>
                <c:pt idx="435">
                  <c:v>-0.76500000000000001</c:v>
                </c:pt>
                <c:pt idx="436">
                  <c:v>-0.76400000000000001</c:v>
                </c:pt>
                <c:pt idx="437">
                  <c:v>-0.76300000000000001</c:v>
                </c:pt>
                <c:pt idx="438">
                  <c:v>-0.76200000000000001</c:v>
                </c:pt>
                <c:pt idx="439">
                  <c:v>-0.76100000000000001</c:v>
                </c:pt>
                <c:pt idx="440">
                  <c:v>-0.76</c:v>
                </c:pt>
                <c:pt idx="441">
                  <c:v>-0.75900000000000001</c:v>
                </c:pt>
                <c:pt idx="442">
                  <c:v>-0.75800000000000001</c:v>
                </c:pt>
                <c:pt idx="443">
                  <c:v>-0.75700000000000001</c:v>
                </c:pt>
                <c:pt idx="444">
                  <c:v>-0.75600000000000001</c:v>
                </c:pt>
                <c:pt idx="445">
                  <c:v>-0.755</c:v>
                </c:pt>
                <c:pt idx="446">
                  <c:v>-0.754</c:v>
                </c:pt>
                <c:pt idx="447">
                  <c:v>-0.753</c:v>
                </c:pt>
                <c:pt idx="448">
                  <c:v>-0.752</c:v>
                </c:pt>
                <c:pt idx="449">
                  <c:v>-0.751</c:v>
                </c:pt>
                <c:pt idx="450">
                  <c:v>-0.75</c:v>
                </c:pt>
                <c:pt idx="451">
                  <c:v>-0.749</c:v>
                </c:pt>
                <c:pt idx="452">
                  <c:v>-0.748</c:v>
                </c:pt>
                <c:pt idx="453">
                  <c:v>-0.747</c:v>
                </c:pt>
                <c:pt idx="454">
                  <c:v>-0.746</c:v>
                </c:pt>
                <c:pt idx="455">
                  <c:v>-0.745</c:v>
                </c:pt>
                <c:pt idx="456">
                  <c:v>-0.74399999999999999</c:v>
                </c:pt>
                <c:pt idx="457">
                  <c:v>-0.74299999999999999</c:v>
                </c:pt>
                <c:pt idx="458">
                  <c:v>-0.74199999999999999</c:v>
                </c:pt>
                <c:pt idx="459">
                  <c:v>-0.74099999999999999</c:v>
                </c:pt>
                <c:pt idx="460">
                  <c:v>-0.74</c:v>
                </c:pt>
                <c:pt idx="461">
                  <c:v>-0.73899999999999999</c:v>
                </c:pt>
                <c:pt idx="462">
                  <c:v>-0.73799999999999999</c:v>
                </c:pt>
                <c:pt idx="463">
                  <c:v>-0.73699999999999999</c:v>
                </c:pt>
                <c:pt idx="464">
                  <c:v>-0.73599999999999999</c:v>
                </c:pt>
                <c:pt idx="465">
                  <c:v>-0.73499999999999999</c:v>
                </c:pt>
                <c:pt idx="466">
                  <c:v>-0.73399999999999999</c:v>
                </c:pt>
                <c:pt idx="467">
                  <c:v>-0.73299999999999998</c:v>
                </c:pt>
                <c:pt idx="468">
                  <c:v>-0.73199999999999998</c:v>
                </c:pt>
                <c:pt idx="469">
                  <c:v>-0.73099999999999998</c:v>
                </c:pt>
                <c:pt idx="470">
                  <c:v>-0.73</c:v>
                </c:pt>
                <c:pt idx="471">
                  <c:v>-0.72899999999999998</c:v>
                </c:pt>
                <c:pt idx="472">
                  <c:v>-0.72799999999999998</c:v>
                </c:pt>
                <c:pt idx="473">
                  <c:v>-0.72699999999999998</c:v>
                </c:pt>
                <c:pt idx="474">
                  <c:v>-0.72599999999999998</c:v>
                </c:pt>
                <c:pt idx="475">
                  <c:v>-0.72499999999999998</c:v>
                </c:pt>
                <c:pt idx="476">
                  <c:v>-0.72399999999999998</c:v>
                </c:pt>
                <c:pt idx="477">
                  <c:v>-0.72299999999999998</c:v>
                </c:pt>
                <c:pt idx="478">
                  <c:v>-0.72199999999999998</c:v>
                </c:pt>
                <c:pt idx="479">
                  <c:v>-0.72099999999999997</c:v>
                </c:pt>
                <c:pt idx="480">
                  <c:v>-0.72</c:v>
                </c:pt>
                <c:pt idx="481">
                  <c:v>-0.71899999999999997</c:v>
                </c:pt>
                <c:pt idx="482">
                  <c:v>-0.71799999999999997</c:v>
                </c:pt>
                <c:pt idx="483">
                  <c:v>-0.71699999999999997</c:v>
                </c:pt>
                <c:pt idx="484">
                  <c:v>-0.71599999999999997</c:v>
                </c:pt>
                <c:pt idx="485">
                  <c:v>-0.71499999999999997</c:v>
                </c:pt>
                <c:pt idx="486">
                  <c:v>-0.71399999999999997</c:v>
                </c:pt>
                <c:pt idx="487">
                  <c:v>-0.71299999999999997</c:v>
                </c:pt>
                <c:pt idx="488">
                  <c:v>-0.71199999999999997</c:v>
                </c:pt>
                <c:pt idx="489">
                  <c:v>-0.71099999999999997</c:v>
                </c:pt>
                <c:pt idx="490">
                  <c:v>-0.71</c:v>
                </c:pt>
                <c:pt idx="491">
                  <c:v>-0.70899999999999996</c:v>
                </c:pt>
                <c:pt idx="492">
                  <c:v>-0.70799999999999996</c:v>
                </c:pt>
                <c:pt idx="493">
                  <c:v>-0.70699999999999996</c:v>
                </c:pt>
                <c:pt idx="494">
                  <c:v>-0.70599999999999996</c:v>
                </c:pt>
                <c:pt idx="495">
                  <c:v>-0.70499999999999996</c:v>
                </c:pt>
                <c:pt idx="496">
                  <c:v>-0.70399999999999996</c:v>
                </c:pt>
                <c:pt idx="497">
                  <c:v>-0.70299999999999996</c:v>
                </c:pt>
                <c:pt idx="498">
                  <c:v>-0.70199999999999996</c:v>
                </c:pt>
                <c:pt idx="499">
                  <c:v>-0.70099999999999996</c:v>
                </c:pt>
                <c:pt idx="500">
                  <c:v>-0.7</c:v>
                </c:pt>
                <c:pt idx="501">
                  <c:v>-0.69899999999999995</c:v>
                </c:pt>
                <c:pt idx="502">
                  <c:v>-0.69799999999999995</c:v>
                </c:pt>
                <c:pt idx="503">
                  <c:v>-0.69699999999999995</c:v>
                </c:pt>
                <c:pt idx="504">
                  <c:v>-0.69599999999999995</c:v>
                </c:pt>
                <c:pt idx="505">
                  <c:v>-0.69499999999999995</c:v>
                </c:pt>
                <c:pt idx="506">
                  <c:v>-0.69399999999999995</c:v>
                </c:pt>
                <c:pt idx="507">
                  <c:v>-0.69299999999999995</c:v>
                </c:pt>
                <c:pt idx="508">
                  <c:v>-0.69199999999999995</c:v>
                </c:pt>
                <c:pt idx="509">
                  <c:v>-0.69099999999999995</c:v>
                </c:pt>
                <c:pt idx="510">
                  <c:v>-0.69</c:v>
                </c:pt>
                <c:pt idx="511">
                  <c:v>-0.68899999999999995</c:v>
                </c:pt>
                <c:pt idx="512">
                  <c:v>-0.68799999999999994</c:v>
                </c:pt>
                <c:pt idx="513">
                  <c:v>-0.68700000000000006</c:v>
                </c:pt>
                <c:pt idx="514">
                  <c:v>-0.68600000000000005</c:v>
                </c:pt>
                <c:pt idx="515">
                  <c:v>-0.68500000000000005</c:v>
                </c:pt>
                <c:pt idx="516">
                  <c:v>-0.68400000000000005</c:v>
                </c:pt>
                <c:pt idx="517">
                  <c:v>-0.68300000000000005</c:v>
                </c:pt>
                <c:pt idx="518">
                  <c:v>-0.68200000000000005</c:v>
                </c:pt>
                <c:pt idx="519">
                  <c:v>-0.68100000000000005</c:v>
                </c:pt>
                <c:pt idx="520">
                  <c:v>-0.68</c:v>
                </c:pt>
                <c:pt idx="521">
                  <c:v>-0.67900000000000005</c:v>
                </c:pt>
                <c:pt idx="522">
                  <c:v>-0.67800000000000005</c:v>
                </c:pt>
                <c:pt idx="523">
                  <c:v>-0.67700000000000005</c:v>
                </c:pt>
                <c:pt idx="524">
                  <c:v>-0.67600000000000005</c:v>
                </c:pt>
                <c:pt idx="525">
                  <c:v>-0.67500000000000004</c:v>
                </c:pt>
                <c:pt idx="526">
                  <c:v>-0.67400000000000004</c:v>
                </c:pt>
                <c:pt idx="527">
                  <c:v>-0.67300000000000004</c:v>
                </c:pt>
                <c:pt idx="528">
                  <c:v>-0.67200000000000004</c:v>
                </c:pt>
                <c:pt idx="529">
                  <c:v>-0.67100000000000004</c:v>
                </c:pt>
                <c:pt idx="530">
                  <c:v>-0.67</c:v>
                </c:pt>
                <c:pt idx="531">
                  <c:v>-0.66900000000000004</c:v>
                </c:pt>
                <c:pt idx="532">
                  <c:v>-0.66800000000000004</c:v>
                </c:pt>
                <c:pt idx="533">
                  <c:v>-0.66700000000000004</c:v>
                </c:pt>
                <c:pt idx="534">
                  <c:v>-0.66600000000000004</c:v>
                </c:pt>
                <c:pt idx="535">
                  <c:v>-0.66500000000000004</c:v>
                </c:pt>
                <c:pt idx="536">
                  <c:v>-0.66400000000000003</c:v>
                </c:pt>
                <c:pt idx="537">
                  <c:v>-0.66300000000000003</c:v>
                </c:pt>
                <c:pt idx="538">
                  <c:v>-0.66200000000000003</c:v>
                </c:pt>
                <c:pt idx="539">
                  <c:v>-0.66100000000000003</c:v>
                </c:pt>
                <c:pt idx="540">
                  <c:v>-0.66</c:v>
                </c:pt>
                <c:pt idx="541">
                  <c:v>-0.65900000000000003</c:v>
                </c:pt>
                <c:pt idx="542">
                  <c:v>-0.65800000000000003</c:v>
                </c:pt>
                <c:pt idx="543">
                  <c:v>-0.65700000000000003</c:v>
                </c:pt>
                <c:pt idx="544">
                  <c:v>-0.65600000000000003</c:v>
                </c:pt>
                <c:pt idx="545">
                  <c:v>-0.65500000000000003</c:v>
                </c:pt>
                <c:pt idx="546">
                  <c:v>-0.65400000000000003</c:v>
                </c:pt>
                <c:pt idx="547">
                  <c:v>-0.65300000000000002</c:v>
                </c:pt>
                <c:pt idx="548">
                  <c:v>-0.65200000000000002</c:v>
                </c:pt>
                <c:pt idx="549">
                  <c:v>-0.65100000000000002</c:v>
                </c:pt>
                <c:pt idx="550">
                  <c:v>-0.65</c:v>
                </c:pt>
                <c:pt idx="551">
                  <c:v>-0.64900000000000002</c:v>
                </c:pt>
                <c:pt idx="552">
                  <c:v>-0.64800000000000002</c:v>
                </c:pt>
                <c:pt idx="553">
                  <c:v>-0.64700000000000002</c:v>
                </c:pt>
                <c:pt idx="554">
                  <c:v>-0.64600000000000002</c:v>
                </c:pt>
                <c:pt idx="555">
                  <c:v>-0.64500000000000002</c:v>
                </c:pt>
                <c:pt idx="556">
                  <c:v>-0.64400000000000002</c:v>
                </c:pt>
                <c:pt idx="557">
                  <c:v>-0.64300000000000002</c:v>
                </c:pt>
                <c:pt idx="558">
                  <c:v>-0.64200000000000002</c:v>
                </c:pt>
                <c:pt idx="559">
                  <c:v>-0.64100000000000001</c:v>
                </c:pt>
                <c:pt idx="560">
                  <c:v>-0.64</c:v>
                </c:pt>
                <c:pt idx="561">
                  <c:v>-0.63900000000000001</c:v>
                </c:pt>
                <c:pt idx="562">
                  <c:v>-0.63800000000000001</c:v>
                </c:pt>
                <c:pt idx="563">
                  <c:v>-0.63700000000000001</c:v>
                </c:pt>
                <c:pt idx="564">
                  <c:v>-0.63600000000000001</c:v>
                </c:pt>
                <c:pt idx="565">
                  <c:v>-0.63500000000000001</c:v>
                </c:pt>
                <c:pt idx="566">
                  <c:v>-0.63400000000000001</c:v>
                </c:pt>
                <c:pt idx="567">
                  <c:v>-0.63300000000000001</c:v>
                </c:pt>
                <c:pt idx="568">
                  <c:v>-0.63200000000000001</c:v>
                </c:pt>
                <c:pt idx="569">
                  <c:v>-0.63100000000000001</c:v>
                </c:pt>
                <c:pt idx="570">
                  <c:v>-0.63</c:v>
                </c:pt>
                <c:pt idx="571">
                  <c:v>-0.629</c:v>
                </c:pt>
                <c:pt idx="572">
                  <c:v>-0.628</c:v>
                </c:pt>
                <c:pt idx="573">
                  <c:v>-0.627</c:v>
                </c:pt>
                <c:pt idx="574">
                  <c:v>-0.626</c:v>
                </c:pt>
                <c:pt idx="575">
                  <c:v>-0.625</c:v>
                </c:pt>
                <c:pt idx="576">
                  <c:v>-0.624</c:v>
                </c:pt>
                <c:pt idx="577">
                  <c:v>-0.623</c:v>
                </c:pt>
                <c:pt idx="578">
                  <c:v>-0.622</c:v>
                </c:pt>
                <c:pt idx="579">
                  <c:v>-0.621</c:v>
                </c:pt>
                <c:pt idx="580">
                  <c:v>-0.62</c:v>
                </c:pt>
                <c:pt idx="581">
                  <c:v>-0.61899999999999999</c:v>
                </c:pt>
                <c:pt idx="582">
                  <c:v>-0.61799999999999999</c:v>
                </c:pt>
                <c:pt idx="583">
                  <c:v>-0.61699999999999999</c:v>
                </c:pt>
                <c:pt idx="584">
                  <c:v>-0.61599999999999999</c:v>
                </c:pt>
                <c:pt idx="585">
                  <c:v>-0.61499999999999999</c:v>
                </c:pt>
                <c:pt idx="586">
                  <c:v>-0.61399999999999999</c:v>
                </c:pt>
                <c:pt idx="587">
                  <c:v>-0.61299999999999999</c:v>
                </c:pt>
                <c:pt idx="588">
                  <c:v>-0.61199999999999999</c:v>
                </c:pt>
                <c:pt idx="589">
                  <c:v>-0.61099999999999999</c:v>
                </c:pt>
                <c:pt idx="590">
                  <c:v>-0.61</c:v>
                </c:pt>
                <c:pt idx="591">
                  <c:v>-0.60899999999999999</c:v>
                </c:pt>
                <c:pt idx="592">
                  <c:v>-0.60799999999999998</c:v>
                </c:pt>
                <c:pt idx="593">
                  <c:v>-0.60699999999999998</c:v>
                </c:pt>
                <c:pt idx="594">
                  <c:v>-0.60599999999999998</c:v>
                </c:pt>
                <c:pt idx="595">
                  <c:v>-0.60499999999999998</c:v>
                </c:pt>
                <c:pt idx="596">
                  <c:v>-0.60399999999999998</c:v>
                </c:pt>
                <c:pt idx="597">
                  <c:v>-0.60299999999999998</c:v>
                </c:pt>
                <c:pt idx="598">
                  <c:v>-0.60199999999999998</c:v>
                </c:pt>
                <c:pt idx="599">
                  <c:v>-0.60099999999999998</c:v>
                </c:pt>
                <c:pt idx="600">
                  <c:v>-0.6</c:v>
                </c:pt>
                <c:pt idx="601">
                  <c:v>-0.59899999999999998</c:v>
                </c:pt>
                <c:pt idx="602">
                  <c:v>-0.59799999999999998</c:v>
                </c:pt>
                <c:pt idx="603">
                  <c:v>-0.59699999999999998</c:v>
                </c:pt>
                <c:pt idx="604">
                  <c:v>-0.59599999999999997</c:v>
                </c:pt>
                <c:pt idx="605">
                  <c:v>-0.59499999999999997</c:v>
                </c:pt>
                <c:pt idx="606">
                  <c:v>-0.59399999999999997</c:v>
                </c:pt>
                <c:pt idx="607">
                  <c:v>-0.59299999999999997</c:v>
                </c:pt>
                <c:pt idx="608">
                  <c:v>-0.59199999999999997</c:v>
                </c:pt>
                <c:pt idx="609">
                  <c:v>-0.59099999999999997</c:v>
                </c:pt>
                <c:pt idx="610">
                  <c:v>-0.59</c:v>
                </c:pt>
                <c:pt idx="611">
                  <c:v>-0.58899999999999997</c:v>
                </c:pt>
                <c:pt idx="612">
                  <c:v>-0.58799999999999997</c:v>
                </c:pt>
                <c:pt idx="613">
                  <c:v>-0.58699999999999997</c:v>
                </c:pt>
                <c:pt idx="614">
                  <c:v>-0.58599999999999997</c:v>
                </c:pt>
                <c:pt idx="615">
                  <c:v>-0.58499999999999996</c:v>
                </c:pt>
                <c:pt idx="616">
                  <c:v>-0.58399999999999996</c:v>
                </c:pt>
                <c:pt idx="617">
                  <c:v>-0.58299999999999996</c:v>
                </c:pt>
                <c:pt idx="618">
                  <c:v>-0.58199999999999996</c:v>
                </c:pt>
                <c:pt idx="619">
                  <c:v>-0.58099999999999996</c:v>
                </c:pt>
                <c:pt idx="620">
                  <c:v>-0.57999999999999996</c:v>
                </c:pt>
                <c:pt idx="621">
                  <c:v>-0.57899999999999996</c:v>
                </c:pt>
                <c:pt idx="622">
                  <c:v>-0.57799999999999996</c:v>
                </c:pt>
                <c:pt idx="623">
                  <c:v>-0.57699999999999996</c:v>
                </c:pt>
                <c:pt idx="624">
                  <c:v>-0.57599999999999996</c:v>
                </c:pt>
                <c:pt idx="625">
                  <c:v>-0.57499999999999996</c:v>
                </c:pt>
                <c:pt idx="626">
                  <c:v>-0.57399999999999995</c:v>
                </c:pt>
                <c:pt idx="627">
                  <c:v>-0.57299999999999995</c:v>
                </c:pt>
                <c:pt idx="628">
                  <c:v>-0.57199999999999995</c:v>
                </c:pt>
                <c:pt idx="629">
                  <c:v>-0.57099999999999995</c:v>
                </c:pt>
                <c:pt idx="630">
                  <c:v>-0.56999999999999995</c:v>
                </c:pt>
                <c:pt idx="631">
                  <c:v>-0.56899999999999995</c:v>
                </c:pt>
                <c:pt idx="632">
                  <c:v>-0.56799999999999995</c:v>
                </c:pt>
                <c:pt idx="633">
                  <c:v>-0.56699999999999995</c:v>
                </c:pt>
                <c:pt idx="634">
                  <c:v>-0.56599999999999995</c:v>
                </c:pt>
                <c:pt idx="635">
                  <c:v>-0.56499999999999995</c:v>
                </c:pt>
                <c:pt idx="636">
                  <c:v>-0.56399999999999995</c:v>
                </c:pt>
                <c:pt idx="637">
                  <c:v>-0.56299999999999994</c:v>
                </c:pt>
                <c:pt idx="638">
                  <c:v>-0.56200000000000006</c:v>
                </c:pt>
                <c:pt idx="639">
                  <c:v>-0.56100000000000005</c:v>
                </c:pt>
                <c:pt idx="640">
                  <c:v>-0.56000000000000005</c:v>
                </c:pt>
                <c:pt idx="641">
                  <c:v>-0.55900000000000005</c:v>
                </c:pt>
                <c:pt idx="642">
                  <c:v>-0.55800000000000005</c:v>
                </c:pt>
                <c:pt idx="643">
                  <c:v>-0.55700000000000005</c:v>
                </c:pt>
                <c:pt idx="644">
                  <c:v>-0.55600000000000005</c:v>
                </c:pt>
                <c:pt idx="645">
                  <c:v>-0.55500000000000005</c:v>
                </c:pt>
                <c:pt idx="646">
                  <c:v>-0.55400000000000005</c:v>
                </c:pt>
                <c:pt idx="647">
                  <c:v>-0.55300000000000005</c:v>
                </c:pt>
                <c:pt idx="648">
                  <c:v>-0.55200000000000005</c:v>
                </c:pt>
                <c:pt idx="649">
                  <c:v>-0.55100000000000005</c:v>
                </c:pt>
                <c:pt idx="650">
                  <c:v>-0.55000000000000004</c:v>
                </c:pt>
                <c:pt idx="651">
                  <c:v>-0.54900000000000004</c:v>
                </c:pt>
                <c:pt idx="652">
                  <c:v>-0.54800000000000004</c:v>
                </c:pt>
                <c:pt idx="653">
                  <c:v>-0.54700000000000004</c:v>
                </c:pt>
                <c:pt idx="654">
                  <c:v>-0.54600000000000004</c:v>
                </c:pt>
                <c:pt idx="655">
                  <c:v>-0.54500000000000004</c:v>
                </c:pt>
                <c:pt idx="656">
                  <c:v>-0.54400000000000004</c:v>
                </c:pt>
                <c:pt idx="657">
                  <c:v>-0.54300000000000004</c:v>
                </c:pt>
                <c:pt idx="658">
                  <c:v>-0.54200000000000004</c:v>
                </c:pt>
                <c:pt idx="659">
                  <c:v>-0.54100000000000004</c:v>
                </c:pt>
                <c:pt idx="660">
                  <c:v>-0.54</c:v>
                </c:pt>
                <c:pt idx="661">
                  <c:v>-0.53900000000000003</c:v>
                </c:pt>
                <c:pt idx="662">
                  <c:v>-0.53800000000000003</c:v>
                </c:pt>
                <c:pt idx="663">
                  <c:v>-0.53700000000000003</c:v>
                </c:pt>
                <c:pt idx="664">
                  <c:v>-0.53600000000000003</c:v>
                </c:pt>
                <c:pt idx="665">
                  <c:v>-0.53500000000000003</c:v>
                </c:pt>
                <c:pt idx="666">
                  <c:v>-0.53400000000000003</c:v>
                </c:pt>
                <c:pt idx="667">
                  <c:v>-0.53300000000000003</c:v>
                </c:pt>
                <c:pt idx="668">
                  <c:v>-0.53200000000000003</c:v>
                </c:pt>
                <c:pt idx="669">
                  <c:v>-0.53100000000000003</c:v>
                </c:pt>
                <c:pt idx="670">
                  <c:v>-0.53</c:v>
                </c:pt>
                <c:pt idx="671">
                  <c:v>-0.52900000000000003</c:v>
                </c:pt>
                <c:pt idx="672">
                  <c:v>-0.52800000000000002</c:v>
                </c:pt>
                <c:pt idx="673">
                  <c:v>-0.52700000000000002</c:v>
                </c:pt>
                <c:pt idx="674">
                  <c:v>-0.52600000000000002</c:v>
                </c:pt>
                <c:pt idx="675">
                  <c:v>-0.52500000000000002</c:v>
                </c:pt>
                <c:pt idx="676">
                  <c:v>-0.52400000000000002</c:v>
                </c:pt>
                <c:pt idx="677">
                  <c:v>-0.52300000000000002</c:v>
                </c:pt>
                <c:pt idx="678">
                  <c:v>-0.52200000000000002</c:v>
                </c:pt>
                <c:pt idx="679">
                  <c:v>-0.52100000000000002</c:v>
                </c:pt>
                <c:pt idx="680">
                  <c:v>-0.52</c:v>
                </c:pt>
                <c:pt idx="681">
                  <c:v>-0.51900000000000002</c:v>
                </c:pt>
                <c:pt idx="682">
                  <c:v>-0.51800000000000002</c:v>
                </c:pt>
                <c:pt idx="683">
                  <c:v>-0.51700000000000002</c:v>
                </c:pt>
                <c:pt idx="684">
                  <c:v>-0.51600000000000001</c:v>
                </c:pt>
                <c:pt idx="685">
                  <c:v>-0.51500000000000001</c:v>
                </c:pt>
                <c:pt idx="686">
                  <c:v>-0.51400000000000001</c:v>
                </c:pt>
                <c:pt idx="687">
                  <c:v>-0.51300000000000001</c:v>
                </c:pt>
                <c:pt idx="688">
                  <c:v>-0.51200000000000001</c:v>
                </c:pt>
                <c:pt idx="689">
                  <c:v>-0.51100000000000001</c:v>
                </c:pt>
                <c:pt idx="690">
                  <c:v>-0.51</c:v>
                </c:pt>
                <c:pt idx="691">
                  <c:v>-0.50900000000000001</c:v>
                </c:pt>
                <c:pt idx="692">
                  <c:v>-0.50800000000000001</c:v>
                </c:pt>
                <c:pt idx="693">
                  <c:v>-0.50700000000000001</c:v>
                </c:pt>
                <c:pt idx="694">
                  <c:v>-0.50600000000000001</c:v>
                </c:pt>
                <c:pt idx="695">
                  <c:v>-0.505</c:v>
                </c:pt>
                <c:pt idx="696">
                  <c:v>-0.504</c:v>
                </c:pt>
                <c:pt idx="697">
                  <c:v>-0.503</c:v>
                </c:pt>
                <c:pt idx="698">
                  <c:v>-0.502</c:v>
                </c:pt>
                <c:pt idx="699">
                  <c:v>-0.501</c:v>
                </c:pt>
                <c:pt idx="700">
                  <c:v>-0.5</c:v>
                </c:pt>
                <c:pt idx="701">
                  <c:v>-0.499</c:v>
                </c:pt>
                <c:pt idx="702">
                  <c:v>-0.498</c:v>
                </c:pt>
                <c:pt idx="703">
                  <c:v>-0.497</c:v>
                </c:pt>
                <c:pt idx="704">
                  <c:v>-0.496</c:v>
                </c:pt>
                <c:pt idx="705">
                  <c:v>-0.495</c:v>
                </c:pt>
                <c:pt idx="706">
                  <c:v>-0.49399999999999999</c:v>
                </c:pt>
                <c:pt idx="707">
                  <c:v>-0.49299999999999999</c:v>
                </c:pt>
                <c:pt idx="708">
                  <c:v>-0.49199999999999999</c:v>
                </c:pt>
                <c:pt idx="709">
                  <c:v>-0.49099999999999999</c:v>
                </c:pt>
                <c:pt idx="710">
                  <c:v>-0.49</c:v>
                </c:pt>
                <c:pt idx="711">
                  <c:v>-0.48899999999999999</c:v>
                </c:pt>
                <c:pt idx="712">
                  <c:v>-0.48799999999999999</c:v>
                </c:pt>
                <c:pt idx="713">
                  <c:v>-0.48699999999999999</c:v>
                </c:pt>
                <c:pt idx="714">
                  <c:v>-0.48599999999999999</c:v>
                </c:pt>
                <c:pt idx="715">
                  <c:v>-0.48499999999999999</c:v>
                </c:pt>
                <c:pt idx="716">
                  <c:v>-0.48399999999999999</c:v>
                </c:pt>
                <c:pt idx="717">
                  <c:v>-0.48299999999999998</c:v>
                </c:pt>
                <c:pt idx="718">
                  <c:v>-0.48199999999999998</c:v>
                </c:pt>
                <c:pt idx="719">
                  <c:v>-0.48099999999999998</c:v>
                </c:pt>
                <c:pt idx="720">
                  <c:v>-0.48</c:v>
                </c:pt>
                <c:pt idx="721">
                  <c:v>-0.47899999999999998</c:v>
                </c:pt>
                <c:pt idx="722">
                  <c:v>-0.47799999999999998</c:v>
                </c:pt>
                <c:pt idx="723">
                  <c:v>-0.47699999999999998</c:v>
                </c:pt>
                <c:pt idx="724">
                  <c:v>-0.47599999999999998</c:v>
                </c:pt>
                <c:pt idx="725">
                  <c:v>-0.47499999999999998</c:v>
                </c:pt>
                <c:pt idx="726">
                  <c:v>-0.47399999999999998</c:v>
                </c:pt>
                <c:pt idx="727">
                  <c:v>-0.47299999999999998</c:v>
                </c:pt>
                <c:pt idx="728">
                  <c:v>-0.47199999999999998</c:v>
                </c:pt>
                <c:pt idx="729">
                  <c:v>-0.47099999999999997</c:v>
                </c:pt>
                <c:pt idx="730">
                  <c:v>-0.47</c:v>
                </c:pt>
                <c:pt idx="731">
                  <c:v>-0.46899999999999997</c:v>
                </c:pt>
                <c:pt idx="732">
                  <c:v>-0.46800000000000003</c:v>
                </c:pt>
                <c:pt idx="733">
                  <c:v>-0.46700000000000003</c:v>
                </c:pt>
                <c:pt idx="734">
                  <c:v>-0.46600000000000003</c:v>
                </c:pt>
                <c:pt idx="735">
                  <c:v>-0.46500000000000002</c:v>
                </c:pt>
                <c:pt idx="736">
                  <c:v>-0.46400000000000002</c:v>
                </c:pt>
                <c:pt idx="737">
                  <c:v>-0.46300000000000002</c:v>
                </c:pt>
                <c:pt idx="738">
                  <c:v>-0.46200000000000002</c:v>
                </c:pt>
                <c:pt idx="739">
                  <c:v>-0.46100000000000002</c:v>
                </c:pt>
                <c:pt idx="740">
                  <c:v>-0.46</c:v>
                </c:pt>
                <c:pt idx="741">
                  <c:v>-0.45900000000000002</c:v>
                </c:pt>
                <c:pt idx="742">
                  <c:v>-0.45800000000000002</c:v>
                </c:pt>
                <c:pt idx="743">
                  <c:v>-0.45700000000000002</c:v>
                </c:pt>
                <c:pt idx="744">
                  <c:v>-0.45600000000000002</c:v>
                </c:pt>
                <c:pt idx="745">
                  <c:v>-0.45500000000000002</c:v>
                </c:pt>
                <c:pt idx="746">
                  <c:v>-0.45400000000000001</c:v>
                </c:pt>
                <c:pt idx="747">
                  <c:v>-0.45300000000000001</c:v>
                </c:pt>
                <c:pt idx="748">
                  <c:v>-0.45200000000000001</c:v>
                </c:pt>
                <c:pt idx="749">
                  <c:v>-0.45100000000000001</c:v>
                </c:pt>
                <c:pt idx="750">
                  <c:v>-0.45</c:v>
                </c:pt>
                <c:pt idx="751">
                  <c:v>-0.44900000000000001</c:v>
                </c:pt>
                <c:pt idx="752">
                  <c:v>-0.44800000000000001</c:v>
                </c:pt>
                <c:pt idx="753">
                  <c:v>-0.44700000000000001</c:v>
                </c:pt>
                <c:pt idx="754">
                  <c:v>-0.44600000000000001</c:v>
                </c:pt>
                <c:pt idx="755">
                  <c:v>-0.44500000000000001</c:v>
                </c:pt>
                <c:pt idx="756">
                  <c:v>-0.44400000000000001</c:v>
                </c:pt>
                <c:pt idx="757">
                  <c:v>-0.443</c:v>
                </c:pt>
                <c:pt idx="758">
                  <c:v>-0.442</c:v>
                </c:pt>
                <c:pt idx="759">
                  <c:v>-0.441</c:v>
                </c:pt>
                <c:pt idx="760">
                  <c:v>-0.44</c:v>
                </c:pt>
                <c:pt idx="761">
                  <c:v>-0.439</c:v>
                </c:pt>
                <c:pt idx="762">
                  <c:v>-0.438</c:v>
                </c:pt>
                <c:pt idx="763">
                  <c:v>-0.437</c:v>
                </c:pt>
                <c:pt idx="764">
                  <c:v>-0.436</c:v>
                </c:pt>
                <c:pt idx="765">
                  <c:v>-0.435</c:v>
                </c:pt>
                <c:pt idx="766">
                  <c:v>-0.434</c:v>
                </c:pt>
                <c:pt idx="767">
                  <c:v>-0.433</c:v>
                </c:pt>
                <c:pt idx="768">
                  <c:v>-0.432</c:v>
                </c:pt>
                <c:pt idx="769">
                  <c:v>-0.43099999999999999</c:v>
                </c:pt>
                <c:pt idx="770">
                  <c:v>-0.43</c:v>
                </c:pt>
                <c:pt idx="771">
                  <c:v>-0.42899999999999999</c:v>
                </c:pt>
                <c:pt idx="772">
                  <c:v>-0.42799999999999999</c:v>
                </c:pt>
                <c:pt idx="773">
                  <c:v>-0.42699999999999999</c:v>
                </c:pt>
                <c:pt idx="774">
                  <c:v>-0.42599999999999999</c:v>
                </c:pt>
                <c:pt idx="775">
                  <c:v>-0.42499999999999999</c:v>
                </c:pt>
                <c:pt idx="776">
                  <c:v>-0.42399999999999999</c:v>
                </c:pt>
                <c:pt idx="777">
                  <c:v>-0.42299999999999999</c:v>
                </c:pt>
                <c:pt idx="778">
                  <c:v>-0.42199999999999999</c:v>
                </c:pt>
                <c:pt idx="779">
                  <c:v>-0.42099999999999999</c:v>
                </c:pt>
                <c:pt idx="780">
                  <c:v>-0.42</c:v>
                </c:pt>
                <c:pt idx="781">
                  <c:v>-0.41899999999999998</c:v>
                </c:pt>
                <c:pt idx="782">
                  <c:v>-0.41799999999999998</c:v>
                </c:pt>
                <c:pt idx="783">
                  <c:v>-0.41699999999999998</c:v>
                </c:pt>
                <c:pt idx="784">
                  <c:v>-0.41599999999999998</c:v>
                </c:pt>
                <c:pt idx="785">
                  <c:v>-0.41499999999999998</c:v>
                </c:pt>
                <c:pt idx="786">
                  <c:v>-0.41399999999999998</c:v>
                </c:pt>
                <c:pt idx="787">
                  <c:v>-0.41299999999999998</c:v>
                </c:pt>
                <c:pt idx="788">
                  <c:v>-0.41199999999999998</c:v>
                </c:pt>
                <c:pt idx="789">
                  <c:v>-0.41099999999999998</c:v>
                </c:pt>
                <c:pt idx="790">
                  <c:v>-0.41</c:v>
                </c:pt>
                <c:pt idx="791">
                  <c:v>-0.40899999999999997</c:v>
                </c:pt>
                <c:pt idx="792">
                  <c:v>-0.40799999999999997</c:v>
                </c:pt>
                <c:pt idx="793">
                  <c:v>-0.40699999999999997</c:v>
                </c:pt>
                <c:pt idx="794">
                  <c:v>-0.40600000000000003</c:v>
                </c:pt>
                <c:pt idx="795">
                  <c:v>-0.40500000000000003</c:v>
                </c:pt>
                <c:pt idx="796">
                  <c:v>-0.40400000000000003</c:v>
                </c:pt>
                <c:pt idx="797">
                  <c:v>-0.40300000000000002</c:v>
                </c:pt>
                <c:pt idx="798">
                  <c:v>-0.40200000000000002</c:v>
                </c:pt>
                <c:pt idx="799">
                  <c:v>-0.40100000000000002</c:v>
                </c:pt>
                <c:pt idx="800">
                  <c:v>-0.4</c:v>
                </c:pt>
                <c:pt idx="801">
                  <c:v>-0.39900000000000002</c:v>
                </c:pt>
                <c:pt idx="802">
                  <c:v>-0.39800000000000002</c:v>
                </c:pt>
                <c:pt idx="803">
                  <c:v>-0.39700000000000002</c:v>
                </c:pt>
                <c:pt idx="804">
                  <c:v>-0.39600000000000002</c:v>
                </c:pt>
                <c:pt idx="805">
                  <c:v>-0.39500000000000002</c:v>
                </c:pt>
                <c:pt idx="806">
                  <c:v>-0.39400000000000002</c:v>
                </c:pt>
                <c:pt idx="807">
                  <c:v>-0.39300000000000002</c:v>
                </c:pt>
                <c:pt idx="808">
                  <c:v>-0.39200000000000002</c:v>
                </c:pt>
                <c:pt idx="809">
                  <c:v>-0.39100000000000001</c:v>
                </c:pt>
                <c:pt idx="810">
                  <c:v>-0.39</c:v>
                </c:pt>
                <c:pt idx="811">
                  <c:v>-0.38900000000000001</c:v>
                </c:pt>
                <c:pt idx="812">
                  <c:v>-0.38800000000000001</c:v>
                </c:pt>
                <c:pt idx="813">
                  <c:v>-0.38700000000000001</c:v>
                </c:pt>
                <c:pt idx="814">
                  <c:v>-0.38600000000000001</c:v>
                </c:pt>
                <c:pt idx="815">
                  <c:v>-0.38500000000000001</c:v>
                </c:pt>
                <c:pt idx="816">
                  <c:v>-0.38400000000000001</c:v>
                </c:pt>
                <c:pt idx="817">
                  <c:v>-0.38300000000000001</c:v>
                </c:pt>
                <c:pt idx="818">
                  <c:v>-0.38200000000000001</c:v>
                </c:pt>
                <c:pt idx="819">
                  <c:v>-0.38100000000000001</c:v>
                </c:pt>
                <c:pt idx="820">
                  <c:v>-0.38</c:v>
                </c:pt>
                <c:pt idx="821">
                  <c:v>-0.379</c:v>
                </c:pt>
                <c:pt idx="822">
                  <c:v>-0.378</c:v>
                </c:pt>
                <c:pt idx="823">
                  <c:v>-0.377</c:v>
                </c:pt>
                <c:pt idx="824">
                  <c:v>-0.376</c:v>
                </c:pt>
                <c:pt idx="825">
                  <c:v>-0.375</c:v>
                </c:pt>
                <c:pt idx="826">
                  <c:v>-0.374</c:v>
                </c:pt>
                <c:pt idx="827">
                  <c:v>-0.373</c:v>
                </c:pt>
                <c:pt idx="828">
                  <c:v>-0.372</c:v>
                </c:pt>
                <c:pt idx="829">
                  <c:v>-0.371</c:v>
                </c:pt>
                <c:pt idx="830">
                  <c:v>-0.37</c:v>
                </c:pt>
                <c:pt idx="831">
                  <c:v>-0.36899999999999999</c:v>
                </c:pt>
                <c:pt idx="832">
                  <c:v>-0.36799999999999999</c:v>
                </c:pt>
                <c:pt idx="833">
                  <c:v>-0.36699999999999999</c:v>
                </c:pt>
                <c:pt idx="834">
                  <c:v>-0.36599999999999999</c:v>
                </c:pt>
                <c:pt idx="835">
                  <c:v>-0.36499999999999999</c:v>
                </c:pt>
                <c:pt idx="836">
                  <c:v>-0.36399999999999999</c:v>
                </c:pt>
                <c:pt idx="837">
                  <c:v>-0.36299999999999999</c:v>
                </c:pt>
                <c:pt idx="838">
                  <c:v>-0.36199999999999999</c:v>
                </c:pt>
                <c:pt idx="839">
                  <c:v>-0.36099999999999999</c:v>
                </c:pt>
                <c:pt idx="840">
                  <c:v>-0.36</c:v>
                </c:pt>
                <c:pt idx="841">
                  <c:v>-0.35899999999999999</c:v>
                </c:pt>
                <c:pt idx="842">
                  <c:v>-0.35799999999999998</c:v>
                </c:pt>
                <c:pt idx="843">
                  <c:v>-0.35699999999999998</c:v>
                </c:pt>
                <c:pt idx="844">
                  <c:v>-0.35599999999999998</c:v>
                </c:pt>
                <c:pt idx="845">
                  <c:v>-0.35499999999999998</c:v>
                </c:pt>
                <c:pt idx="846">
                  <c:v>-0.35399999999999998</c:v>
                </c:pt>
                <c:pt idx="847">
                  <c:v>-0.35299999999999998</c:v>
                </c:pt>
                <c:pt idx="848">
                  <c:v>-0.35199999999999998</c:v>
                </c:pt>
                <c:pt idx="849">
                  <c:v>-0.35099999999999998</c:v>
                </c:pt>
                <c:pt idx="850">
                  <c:v>-0.35</c:v>
                </c:pt>
                <c:pt idx="851">
                  <c:v>-0.34899999999999998</c:v>
                </c:pt>
                <c:pt idx="852">
                  <c:v>-0.34799999999999998</c:v>
                </c:pt>
                <c:pt idx="853">
                  <c:v>-0.34699999999999998</c:v>
                </c:pt>
                <c:pt idx="854">
                  <c:v>-0.34599999999999997</c:v>
                </c:pt>
                <c:pt idx="855">
                  <c:v>-0.34499999999999997</c:v>
                </c:pt>
                <c:pt idx="856">
                  <c:v>-0.34399999999999997</c:v>
                </c:pt>
                <c:pt idx="857">
                  <c:v>-0.34300000000000003</c:v>
                </c:pt>
                <c:pt idx="858">
                  <c:v>-0.34200000000000003</c:v>
                </c:pt>
                <c:pt idx="859">
                  <c:v>-0.34100000000000003</c:v>
                </c:pt>
                <c:pt idx="860">
                  <c:v>-0.34</c:v>
                </c:pt>
                <c:pt idx="861">
                  <c:v>-0.33900000000000002</c:v>
                </c:pt>
                <c:pt idx="862">
                  <c:v>-0.33800000000000002</c:v>
                </c:pt>
                <c:pt idx="863">
                  <c:v>-0.33700000000000002</c:v>
                </c:pt>
                <c:pt idx="864">
                  <c:v>-0.33600000000000002</c:v>
                </c:pt>
                <c:pt idx="865">
                  <c:v>-0.33500000000000002</c:v>
                </c:pt>
                <c:pt idx="866">
                  <c:v>-0.33400000000000002</c:v>
                </c:pt>
                <c:pt idx="867">
                  <c:v>-0.33300000000000002</c:v>
                </c:pt>
                <c:pt idx="868">
                  <c:v>-0.33200000000000002</c:v>
                </c:pt>
                <c:pt idx="869">
                  <c:v>-0.33100000000000002</c:v>
                </c:pt>
                <c:pt idx="870">
                  <c:v>-0.33</c:v>
                </c:pt>
                <c:pt idx="871">
                  <c:v>-0.32900000000000001</c:v>
                </c:pt>
                <c:pt idx="872">
                  <c:v>-0.32800000000000001</c:v>
                </c:pt>
                <c:pt idx="873">
                  <c:v>-0.32700000000000001</c:v>
                </c:pt>
                <c:pt idx="874">
                  <c:v>-0.32600000000000001</c:v>
                </c:pt>
                <c:pt idx="875">
                  <c:v>-0.32500000000000001</c:v>
                </c:pt>
                <c:pt idx="876">
                  <c:v>-0.32400000000000001</c:v>
                </c:pt>
                <c:pt idx="877">
                  <c:v>-0.32300000000000001</c:v>
                </c:pt>
                <c:pt idx="878">
                  <c:v>-0.32200000000000001</c:v>
                </c:pt>
                <c:pt idx="879">
                  <c:v>-0.32100000000000001</c:v>
                </c:pt>
                <c:pt idx="880">
                  <c:v>-0.32</c:v>
                </c:pt>
                <c:pt idx="881">
                  <c:v>-0.31900000000000001</c:v>
                </c:pt>
                <c:pt idx="882">
                  <c:v>-0.318</c:v>
                </c:pt>
                <c:pt idx="883">
                  <c:v>-0.317</c:v>
                </c:pt>
                <c:pt idx="884">
                  <c:v>-0.316</c:v>
                </c:pt>
                <c:pt idx="885">
                  <c:v>-0.315</c:v>
                </c:pt>
                <c:pt idx="886">
                  <c:v>-0.314</c:v>
                </c:pt>
                <c:pt idx="887">
                  <c:v>-0.313</c:v>
                </c:pt>
                <c:pt idx="888">
                  <c:v>-0.312</c:v>
                </c:pt>
                <c:pt idx="889">
                  <c:v>-0.311</c:v>
                </c:pt>
                <c:pt idx="890">
                  <c:v>-0.31</c:v>
                </c:pt>
                <c:pt idx="891">
                  <c:v>-0.309</c:v>
                </c:pt>
                <c:pt idx="892">
                  <c:v>-0.308</c:v>
                </c:pt>
                <c:pt idx="893">
                  <c:v>-0.307</c:v>
                </c:pt>
                <c:pt idx="894">
                  <c:v>-0.30599999999999999</c:v>
                </c:pt>
                <c:pt idx="895">
                  <c:v>-0.30499999999999999</c:v>
                </c:pt>
                <c:pt idx="896">
                  <c:v>-0.30399999999999999</c:v>
                </c:pt>
                <c:pt idx="897">
                  <c:v>-0.30299999999999999</c:v>
                </c:pt>
                <c:pt idx="898">
                  <c:v>-0.30199999999999999</c:v>
                </c:pt>
                <c:pt idx="899">
                  <c:v>-0.30099999999999999</c:v>
                </c:pt>
                <c:pt idx="900">
                  <c:v>-0.3</c:v>
                </c:pt>
                <c:pt idx="901">
                  <c:v>-0.29899999999999999</c:v>
                </c:pt>
                <c:pt idx="902">
                  <c:v>-0.29799999999999999</c:v>
                </c:pt>
                <c:pt idx="903">
                  <c:v>-0.29699999999999999</c:v>
                </c:pt>
                <c:pt idx="904">
                  <c:v>-0.29599999999999999</c:v>
                </c:pt>
                <c:pt idx="905">
                  <c:v>-0.29499999999999998</c:v>
                </c:pt>
                <c:pt idx="906">
                  <c:v>-0.29399999999999998</c:v>
                </c:pt>
                <c:pt idx="907">
                  <c:v>-0.29299999999999998</c:v>
                </c:pt>
                <c:pt idx="908">
                  <c:v>-0.29199999999999998</c:v>
                </c:pt>
                <c:pt idx="909">
                  <c:v>-0.29099999999999998</c:v>
                </c:pt>
                <c:pt idx="910">
                  <c:v>-0.28999999999999998</c:v>
                </c:pt>
                <c:pt idx="911">
                  <c:v>-0.28899999999999998</c:v>
                </c:pt>
                <c:pt idx="912">
                  <c:v>-0.28799999999999998</c:v>
                </c:pt>
                <c:pt idx="913">
                  <c:v>-0.28699999999999998</c:v>
                </c:pt>
                <c:pt idx="914">
                  <c:v>-0.28599999999999998</c:v>
                </c:pt>
                <c:pt idx="915">
                  <c:v>-0.28499999999999998</c:v>
                </c:pt>
                <c:pt idx="916">
                  <c:v>-0.28399999999999997</c:v>
                </c:pt>
                <c:pt idx="917">
                  <c:v>-0.28299999999999997</c:v>
                </c:pt>
                <c:pt idx="918">
                  <c:v>-0.28199999999999997</c:v>
                </c:pt>
                <c:pt idx="919">
                  <c:v>-0.28100000000000003</c:v>
                </c:pt>
                <c:pt idx="920">
                  <c:v>-0.28000000000000003</c:v>
                </c:pt>
                <c:pt idx="921">
                  <c:v>-0.27900000000000003</c:v>
                </c:pt>
                <c:pt idx="922">
                  <c:v>-0.27800000000000002</c:v>
                </c:pt>
                <c:pt idx="923">
                  <c:v>-0.27700000000000002</c:v>
                </c:pt>
                <c:pt idx="924">
                  <c:v>-0.27600000000000002</c:v>
                </c:pt>
                <c:pt idx="925">
                  <c:v>-0.27500000000000002</c:v>
                </c:pt>
                <c:pt idx="926">
                  <c:v>-0.27400000000000002</c:v>
                </c:pt>
                <c:pt idx="927">
                  <c:v>-0.27300000000000002</c:v>
                </c:pt>
                <c:pt idx="928">
                  <c:v>-0.27200000000000002</c:v>
                </c:pt>
                <c:pt idx="929">
                  <c:v>-0.27100000000000002</c:v>
                </c:pt>
                <c:pt idx="930">
                  <c:v>-0.27</c:v>
                </c:pt>
                <c:pt idx="931">
                  <c:v>-0.26900000000000002</c:v>
                </c:pt>
                <c:pt idx="932">
                  <c:v>-0.26800000000000002</c:v>
                </c:pt>
                <c:pt idx="933">
                  <c:v>-0.26700000000000002</c:v>
                </c:pt>
                <c:pt idx="934">
                  <c:v>-0.26600000000000001</c:v>
                </c:pt>
                <c:pt idx="935">
                  <c:v>-0.26500000000000001</c:v>
                </c:pt>
                <c:pt idx="936">
                  <c:v>-0.26400000000000001</c:v>
                </c:pt>
                <c:pt idx="937">
                  <c:v>-0.26300000000000001</c:v>
                </c:pt>
                <c:pt idx="938">
                  <c:v>-0.26200000000000001</c:v>
                </c:pt>
                <c:pt idx="939">
                  <c:v>-0.26100000000000001</c:v>
                </c:pt>
                <c:pt idx="940">
                  <c:v>-0.26</c:v>
                </c:pt>
                <c:pt idx="941">
                  <c:v>-0.25900000000000001</c:v>
                </c:pt>
                <c:pt idx="942">
                  <c:v>-0.25800000000000001</c:v>
                </c:pt>
                <c:pt idx="943">
                  <c:v>-0.25700000000000001</c:v>
                </c:pt>
                <c:pt idx="944">
                  <c:v>-0.25600000000000001</c:v>
                </c:pt>
                <c:pt idx="945">
                  <c:v>-0.255</c:v>
                </c:pt>
                <c:pt idx="946">
                  <c:v>-0.254</c:v>
                </c:pt>
                <c:pt idx="947">
                  <c:v>-0.253</c:v>
                </c:pt>
                <c:pt idx="948">
                  <c:v>-0.252</c:v>
                </c:pt>
                <c:pt idx="949">
                  <c:v>-0.251</c:v>
                </c:pt>
                <c:pt idx="950">
                  <c:v>-0.25</c:v>
                </c:pt>
                <c:pt idx="951">
                  <c:v>-0.249</c:v>
                </c:pt>
                <c:pt idx="952">
                  <c:v>-0.248</c:v>
                </c:pt>
                <c:pt idx="953">
                  <c:v>-0.247</c:v>
                </c:pt>
                <c:pt idx="954">
                  <c:v>-0.246</c:v>
                </c:pt>
                <c:pt idx="955">
                  <c:v>-0.245</c:v>
                </c:pt>
                <c:pt idx="956">
                  <c:v>-0.24399999999999999</c:v>
                </c:pt>
                <c:pt idx="957">
                  <c:v>-0.24299999999999999</c:v>
                </c:pt>
                <c:pt idx="958">
                  <c:v>-0.24199999999999999</c:v>
                </c:pt>
                <c:pt idx="959">
                  <c:v>-0.24099999999999999</c:v>
                </c:pt>
                <c:pt idx="960">
                  <c:v>-0.24</c:v>
                </c:pt>
                <c:pt idx="961">
                  <c:v>-0.23899999999999999</c:v>
                </c:pt>
                <c:pt idx="962">
                  <c:v>-0.23799999999999999</c:v>
                </c:pt>
                <c:pt idx="963">
                  <c:v>-0.23699999999999999</c:v>
                </c:pt>
                <c:pt idx="964">
                  <c:v>-0.23599999999999999</c:v>
                </c:pt>
                <c:pt idx="965">
                  <c:v>-0.23499999999999999</c:v>
                </c:pt>
                <c:pt idx="966">
                  <c:v>-0.23400000000000001</c:v>
                </c:pt>
                <c:pt idx="967">
                  <c:v>-0.23300000000000001</c:v>
                </c:pt>
                <c:pt idx="968">
                  <c:v>-0.23200000000000001</c:v>
                </c:pt>
                <c:pt idx="969">
                  <c:v>-0.23100000000000001</c:v>
                </c:pt>
                <c:pt idx="970">
                  <c:v>-0.23</c:v>
                </c:pt>
                <c:pt idx="971">
                  <c:v>-0.22900000000000001</c:v>
                </c:pt>
                <c:pt idx="972">
                  <c:v>-0.22800000000000001</c:v>
                </c:pt>
                <c:pt idx="973">
                  <c:v>-0.22700000000000001</c:v>
                </c:pt>
                <c:pt idx="974">
                  <c:v>-0.22600000000000001</c:v>
                </c:pt>
                <c:pt idx="975">
                  <c:v>-0.22500000000000001</c:v>
                </c:pt>
                <c:pt idx="976">
                  <c:v>-0.224</c:v>
                </c:pt>
                <c:pt idx="977">
                  <c:v>-0.223</c:v>
                </c:pt>
                <c:pt idx="978">
                  <c:v>-0.222</c:v>
                </c:pt>
                <c:pt idx="979">
                  <c:v>-0.221</c:v>
                </c:pt>
                <c:pt idx="980">
                  <c:v>-0.22</c:v>
                </c:pt>
                <c:pt idx="981">
                  <c:v>-0.219</c:v>
                </c:pt>
                <c:pt idx="982">
                  <c:v>-0.218</c:v>
                </c:pt>
                <c:pt idx="983">
                  <c:v>-0.217</c:v>
                </c:pt>
                <c:pt idx="984">
                  <c:v>-0.216</c:v>
                </c:pt>
                <c:pt idx="985">
                  <c:v>-0.215</c:v>
                </c:pt>
                <c:pt idx="986">
                  <c:v>-0.214</c:v>
                </c:pt>
                <c:pt idx="987">
                  <c:v>-0.21299999999999999</c:v>
                </c:pt>
                <c:pt idx="988">
                  <c:v>-0.21199999999999999</c:v>
                </c:pt>
                <c:pt idx="989">
                  <c:v>-0.21099999999999999</c:v>
                </c:pt>
                <c:pt idx="990">
                  <c:v>-0.21</c:v>
                </c:pt>
                <c:pt idx="991">
                  <c:v>-0.20899999999999999</c:v>
                </c:pt>
                <c:pt idx="992">
                  <c:v>-0.20799999999999999</c:v>
                </c:pt>
                <c:pt idx="993">
                  <c:v>-0.20699999999999999</c:v>
                </c:pt>
                <c:pt idx="994">
                  <c:v>-0.20599999999999999</c:v>
                </c:pt>
                <c:pt idx="995">
                  <c:v>-0.20499999999999999</c:v>
                </c:pt>
                <c:pt idx="996">
                  <c:v>-0.20399999999999999</c:v>
                </c:pt>
                <c:pt idx="997">
                  <c:v>-0.20300000000000001</c:v>
                </c:pt>
                <c:pt idx="998">
                  <c:v>-0.20200000000000001</c:v>
                </c:pt>
                <c:pt idx="999">
                  <c:v>-0.20100000000000001</c:v>
                </c:pt>
                <c:pt idx="1000">
                  <c:v>-0.2</c:v>
                </c:pt>
                <c:pt idx="1001">
                  <c:v>-0.19900000000000001</c:v>
                </c:pt>
                <c:pt idx="1002">
                  <c:v>-0.19800000000000001</c:v>
                </c:pt>
                <c:pt idx="1003">
                  <c:v>-0.19700000000000001</c:v>
                </c:pt>
                <c:pt idx="1004">
                  <c:v>-0.19600000000000001</c:v>
                </c:pt>
                <c:pt idx="1005">
                  <c:v>-0.19500000000000001</c:v>
                </c:pt>
                <c:pt idx="1006">
                  <c:v>-0.19400000000000001</c:v>
                </c:pt>
                <c:pt idx="1007">
                  <c:v>-0.193</c:v>
                </c:pt>
                <c:pt idx="1008">
                  <c:v>-0.192</c:v>
                </c:pt>
                <c:pt idx="1009">
                  <c:v>-0.191</c:v>
                </c:pt>
                <c:pt idx="1010">
                  <c:v>-0.19</c:v>
                </c:pt>
                <c:pt idx="1011">
                  <c:v>-0.189</c:v>
                </c:pt>
                <c:pt idx="1012">
                  <c:v>-0.188</c:v>
                </c:pt>
                <c:pt idx="1013">
                  <c:v>-0.187</c:v>
                </c:pt>
                <c:pt idx="1014">
                  <c:v>-0.186</c:v>
                </c:pt>
                <c:pt idx="1015">
                  <c:v>-0.185</c:v>
                </c:pt>
                <c:pt idx="1016">
                  <c:v>-0.184</c:v>
                </c:pt>
                <c:pt idx="1017">
                  <c:v>-0.183</c:v>
                </c:pt>
                <c:pt idx="1018">
                  <c:v>-0.182</c:v>
                </c:pt>
                <c:pt idx="1019">
                  <c:v>-0.18099999999999999</c:v>
                </c:pt>
                <c:pt idx="1020">
                  <c:v>-0.18</c:v>
                </c:pt>
                <c:pt idx="1021">
                  <c:v>-0.17899999999999999</c:v>
                </c:pt>
                <c:pt idx="1022">
                  <c:v>-0.17799999999999999</c:v>
                </c:pt>
                <c:pt idx="1023">
                  <c:v>-0.17699999999999999</c:v>
                </c:pt>
                <c:pt idx="1024">
                  <c:v>-0.17599999999999999</c:v>
                </c:pt>
                <c:pt idx="1025">
                  <c:v>-0.17499999999999999</c:v>
                </c:pt>
                <c:pt idx="1026">
                  <c:v>-0.17399999999999999</c:v>
                </c:pt>
                <c:pt idx="1027">
                  <c:v>-0.17299999999999999</c:v>
                </c:pt>
                <c:pt idx="1028">
                  <c:v>-0.17199999999999999</c:v>
                </c:pt>
                <c:pt idx="1029">
                  <c:v>-0.17100000000000001</c:v>
                </c:pt>
                <c:pt idx="1030">
                  <c:v>-0.17</c:v>
                </c:pt>
                <c:pt idx="1031">
                  <c:v>-0.16900000000000001</c:v>
                </c:pt>
                <c:pt idx="1032">
                  <c:v>-0.16800000000000001</c:v>
                </c:pt>
                <c:pt idx="1033">
                  <c:v>-0.16700000000000001</c:v>
                </c:pt>
                <c:pt idx="1034">
                  <c:v>-0.16600000000000001</c:v>
                </c:pt>
                <c:pt idx="1035">
                  <c:v>-0.16500000000000001</c:v>
                </c:pt>
                <c:pt idx="1036">
                  <c:v>-0.16400000000000001</c:v>
                </c:pt>
                <c:pt idx="1037">
                  <c:v>-0.16300000000000001</c:v>
                </c:pt>
                <c:pt idx="1038">
                  <c:v>-0.16200000000000001</c:v>
                </c:pt>
                <c:pt idx="1039">
                  <c:v>-0.161</c:v>
                </c:pt>
                <c:pt idx="1040">
                  <c:v>-0.16</c:v>
                </c:pt>
                <c:pt idx="1041">
                  <c:v>-0.159</c:v>
                </c:pt>
                <c:pt idx="1042">
                  <c:v>-0.158</c:v>
                </c:pt>
                <c:pt idx="1043">
                  <c:v>-0.157</c:v>
                </c:pt>
                <c:pt idx="1044">
                  <c:v>-0.156</c:v>
                </c:pt>
                <c:pt idx="1045">
                  <c:v>-0.155</c:v>
                </c:pt>
                <c:pt idx="1046">
                  <c:v>-0.154</c:v>
                </c:pt>
                <c:pt idx="1047">
                  <c:v>-0.153</c:v>
                </c:pt>
                <c:pt idx="1048">
                  <c:v>-0.152</c:v>
                </c:pt>
                <c:pt idx="1049">
                  <c:v>-0.151</c:v>
                </c:pt>
                <c:pt idx="1050">
                  <c:v>-0.15</c:v>
                </c:pt>
                <c:pt idx="1051">
                  <c:v>-0.14899999999999999</c:v>
                </c:pt>
                <c:pt idx="1052">
                  <c:v>-0.14799999999999999</c:v>
                </c:pt>
                <c:pt idx="1053">
                  <c:v>-0.14699999999999999</c:v>
                </c:pt>
                <c:pt idx="1054">
                  <c:v>-0.14599999999999999</c:v>
                </c:pt>
                <c:pt idx="1055">
                  <c:v>-0.14499999999999999</c:v>
                </c:pt>
                <c:pt idx="1056">
                  <c:v>-0.14399999999999999</c:v>
                </c:pt>
                <c:pt idx="1057">
                  <c:v>-0.14299999999999999</c:v>
                </c:pt>
                <c:pt idx="1058">
                  <c:v>-0.14199999999999999</c:v>
                </c:pt>
                <c:pt idx="1059">
                  <c:v>-0.14099999999999999</c:v>
                </c:pt>
                <c:pt idx="1060">
                  <c:v>-0.14000000000000001</c:v>
                </c:pt>
                <c:pt idx="1061">
                  <c:v>-0.13900000000000001</c:v>
                </c:pt>
                <c:pt idx="1062">
                  <c:v>-0.13800000000000001</c:v>
                </c:pt>
                <c:pt idx="1063">
                  <c:v>-0.13700000000000001</c:v>
                </c:pt>
                <c:pt idx="1064">
                  <c:v>-0.13600000000000001</c:v>
                </c:pt>
                <c:pt idx="1065">
                  <c:v>-0.13500000000000001</c:v>
                </c:pt>
                <c:pt idx="1066">
                  <c:v>-0.13400000000000001</c:v>
                </c:pt>
                <c:pt idx="1067">
                  <c:v>-0.13300000000000001</c:v>
                </c:pt>
                <c:pt idx="1068">
                  <c:v>-0.13200000000000001</c:v>
                </c:pt>
                <c:pt idx="1069">
                  <c:v>-0.13100000000000001</c:v>
                </c:pt>
                <c:pt idx="1070">
                  <c:v>-0.13</c:v>
                </c:pt>
                <c:pt idx="1071">
                  <c:v>-0.129</c:v>
                </c:pt>
                <c:pt idx="1072">
                  <c:v>-0.128</c:v>
                </c:pt>
                <c:pt idx="1073">
                  <c:v>-0.127</c:v>
                </c:pt>
                <c:pt idx="1074">
                  <c:v>-0.126</c:v>
                </c:pt>
                <c:pt idx="1075">
                  <c:v>-0.125</c:v>
                </c:pt>
                <c:pt idx="1076">
                  <c:v>-0.124</c:v>
                </c:pt>
                <c:pt idx="1077">
                  <c:v>-0.123</c:v>
                </c:pt>
                <c:pt idx="1078">
                  <c:v>-0.122</c:v>
                </c:pt>
                <c:pt idx="1079">
                  <c:v>-0.121</c:v>
                </c:pt>
                <c:pt idx="1080">
                  <c:v>-0.12</c:v>
                </c:pt>
                <c:pt idx="1081">
                  <c:v>-0.11899999999999999</c:v>
                </c:pt>
                <c:pt idx="1082">
                  <c:v>-0.11799999999999999</c:v>
                </c:pt>
                <c:pt idx="1083">
                  <c:v>-0.11700000000000001</c:v>
                </c:pt>
                <c:pt idx="1084">
                  <c:v>-0.11600000000000001</c:v>
                </c:pt>
                <c:pt idx="1085">
                  <c:v>-0.115</c:v>
                </c:pt>
                <c:pt idx="1086">
                  <c:v>-0.114</c:v>
                </c:pt>
                <c:pt idx="1087">
                  <c:v>-0.113</c:v>
                </c:pt>
                <c:pt idx="1088">
                  <c:v>-0.112</c:v>
                </c:pt>
                <c:pt idx="1089">
                  <c:v>-0.111</c:v>
                </c:pt>
                <c:pt idx="1090">
                  <c:v>-0.11</c:v>
                </c:pt>
                <c:pt idx="1091">
                  <c:v>-0.109</c:v>
                </c:pt>
                <c:pt idx="1092">
                  <c:v>-0.108</c:v>
                </c:pt>
                <c:pt idx="1093">
                  <c:v>-0.107</c:v>
                </c:pt>
                <c:pt idx="1094">
                  <c:v>-0.106</c:v>
                </c:pt>
                <c:pt idx="1095">
                  <c:v>-0.105</c:v>
                </c:pt>
                <c:pt idx="1096">
                  <c:v>-0.104</c:v>
                </c:pt>
                <c:pt idx="1097">
                  <c:v>-0.10299999999999999</c:v>
                </c:pt>
                <c:pt idx="1098">
                  <c:v>-0.10199999999999999</c:v>
                </c:pt>
                <c:pt idx="1099">
                  <c:v>-0.10100000000000001</c:v>
                </c:pt>
                <c:pt idx="1100">
                  <c:v>-0.1</c:v>
                </c:pt>
                <c:pt idx="1101">
                  <c:v>-9.9000000000000005E-2</c:v>
                </c:pt>
                <c:pt idx="1102">
                  <c:v>-9.8000000000000004E-2</c:v>
                </c:pt>
                <c:pt idx="1103">
                  <c:v>-9.7000000000000003E-2</c:v>
                </c:pt>
                <c:pt idx="1104">
                  <c:v>-9.6000000000000002E-2</c:v>
                </c:pt>
                <c:pt idx="1105">
                  <c:v>-9.5000000000000001E-2</c:v>
                </c:pt>
                <c:pt idx="1106">
                  <c:v>-9.4E-2</c:v>
                </c:pt>
                <c:pt idx="1107">
                  <c:v>-9.2999999999999999E-2</c:v>
                </c:pt>
                <c:pt idx="1108">
                  <c:v>-9.1999999999999998E-2</c:v>
                </c:pt>
                <c:pt idx="1109">
                  <c:v>-9.0999999999999998E-2</c:v>
                </c:pt>
                <c:pt idx="1110">
                  <c:v>-0.09</c:v>
                </c:pt>
                <c:pt idx="1111">
                  <c:v>-8.8999999999999996E-2</c:v>
                </c:pt>
                <c:pt idx="1112">
                  <c:v>-8.7999999999999995E-2</c:v>
                </c:pt>
                <c:pt idx="1113">
                  <c:v>-8.6999999999999994E-2</c:v>
                </c:pt>
                <c:pt idx="1114">
                  <c:v>-8.5999999999999993E-2</c:v>
                </c:pt>
                <c:pt idx="1115">
                  <c:v>-8.5000000000000006E-2</c:v>
                </c:pt>
                <c:pt idx="1116">
                  <c:v>-8.4000000000000005E-2</c:v>
                </c:pt>
                <c:pt idx="1117">
                  <c:v>-8.3000000000000004E-2</c:v>
                </c:pt>
                <c:pt idx="1118">
                  <c:v>-8.2000000000000003E-2</c:v>
                </c:pt>
                <c:pt idx="1119">
                  <c:v>-8.1000000000000003E-2</c:v>
                </c:pt>
                <c:pt idx="1120">
                  <c:v>-0.08</c:v>
                </c:pt>
                <c:pt idx="1121">
                  <c:v>-7.9000000000000001E-2</c:v>
                </c:pt>
                <c:pt idx="1122">
                  <c:v>-7.8E-2</c:v>
                </c:pt>
                <c:pt idx="1123">
                  <c:v>-7.6999999999999999E-2</c:v>
                </c:pt>
                <c:pt idx="1124">
                  <c:v>-7.5999999999999998E-2</c:v>
                </c:pt>
                <c:pt idx="1125">
                  <c:v>-7.4999999999999997E-2</c:v>
                </c:pt>
                <c:pt idx="1126">
                  <c:v>-7.3999999999999996E-2</c:v>
                </c:pt>
                <c:pt idx="1127">
                  <c:v>-7.2999999999999995E-2</c:v>
                </c:pt>
                <c:pt idx="1128">
                  <c:v>-7.1999999999999995E-2</c:v>
                </c:pt>
                <c:pt idx="1129">
                  <c:v>-7.0999999999999994E-2</c:v>
                </c:pt>
                <c:pt idx="1130">
                  <c:v>-7.0000000000000007E-2</c:v>
                </c:pt>
                <c:pt idx="1131">
                  <c:v>-6.9000000000000006E-2</c:v>
                </c:pt>
                <c:pt idx="1132">
                  <c:v>-6.8000000000000005E-2</c:v>
                </c:pt>
                <c:pt idx="1133">
                  <c:v>-6.7000000000000004E-2</c:v>
                </c:pt>
                <c:pt idx="1134">
                  <c:v>-6.6000000000000003E-2</c:v>
                </c:pt>
                <c:pt idx="1135">
                  <c:v>-6.5000000000000002E-2</c:v>
                </c:pt>
                <c:pt idx="1136">
                  <c:v>-6.4000000000000001E-2</c:v>
                </c:pt>
                <c:pt idx="1137">
                  <c:v>-6.3E-2</c:v>
                </c:pt>
                <c:pt idx="1138">
                  <c:v>-6.2E-2</c:v>
                </c:pt>
                <c:pt idx="1139">
                  <c:v>-6.0999999999999999E-2</c:v>
                </c:pt>
                <c:pt idx="1140">
                  <c:v>-0.06</c:v>
                </c:pt>
                <c:pt idx="1141">
                  <c:v>-5.8999999999999997E-2</c:v>
                </c:pt>
                <c:pt idx="1142">
                  <c:v>-5.8000000000000003E-2</c:v>
                </c:pt>
                <c:pt idx="1143">
                  <c:v>-5.7000000000000002E-2</c:v>
                </c:pt>
                <c:pt idx="1144">
                  <c:v>-5.6000000000000001E-2</c:v>
                </c:pt>
                <c:pt idx="1145">
                  <c:v>-5.5E-2</c:v>
                </c:pt>
                <c:pt idx="1146">
                  <c:v>-5.3999999999999999E-2</c:v>
                </c:pt>
                <c:pt idx="1147">
                  <c:v>-5.2999999999999999E-2</c:v>
                </c:pt>
                <c:pt idx="1148">
                  <c:v>-5.1999999999999998E-2</c:v>
                </c:pt>
                <c:pt idx="1149">
                  <c:v>-5.0999999999999997E-2</c:v>
                </c:pt>
                <c:pt idx="1150">
                  <c:v>-0.05</c:v>
                </c:pt>
                <c:pt idx="1151">
                  <c:v>-4.9000000000000002E-2</c:v>
                </c:pt>
                <c:pt idx="1152">
                  <c:v>-4.8000000000000001E-2</c:v>
                </c:pt>
                <c:pt idx="1153">
                  <c:v>-4.7E-2</c:v>
                </c:pt>
                <c:pt idx="1154">
                  <c:v>-4.5999999999999999E-2</c:v>
                </c:pt>
                <c:pt idx="1155">
                  <c:v>-4.4999999999999998E-2</c:v>
                </c:pt>
                <c:pt idx="1156">
                  <c:v>-4.3999999999999997E-2</c:v>
                </c:pt>
                <c:pt idx="1157">
                  <c:v>-4.2999999999999997E-2</c:v>
                </c:pt>
                <c:pt idx="1158">
                  <c:v>-4.2000000000000003E-2</c:v>
                </c:pt>
                <c:pt idx="1159">
                  <c:v>-4.1000000000000002E-2</c:v>
                </c:pt>
                <c:pt idx="1160">
                  <c:v>-0.04</c:v>
                </c:pt>
                <c:pt idx="1161">
                  <c:v>-3.9E-2</c:v>
                </c:pt>
                <c:pt idx="1162">
                  <c:v>-3.7999999999999999E-2</c:v>
                </c:pt>
                <c:pt idx="1163">
                  <c:v>-3.6999999999999998E-2</c:v>
                </c:pt>
                <c:pt idx="1164">
                  <c:v>-3.5999999999999997E-2</c:v>
                </c:pt>
                <c:pt idx="1165">
                  <c:v>-3.5000000000000003E-2</c:v>
                </c:pt>
                <c:pt idx="1166">
                  <c:v>-3.4000000000000002E-2</c:v>
                </c:pt>
                <c:pt idx="1167">
                  <c:v>-3.3000000000000002E-2</c:v>
                </c:pt>
                <c:pt idx="1168">
                  <c:v>-3.2000000000000001E-2</c:v>
                </c:pt>
                <c:pt idx="1169">
                  <c:v>-3.1E-2</c:v>
                </c:pt>
                <c:pt idx="1170">
                  <c:v>-0.03</c:v>
                </c:pt>
                <c:pt idx="1171">
                  <c:v>-2.9000000000000001E-2</c:v>
                </c:pt>
                <c:pt idx="1172">
                  <c:v>-2.8000000000000001E-2</c:v>
                </c:pt>
                <c:pt idx="1173">
                  <c:v>-2.7E-2</c:v>
                </c:pt>
                <c:pt idx="1174">
                  <c:v>-2.5999999999999999E-2</c:v>
                </c:pt>
                <c:pt idx="1175">
                  <c:v>-2.5000000000000001E-2</c:v>
                </c:pt>
                <c:pt idx="1176">
                  <c:v>-2.4E-2</c:v>
                </c:pt>
                <c:pt idx="1177">
                  <c:v>-2.3E-2</c:v>
                </c:pt>
                <c:pt idx="1178">
                  <c:v>-2.1999999999999999E-2</c:v>
                </c:pt>
                <c:pt idx="1179">
                  <c:v>-2.1000000000000001E-2</c:v>
                </c:pt>
                <c:pt idx="1180">
                  <c:v>-0.02</c:v>
                </c:pt>
                <c:pt idx="1181">
                  <c:v>-1.9E-2</c:v>
                </c:pt>
                <c:pt idx="1182">
                  <c:v>-1.7999999999999999E-2</c:v>
                </c:pt>
                <c:pt idx="1183">
                  <c:v>-1.7000000000000001E-2</c:v>
                </c:pt>
                <c:pt idx="1184">
                  <c:v>-1.6E-2</c:v>
                </c:pt>
                <c:pt idx="1185">
                  <c:v>-1.4999999999999999E-2</c:v>
                </c:pt>
                <c:pt idx="1186">
                  <c:v>-1.4E-2</c:v>
                </c:pt>
                <c:pt idx="1187">
                  <c:v>-1.2999999999999999E-2</c:v>
                </c:pt>
                <c:pt idx="1188">
                  <c:v>-1.2E-2</c:v>
                </c:pt>
                <c:pt idx="1189">
                  <c:v>-1.0999999999999999E-2</c:v>
                </c:pt>
                <c:pt idx="1190">
                  <c:v>-0.01</c:v>
                </c:pt>
                <c:pt idx="1191">
                  <c:v>-8.9999999999999993E-3</c:v>
                </c:pt>
                <c:pt idx="1192">
                  <c:v>-8.0000000000000002E-3</c:v>
                </c:pt>
                <c:pt idx="1193">
                  <c:v>-7.0000000000000001E-3</c:v>
                </c:pt>
                <c:pt idx="1194">
                  <c:v>-6.0000000000000001E-3</c:v>
                </c:pt>
                <c:pt idx="1195">
                  <c:v>-5.0000000000000001E-3</c:v>
                </c:pt>
                <c:pt idx="1196">
                  <c:v>-4.0000000000000001E-3</c:v>
                </c:pt>
                <c:pt idx="1197">
                  <c:v>-3.0000000000000001E-3</c:v>
                </c:pt>
                <c:pt idx="1198">
                  <c:v>-2E-3</c:v>
                </c:pt>
                <c:pt idx="1199">
                  <c:v>-1E-3</c:v>
                </c:pt>
                <c:pt idx="1200">
                  <c:v>0</c:v>
                </c:pt>
                <c:pt idx="1201">
                  <c:v>1E-3</c:v>
                </c:pt>
                <c:pt idx="1202">
                  <c:v>2E-3</c:v>
                </c:pt>
                <c:pt idx="1203">
                  <c:v>3.0000000000000001E-3</c:v>
                </c:pt>
                <c:pt idx="1204">
                  <c:v>4.0000000000000001E-3</c:v>
                </c:pt>
                <c:pt idx="1205">
                  <c:v>5.0000000000000001E-3</c:v>
                </c:pt>
                <c:pt idx="1206">
                  <c:v>6.0000000000000001E-3</c:v>
                </c:pt>
                <c:pt idx="1207">
                  <c:v>7.0000000000000001E-3</c:v>
                </c:pt>
                <c:pt idx="1208">
                  <c:v>8.0000000000000002E-3</c:v>
                </c:pt>
                <c:pt idx="1209">
                  <c:v>8.9999999999999993E-3</c:v>
                </c:pt>
                <c:pt idx="1210">
                  <c:v>0.01</c:v>
                </c:pt>
                <c:pt idx="1211">
                  <c:v>1.0999999999999999E-2</c:v>
                </c:pt>
                <c:pt idx="1212">
                  <c:v>1.2E-2</c:v>
                </c:pt>
                <c:pt idx="1213">
                  <c:v>1.2999999999999999E-2</c:v>
                </c:pt>
                <c:pt idx="1214">
                  <c:v>1.4E-2</c:v>
                </c:pt>
                <c:pt idx="1215">
                  <c:v>1.4999999999999999E-2</c:v>
                </c:pt>
                <c:pt idx="1216">
                  <c:v>1.6E-2</c:v>
                </c:pt>
                <c:pt idx="1217">
                  <c:v>1.7000000000000001E-2</c:v>
                </c:pt>
                <c:pt idx="1218">
                  <c:v>1.7999999999999999E-2</c:v>
                </c:pt>
                <c:pt idx="1219">
                  <c:v>1.9E-2</c:v>
                </c:pt>
                <c:pt idx="1220">
                  <c:v>0.02</c:v>
                </c:pt>
                <c:pt idx="1221">
                  <c:v>2.1000000000000001E-2</c:v>
                </c:pt>
                <c:pt idx="1222">
                  <c:v>2.1999999999999999E-2</c:v>
                </c:pt>
                <c:pt idx="1223">
                  <c:v>2.3E-2</c:v>
                </c:pt>
                <c:pt idx="1224">
                  <c:v>2.4E-2</c:v>
                </c:pt>
                <c:pt idx="1225">
                  <c:v>2.5000000000000001E-2</c:v>
                </c:pt>
                <c:pt idx="1226">
                  <c:v>2.5999999999999999E-2</c:v>
                </c:pt>
                <c:pt idx="1227">
                  <c:v>2.7E-2</c:v>
                </c:pt>
                <c:pt idx="1228">
                  <c:v>2.8000000000000001E-2</c:v>
                </c:pt>
                <c:pt idx="1229">
                  <c:v>2.9000000000000001E-2</c:v>
                </c:pt>
                <c:pt idx="1230">
                  <c:v>0.03</c:v>
                </c:pt>
                <c:pt idx="1231">
                  <c:v>3.1E-2</c:v>
                </c:pt>
                <c:pt idx="1232">
                  <c:v>3.2000000000000001E-2</c:v>
                </c:pt>
                <c:pt idx="1233">
                  <c:v>3.3000000000000002E-2</c:v>
                </c:pt>
                <c:pt idx="1234">
                  <c:v>3.4000000000000002E-2</c:v>
                </c:pt>
                <c:pt idx="1235">
                  <c:v>3.5000000000000003E-2</c:v>
                </c:pt>
                <c:pt idx="1236">
                  <c:v>3.5999999999999997E-2</c:v>
                </c:pt>
                <c:pt idx="1237">
                  <c:v>3.6999999999999998E-2</c:v>
                </c:pt>
                <c:pt idx="1238">
                  <c:v>3.7999999999999999E-2</c:v>
                </c:pt>
                <c:pt idx="1239">
                  <c:v>3.9E-2</c:v>
                </c:pt>
                <c:pt idx="1240">
                  <c:v>0.04</c:v>
                </c:pt>
                <c:pt idx="1241">
                  <c:v>4.1000000000000002E-2</c:v>
                </c:pt>
                <c:pt idx="1242">
                  <c:v>4.2000000000000003E-2</c:v>
                </c:pt>
                <c:pt idx="1243">
                  <c:v>4.2999999999999997E-2</c:v>
                </c:pt>
                <c:pt idx="1244">
                  <c:v>4.3999999999999997E-2</c:v>
                </c:pt>
                <c:pt idx="1245">
                  <c:v>4.4999999999999998E-2</c:v>
                </c:pt>
                <c:pt idx="1246">
                  <c:v>4.5999999999999999E-2</c:v>
                </c:pt>
                <c:pt idx="1247">
                  <c:v>4.7E-2</c:v>
                </c:pt>
                <c:pt idx="1248">
                  <c:v>4.8000000000000001E-2</c:v>
                </c:pt>
                <c:pt idx="1249">
                  <c:v>4.9000000000000002E-2</c:v>
                </c:pt>
                <c:pt idx="1250">
                  <c:v>0.05</c:v>
                </c:pt>
                <c:pt idx="1251">
                  <c:v>5.0999999999999997E-2</c:v>
                </c:pt>
                <c:pt idx="1252">
                  <c:v>5.1999999999999998E-2</c:v>
                </c:pt>
                <c:pt idx="1253">
                  <c:v>5.2999999999999999E-2</c:v>
                </c:pt>
                <c:pt idx="1254">
                  <c:v>5.3999999999999999E-2</c:v>
                </c:pt>
                <c:pt idx="1255">
                  <c:v>5.5E-2</c:v>
                </c:pt>
                <c:pt idx="1256">
                  <c:v>5.6000000000000001E-2</c:v>
                </c:pt>
                <c:pt idx="1257">
                  <c:v>5.7000000000000002E-2</c:v>
                </c:pt>
                <c:pt idx="1258">
                  <c:v>5.8000000000000003E-2</c:v>
                </c:pt>
                <c:pt idx="1259">
                  <c:v>5.8999999999999997E-2</c:v>
                </c:pt>
                <c:pt idx="1260">
                  <c:v>0.06</c:v>
                </c:pt>
                <c:pt idx="1261">
                  <c:v>6.0999999999999999E-2</c:v>
                </c:pt>
                <c:pt idx="1262">
                  <c:v>6.2E-2</c:v>
                </c:pt>
                <c:pt idx="1263">
                  <c:v>6.3E-2</c:v>
                </c:pt>
                <c:pt idx="1264">
                  <c:v>6.4000000000000001E-2</c:v>
                </c:pt>
                <c:pt idx="1265">
                  <c:v>6.5000000000000002E-2</c:v>
                </c:pt>
                <c:pt idx="1266">
                  <c:v>6.6000000000000003E-2</c:v>
                </c:pt>
                <c:pt idx="1267">
                  <c:v>6.7000000000000004E-2</c:v>
                </c:pt>
                <c:pt idx="1268">
                  <c:v>6.8000000000000005E-2</c:v>
                </c:pt>
                <c:pt idx="1269">
                  <c:v>6.9000000000000006E-2</c:v>
                </c:pt>
                <c:pt idx="1270">
                  <c:v>7.0000000000000007E-2</c:v>
                </c:pt>
                <c:pt idx="1271">
                  <c:v>7.0999999999999994E-2</c:v>
                </c:pt>
                <c:pt idx="1272">
                  <c:v>7.1999999999999995E-2</c:v>
                </c:pt>
                <c:pt idx="1273">
                  <c:v>7.2999999999999995E-2</c:v>
                </c:pt>
                <c:pt idx="1274">
                  <c:v>7.3999999999999996E-2</c:v>
                </c:pt>
                <c:pt idx="1275">
                  <c:v>7.4999999999999997E-2</c:v>
                </c:pt>
                <c:pt idx="1276">
                  <c:v>7.5999999999999998E-2</c:v>
                </c:pt>
                <c:pt idx="1277">
                  <c:v>7.6999999999999999E-2</c:v>
                </c:pt>
                <c:pt idx="1278">
                  <c:v>7.8E-2</c:v>
                </c:pt>
                <c:pt idx="1279">
                  <c:v>7.9000000000000001E-2</c:v>
                </c:pt>
                <c:pt idx="1280">
                  <c:v>0.08</c:v>
                </c:pt>
                <c:pt idx="1281">
                  <c:v>8.1000000000000003E-2</c:v>
                </c:pt>
                <c:pt idx="1282">
                  <c:v>8.2000000000000003E-2</c:v>
                </c:pt>
                <c:pt idx="1283">
                  <c:v>8.3000000000000004E-2</c:v>
                </c:pt>
                <c:pt idx="1284">
                  <c:v>8.4000000000000005E-2</c:v>
                </c:pt>
                <c:pt idx="1285">
                  <c:v>8.5000000000000006E-2</c:v>
                </c:pt>
                <c:pt idx="1286">
                  <c:v>8.5999999999999993E-2</c:v>
                </c:pt>
                <c:pt idx="1287">
                  <c:v>8.6999999999999994E-2</c:v>
                </c:pt>
                <c:pt idx="1288">
                  <c:v>8.7999999999999995E-2</c:v>
                </c:pt>
                <c:pt idx="1289">
                  <c:v>8.8999999999999996E-2</c:v>
                </c:pt>
                <c:pt idx="1290">
                  <c:v>0.09</c:v>
                </c:pt>
                <c:pt idx="1291">
                  <c:v>9.0999999999999998E-2</c:v>
                </c:pt>
                <c:pt idx="1292">
                  <c:v>9.1999999999999998E-2</c:v>
                </c:pt>
                <c:pt idx="1293">
                  <c:v>9.2999999999999999E-2</c:v>
                </c:pt>
                <c:pt idx="1294">
                  <c:v>9.4E-2</c:v>
                </c:pt>
                <c:pt idx="1295">
                  <c:v>9.5000000000000001E-2</c:v>
                </c:pt>
                <c:pt idx="1296">
                  <c:v>9.6000000000000002E-2</c:v>
                </c:pt>
                <c:pt idx="1297">
                  <c:v>9.7000000000000003E-2</c:v>
                </c:pt>
                <c:pt idx="1298">
                  <c:v>9.8000000000000004E-2</c:v>
                </c:pt>
                <c:pt idx="1299">
                  <c:v>9.9000000000000005E-2</c:v>
                </c:pt>
                <c:pt idx="1300">
                  <c:v>0.1</c:v>
                </c:pt>
                <c:pt idx="1301">
                  <c:v>0.10100000000000001</c:v>
                </c:pt>
                <c:pt idx="1302">
                  <c:v>0.10199999999999999</c:v>
                </c:pt>
                <c:pt idx="1303">
                  <c:v>0.10299999999999999</c:v>
                </c:pt>
                <c:pt idx="1304">
                  <c:v>0.104</c:v>
                </c:pt>
                <c:pt idx="1305">
                  <c:v>0.105</c:v>
                </c:pt>
                <c:pt idx="1306">
                  <c:v>0.106</c:v>
                </c:pt>
                <c:pt idx="1307">
                  <c:v>0.107</c:v>
                </c:pt>
                <c:pt idx="1308">
                  <c:v>0.108</c:v>
                </c:pt>
                <c:pt idx="1309">
                  <c:v>0.109</c:v>
                </c:pt>
                <c:pt idx="1310">
                  <c:v>0.11</c:v>
                </c:pt>
                <c:pt idx="1311">
                  <c:v>0.111</c:v>
                </c:pt>
                <c:pt idx="1312">
                  <c:v>0.112</c:v>
                </c:pt>
                <c:pt idx="1313">
                  <c:v>0.113</c:v>
                </c:pt>
                <c:pt idx="1314">
                  <c:v>0.114</c:v>
                </c:pt>
                <c:pt idx="1315">
                  <c:v>0.115</c:v>
                </c:pt>
                <c:pt idx="1316">
                  <c:v>0.11600000000000001</c:v>
                </c:pt>
                <c:pt idx="1317">
                  <c:v>0.11700000000000001</c:v>
                </c:pt>
                <c:pt idx="1318">
                  <c:v>0.11799999999999999</c:v>
                </c:pt>
                <c:pt idx="1319">
                  <c:v>0.11899999999999999</c:v>
                </c:pt>
                <c:pt idx="1320">
                  <c:v>0.12</c:v>
                </c:pt>
                <c:pt idx="1321">
                  <c:v>0.121</c:v>
                </c:pt>
                <c:pt idx="1322">
                  <c:v>0.122</c:v>
                </c:pt>
                <c:pt idx="1323">
                  <c:v>0.123</c:v>
                </c:pt>
                <c:pt idx="1324">
                  <c:v>0.124</c:v>
                </c:pt>
                <c:pt idx="1325">
                  <c:v>0.125</c:v>
                </c:pt>
                <c:pt idx="1326">
                  <c:v>0.126</c:v>
                </c:pt>
                <c:pt idx="1327">
                  <c:v>0.127</c:v>
                </c:pt>
                <c:pt idx="1328">
                  <c:v>0.128</c:v>
                </c:pt>
                <c:pt idx="1329">
                  <c:v>0.129</c:v>
                </c:pt>
                <c:pt idx="1330">
                  <c:v>0.13</c:v>
                </c:pt>
                <c:pt idx="1331">
                  <c:v>0.13100000000000001</c:v>
                </c:pt>
                <c:pt idx="1332">
                  <c:v>0.13200000000000001</c:v>
                </c:pt>
                <c:pt idx="1333">
                  <c:v>0.13300000000000001</c:v>
                </c:pt>
                <c:pt idx="1334">
                  <c:v>0.13400000000000001</c:v>
                </c:pt>
                <c:pt idx="1335">
                  <c:v>0.13500000000000001</c:v>
                </c:pt>
                <c:pt idx="1336">
                  <c:v>0.13600000000000001</c:v>
                </c:pt>
                <c:pt idx="1337">
                  <c:v>0.13700000000000001</c:v>
                </c:pt>
                <c:pt idx="1338">
                  <c:v>0.13800000000000001</c:v>
                </c:pt>
                <c:pt idx="1339">
                  <c:v>0.13900000000000001</c:v>
                </c:pt>
                <c:pt idx="1340">
                  <c:v>0.14000000000000001</c:v>
                </c:pt>
                <c:pt idx="1341">
                  <c:v>0.14099999999999999</c:v>
                </c:pt>
                <c:pt idx="1342">
                  <c:v>0.14199999999999999</c:v>
                </c:pt>
                <c:pt idx="1343">
                  <c:v>0.14299999999999999</c:v>
                </c:pt>
                <c:pt idx="1344">
                  <c:v>0.14399999999999999</c:v>
                </c:pt>
                <c:pt idx="1345">
                  <c:v>0.14499999999999999</c:v>
                </c:pt>
                <c:pt idx="1346">
                  <c:v>0.14599999999999999</c:v>
                </c:pt>
                <c:pt idx="1347">
                  <c:v>0.14699999999999999</c:v>
                </c:pt>
                <c:pt idx="1348">
                  <c:v>0.14799999999999999</c:v>
                </c:pt>
                <c:pt idx="1349">
                  <c:v>0.14899999999999999</c:v>
                </c:pt>
                <c:pt idx="1350">
                  <c:v>0.15</c:v>
                </c:pt>
                <c:pt idx="1351">
                  <c:v>0.151</c:v>
                </c:pt>
                <c:pt idx="1352">
                  <c:v>0.152</c:v>
                </c:pt>
                <c:pt idx="1353">
                  <c:v>0.153</c:v>
                </c:pt>
                <c:pt idx="1354">
                  <c:v>0.154</c:v>
                </c:pt>
                <c:pt idx="1355">
                  <c:v>0.155</c:v>
                </c:pt>
                <c:pt idx="1356">
                  <c:v>0.156</c:v>
                </c:pt>
                <c:pt idx="1357">
                  <c:v>0.157</c:v>
                </c:pt>
                <c:pt idx="1358">
                  <c:v>0.158</c:v>
                </c:pt>
                <c:pt idx="1359">
                  <c:v>0.159</c:v>
                </c:pt>
                <c:pt idx="1360">
                  <c:v>0.16</c:v>
                </c:pt>
                <c:pt idx="1361">
                  <c:v>0.161</c:v>
                </c:pt>
                <c:pt idx="1362">
                  <c:v>0.16200000000000001</c:v>
                </c:pt>
                <c:pt idx="1363">
                  <c:v>0.16300000000000001</c:v>
                </c:pt>
                <c:pt idx="1364">
                  <c:v>0.16400000000000001</c:v>
                </c:pt>
                <c:pt idx="1365">
                  <c:v>0.16500000000000001</c:v>
                </c:pt>
                <c:pt idx="1366">
                  <c:v>0.16600000000000001</c:v>
                </c:pt>
                <c:pt idx="1367">
                  <c:v>0.16700000000000001</c:v>
                </c:pt>
                <c:pt idx="1368">
                  <c:v>0.16800000000000001</c:v>
                </c:pt>
                <c:pt idx="1369">
                  <c:v>0.16900000000000001</c:v>
                </c:pt>
                <c:pt idx="1370">
                  <c:v>0.17</c:v>
                </c:pt>
                <c:pt idx="1371">
                  <c:v>0.17100000000000001</c:v>
                </c:pt>
                <c:pt idx="1372">
                  <c:v>0.17199999999999999</c:v>
                </c:pt>
                <c:pt idx="1373">
                  <c:v>0.17299999999999999</c:v>
                </c:pt>
                <c:pt idx="1374">
                  <c:v>0.17399999999999999</c:v>
                </c:pt>
                <c:pt idx="1375">
                  <c:v>0.17499999999999999</c:v>
                </c:pt>
                <c:pt idx="1376">
                  <c:v>0.17599999999999999</c:v>
                </c:pt>
                <c:pt idx="1377">
                  <c:v>0.17699999999999999</c:v>
                </c:pt>
                <c:pt idx="1378">
                  <c:v>0.17799999999999999</c:v>
                </c:pt>
                <c:pt idx="1379">
                  <c:v>0.17899999999999999</c:v>
                </c:pt>
                <c:pt idx="1380">
                  <c:v>0.18</c:v>
                </c:pt>
                <c:pt idx="1381">
                  <c:v>0.18099999999999999</c:v>
                </c:pt>
                <c:pt idx="1382">
                  <c:v>0.182</c:v>
                </c:pt>
                <c:pt idx="1383">
                  <c:v>0.183</c:v>
                </c:pt>
                <c:pt idx="1384">
                  <c:v>0.184</c:v>
                </c:pt>
                <c:pt idx="1385">
                  <c:v>0.185</c:v>
                </c:pt>
                <c:pt idx="1386">
                  <c:v>0.186</c:v>
                </c:pt>
                <c:pt idx="1387">
                  <c:v>0.187</c:v>
                </c:pt>
                <c:pt idx="1388">
                  <c:v>0.188</c:v>
                </c:pt>
                <c:pt idx="1389">
                  <c:v>0.189</c:v>
                </c:pt>
                <c:pt idx="1390">
                  <c:v>0.19</c:v>
                </c:pt>
                <c:pt idx="1391">
                  <c:v>0.191</c:v>
                </c:pt>
                <c:pt idx="1392">
                  <c:v>0.192</c:v>
                </c:pt>
                <c:pt idx="1393">
                  <c:v>0.193</c:v>
                </c:pt>
                <c:pt idx="1394">
                  <c:v>0.19400000000000001</c:v>
                </c:pt>
                <c:pt idx="1395">
                  <c:v>0.19500000000000001</c:v>
                </c:pt>
                <c:pt idx="1396">
                  <c:v>0.19600000000000001</c:v>
                </c:pt>
                <c:pt idx="1397">
                  <c:v>0.19700000000000001</c:v>
                </c:pt>
                <c:pt idx="1398">
                  <c:v>0.19800000000000001</c:v>
                </c:pt>
                <c:pt idx="1399">
                  <c:v>0.19900000000000001</c:v>
                </c:pt>
                <c:pt idx="1400">
                  <c:v>0.2</c:v>
                </c:pt>
                <c:pt idx="1401">
                  <c:v>0.20100000000000001</c:v>
                </c:pt>
                <c:pt idx="1402">
                  <c:v>0.20200000000000001</c:v>
                </c:pt>
                <c:pt idx="1403">
                  <c:v>0.20300000000000001</c:v>
                </c:pt>
                <c:pt idx="1404">
                  <c:v>0.20399999999999999</c:v>
                </c:pt>
                <c:pt idx="1405">
                  <c:v>0.20499999999999999</c:v>
                </c:pt>
                <c:pt idx="1406">
                  <c:v>0.20599999999999999</c:v>
                </c:pt>
                <c:pt idx="1407">
                  <c:v>0.20699999999999999</c:v>
                </c:pt>
                <c:pt idx="1408">
                  <c:v>0.20799999999999999</c:v>
                </c:pt>
                <c:pt idx="1409">
                  <c:v>0.20899999999999999</c:v>
                </c:pt>
                <c:pt idx="1410">
                  <c:v>0.21</c:v>
                </c:pt>
                <c:pt idx="1411">
                  <c:v>0.21099999999999999</c:v>
                </c:pt>
                <c:pt idx="1412">
                  <c:v>0.21199999999999999</c:v>
                </c:pt>
                <c:pt idx="1413">
                  <c:v>0.21299999999999999</c:v>
                </c:pt>
                <c:pt idx="1414">
                  <c:v>0.214</c:v>
                </c:pt>
                <c:pt idx="1415">
                  <c:v>0.215</c:v>
                </c:pt>
                <c:pt idx="1416">
                  <c:v>0.216</c:v>
                </c:pt>
                <c:pt idx="1417">
                  <c:v>0.217</c:v>
                </c:pt>
                <c:pt idx="1418">
                  <c:v>0.218</c:v>
                </c:pt>
                <c:pt idx="1419">
                  <c:v>0.219</c:v>
                </c:pt>
                <c:pt idx="1420">
                  <c:v>0.22</c:v>
                </c:pt>
                <c:pt idx="1421">
                  <c:v>0.221</c:v>
                </c:pt>
                <c:pt idx="1422">
                  <c:v>0.222</c:v>
                </c:pt>
                <c:pt idx="1423">
                  <c:v>0.223</c:v>
                </c:pt>
                <c:pt idx="1424">
                  <c:v>0.224</c:v>
                </c:pt>
                <c:pt idx="1425">
                  <c:v>0.22500000000000001</c:v>
                </c:pt>
                <c:pt idx="1426">
                  <c:v>0.22600000000000001</c:v>
                </c:pt>
                <c:pt idx="1427">
                  <c:v>0.22700000000000001</c:v>
                </c:pt>
                <c:pt idx="1428">
                  <c:v>0.22800000000000001</c:v>
                </c:pt>
                <c:pt idx="1429">
                  <c:v>0.22900000000000001</c:v>
                </c:pt>
                <c:pt idx="1430">
                  <c:v>0.23</c:v>
                </c:pt>
                <c:pt idx="1431">
                  <c:v>0.23100000000000001</c:v>
                </c:pt>
                <c:pt idx="1432">
                  <c:v>0.23200000000000001</c:v>
                </c:pt>
                <c:pt idx="1433">
                  <c:v>0.23300000000000001</c:v>
                </c:pt>
                <c:pt idx="1434">
                  <c:v>0.23400000000000001</c:v>
                </c:pt>
                <c:pt idx="1435">
                  <c:v>0.23499999999999999</c:v>
                </c:pt>
                <c:pt idx="1436">
                  <c:v>0.23599999999999999</c:v>
                </c:pt>
                <c:pt idx="1437">
                  <c:v>0.23699999999999999</c:v>
                </c:pt>
                <c:pt idx="1438">
                  <c:v>0.23799999999999999</c:v>
                </c:pt>
                <c:pt idx="1439">
                  <c:v>0.23899999999999999</c:v>
                </c:pt>
                <c:pt idx="1440">
                  <c:v>0.24</c:v>
                </c:pt>
                <c:pt idx="1441">
                  <c:v>0.24099999999999999</c:v>
                </c:pt>
                <c:pt idx="1442">
                  <c:v>0.24199999999999999</c:v>
                </c:pt>
                <c:pt idx="1443">
                  <c:v>0.24299999999999999</c:v>
                </c:pt>
                <c:pt idx="1444">
                  <c:v>0.24399999999999999</c:v>
                </c:pt>
                <c:pt idx="1445">
                  <c:v>0.245</c:v>
                </c:pt>
                <c:pt idx="1446">
                  <c:v>0.246</c:v>
                </c:pt>
                <c:pt idx="1447">
                  <c:v>0.247</c:v>
                </c:pt>
                <c:pt idx="1448">
                  <c:v>0.248</c:v>
                </c:pt>
                <c:pt idx="1449">
                  <c:v>0.249</c:v>
                </c:pt>
                <c:pt idx="1450">
                  <c:v>0.25</c:v>
                </c:pt>
                <c:pt idx="1451">
                  <c:v>0.251</c:v>
                </c:pt>
                <c:pt idx="1452">
                  <c:v>0.252</c:v>
                </c:pt>
                <c:pt idx="1453">
                  <c:v>0.253</c:v>
                </c:pt>
                <c:pt idx="1454">
                  <c:v>0.254</c:v>
                </c:pt>
                <c:pt idx="1455">
                  <c:v>0.255</c:v>
                </c:pt>
                <c:pt idx="1456">
                  <c:v>0.25600000000000001</c:v>
                </c:pt>
                <c:pt idx="1457">
                  <c:v>0.25700000000000001</c:v>
                </c:pt>
                <c:pt idx="1458">
                  <c:v>0.25800000000000001</c:v>
                </c:pt>
                <c:pt idx="1459">
                  <c:v>0.25900000000000001</c:v>
                </c:pt>
                <c:pt idx="1460">
                  <c:v>0.26</c:v>
                </c:pt>
                <c:pt idx="1461">
                  <c:v>0.26100000000000001</c:v>
                </c:pt>
                <c:pt idx="1462">
                  <c:v>0.26200000000000001</c:v>
                </c:pt>
                <c:pt idx="1463">
                  <c:v>0.26300000000000001</c:v>
                </c:pt>
                <c:pt idx="1464">
                  <c:v>0.26400000000000001</c:v>
                </c:pt>
                <c:pt idx="1465">
                  <c:v>0.26500000000000001</c:v>
                </c:pt>
                <c:pt idx="1466">
                  <c:v>0.26600000000000001</c:v>
                </c:pt>
                <c:pt idx="1467">
                  <c:v>0.26700000000000002</c:v>
                </c:pt>
                <c:pt idx="1468">
                  <c:v>0.26800000000000002</c:v>
                </c:pt>
                <c:pt idx="1469">
                  <c:v>0.26900000000000002</c:v>
                </c:pt>
                <c:pt idx="1470">
                  <c:v>0.27</c:v>
                </c:pt>
                <c:pt idx="1471">
                  <c:v>0.27100000000000002</c:v>
                </c:pt>
                <c:pt idx="1472">
                  <c:v>0.27200000000000002</c:v>
                </c:pt>
                <c:pt idx="1473">
                  <c:v>0.27300000000000002</c:v>
                </c:pt>
                <c:pt idx="1474">
                  <c:v>0.27400000000000002</c:v>
                </c:pt>
                <c:pt idx="1475">
                  <c:v>0.27500000000000002</c:v>
                </c:pt>
                <c:pt idx="1476">
                  <c:v>0.27600000000000002</c:v>
                </c:pt>
                <c:pt idx="1477">
                  <c:v>0.27700000000000002</c:v>
                </c:pt>
                <c:pt idx="1478">
                  <c:v>0.27800000000000002</c:v>
                </c:pt>
                <c:pt idx="1479">
                  <c:v>0.27900000000000003</c:v>
                </c:pt>
                <c:pt idx="1480">
                  <c:v>0.28000000000000003</c:v>
                </c:pt>
                <c:pt idx="1481">
                  <c:v>0.28100000000000003</c:v>
                </c:pt>
                <c:pt idx="1482">
                  <c:v>0.28199999999999997</c:v>
                </c:pt>
                <c:pt idx="1483">
                  <c:v>0.28299999999999997</c:v>
                </c:pt>
                <c:pt idx="1484">
                  <c:v>0.28399999999999997</c:v>
                </c:pt>
                <c:pt idx="1485">
                  <c:v>0.28499999999999998</c:v>
                </c:pt>
                <c:pt idx="1486">
                  <c:v>0.28599999999999998</c:v>
                </c:pt>
                <c:pt idx="1487">
                  <c:v>0.28699999999999998</c:v>
                </c:pt>
                <c:pt idx="1488">
                  <c:v>0.28799999999999998</c:v>
                </c:pt>
                <c:pt idx="1489">
                  <c:v>0.28899999999999998</c:v>
                </c:pt>
                <c:pt idx="1490">
                  <c:v>0.28999999999999998</c:v>
                </c:pt>
                <c:pt idx="1491">
                  <c:v>0.29099999999999998</c:v>
                </c:pt>
                <c:pt idx="1492">
                  <c:v>0.29199999999999998</c:v>
                </c:pt>
                <c:pt idx="1493">
                  <c:v>0.29299999999999998</c:v>
                </c:pt>
                <c:pt idx="1494">
                  <c:v>0.29399999999999998</c:v>
                </c:pt>
                <c:pt idx="1495">
                  <c:v>0.29499999999999998</c:v>
                </c:pt>
                <c:pt idx="1496">
                  <c:v>0.29599999999999999</c:v>
                </c:pt>
                <c:pt idx="1497">
                  <c:v>0.29699999999999999</c:v>
                </c:pt>
                <c:pt idx="1498">
                  <c:v>0.29799999999999999</c:v>
                </c:pt>
                <c:pt idx="1499">
                  <c:v>0.29899999999999999</c:v>
                </c:pt>
                <c:pt idx="1500">
                  <c:v>0.3</c:v>
                </c:pt>
                <c:pt idx="1501">
                  <c:v>0.30099999999999999</c:v>
                </c:pt>
                <c:pt idx="1502">
                  <c:v>0.30199999999999999</c:v>
                </c:pt>
                <c:pt idx="1503">
                  <c:v>0.30299999999999999</c:v>
                </c:pt>
                <c:pt idx="1504">
                  <c:v>0.30399999999999999</c:v>
                </c:pt>
                <c:pt idx="1505">
                  <c:v>0.30499999999999999</c:v>
                </c:pt>
                <c:pt idx="1506">
                  <c:v>0.30599999999999999</c:v>
                </c:pt>
                <c:pt idx="1507">
                  <c:v>0.307</c:v>
                </c:pt>
                <c:pt idx="1508">
                  <c:v>0.308</c:v>
                </c:pt>
                <c:pt idx="1509">
                  <c:v>0.309</c:v>
                </c:pt>
                <c:pt idx="1510">
                  <c:v>0.31</c:v>
                </c:pt>
                <c:pt idx="1511">
                  <c:v>0.311</c:v>
                </c:pt>
                <c:pt idx="1512">
                  <c:v>0.312</c:v>
                </c:pt>
                <c:pt idx="1513">
                  <c:v>0.313</c:v>
                </c:pt>
                <c:pt idx="1514">
                  <c:v>0.314</c:v>
                </c:pt>
                <c:pt idx="1515">
                  <c:v>0.315</c:v>
                </c:pt>
                <c:pt idx="1516">
                  <c:v>0.316</c:v>
                </c:pt>
                <c:pt idx="1517">
                  <c:v>0.317</c:v>
                </c:pt>
                <c:pt idx="1518">
                  <c:v>0.318</c:v>
                </c:pt>
                <c:pt idx="1519">
                  <c:v>0.31900000000000001</c:v>
                </c:pt>
                <c:pt idx="1520">
                  <c:v>0.32</c:v>
                </c:pt>
                <c:pt idx="1521">
                  <c:v>0.32100000000000001</c:v>
                </c:pt>
                <c:pt idx="1522">
                  <c:v>0.32200000000000001</c:v>
                </c:pt>
                <c:pt idx="1523">
                  <c:v>0.32300000000000001</c:v>
                </c:pt>
                <c:pt idx="1524">
                  <c:v>0.32400000000000001</c:v>
                </c:pt>
                <c:pt idx="1525">
                  <c:v>0.32500000000000001</c:v>
                </c:pt>
                <c:pt idx="1526">
                  <c:v>0.32600000000000001</c:v>
                </c:pt>
                <c:pt idx="1527">
                  <c:v>0.32700000000000001</c:v>
                </c:pt>
                <c:pt idx="1528">
                  <c:v>0.32800000000000001</c:v>
                </c:pt>
                <c:pt idx="1529">
                  <c:v>0.32900000000000001</c:v>
                </c:pt>
                <c:pt idx="1530">
                  <c:v>0.33</c:v>
                </c:pt>
                <c:pt idx="1531">
                  <c:v>0.33100000000000002</c:v>
                </c:pt>
                <c:pt idx="1532">
                  <c:v>0.33200000000000002</c:v>
                </c:pt>
                <c:pt idx="1533">
                  <c:v>0.33300000000000002</c:v>
                </c:pt>
                <c:pt idx="1534">
                  <c:v>0.33400000000000002</c:v>
                </c:pt>
                <c:pt idx="1535">
                  <c:v>0.33500000000000002</c:v>
                </c:pt>
                <c:pt idx="1536">
                  <c:v>0.33600000000000002</c:v>
                </c:pt>
                <c:pt idx="1537">
                  <c:v>0.33700000000000002</c:v>
                </c:pt>
                <c:pt idx="1538">
                  <c:v>0.33800000000000002</c:v>
                </c:pt>
                <c:pt idx="1539">
                  <c:v>0.33900000000000002</c:v>
                </c:pt>
                <c:pt idx="1540">
                  <c:v>0.34</c:v>
                </c:pt>
                <c:pt idx="1541">
                  <c:v>0.34100000000000003</c:v>
                </c:pt>
                <c:pt idx="1542">
                  <c:v>0.34200000000000003</c:v>
                </c:pt>
                <c:pt idx="1543">
                  <c:v>0.34300000000000003</c:v>
                </c:pt>
                <c:pt idx="1544">
                  <c:v>0.34399999999999997</c:v>
                </c:pt>
                <c:pt idx="1545">
                  <c:v>0.34499999999999997</c:v>
                </c:pt>
                <c:pt idx="1546">
                  <c:v>0.34599999999999997</c:v>
                </c:pt>
                <c:pt idx="1547">
                  <c:v>0.34699999999999998</c:v>
                </c:pt>
                <c:pt idx="1548">
                  <c:v>0.34799999999999998</c:v>
                </c:pt>
                <c:pt idx="1549">
                  <c:v>0.34899999999999998</c:v>
                </c:pt>
                <c:pt idx="1550">
                  <c:v>0.35</c:v>
                </c:pt>
                <c:pt idx="1551">
                  <c:v>0.35099999999999998</c:v>
                </c:pt>
                <c:pt idx="1552">
                  <c:v>0.35199999999999998</c:v>
                </c:pt>
                <c:pt idx="1553">
                  <c:v>0.35299999999999998</c:v>
                </c:pt>
                <c:pt idx="1554">
                  <c:v>0.35399999999999998</c:v>
                </c:pt>
                <c:pt idx="1555">
                  <c:v>0.35499999999999998</c:v>
                </c:pt>
                <c:pt idx="1556">
                  <c:v>0.35599999999999998</c:v>
                </c:pt>
                <c:pt idx="1557">
                  <c:v>0.35699999999999998</c:v>
                </c:pt>
                <c:pt idx="1558">
                  <c:v>0.35799999999999998</c:v>
                </c:pt>
                <c:pt idx="1559">
                  <c:v>0.35899999999999999</c:v>
                </c:pt>
                <c:pt idx="1560">
                  <c:v>0.36</c:v>
                </c:pt>
                <c:pt idx="1561">
                  <c:v>0.36099999999999999</c:v>
                </c:pt>
                <c:pt idx="1562">
                  <c:v>0.36199999999999999</c:v>
                </c:pt>
                <c:pt idx="1563">
                  <c:v>0.36299999999999999</c:v>
                </c:pt>
                <c:pt idx="1564">
                  <c:v>0.36399999999999999</c:v>
                </c:pt>
                <c:pt idx="1565">
                  <c:v>0.36499999999999999</c:v>
                </c:pt>
                <c:pt idx="1566">
                  <c:v>0.36599999999999999</c:v>
                </c:pt>
                <c:pt idx="1567">
                  <c:v>0.36699999999999999</c:v>
                </c:pt>
                <c:pt idx="1568">
                  <c:v>0.36799999999999999</c:v>
                </c:pt>
                <c:pt idx="1569">
                  <c:v>0.36899999999999999</c:v>
                </c:pt>
                <c:pt idx="1570">
                  <c:v>0.37</c:v>
                </c:pt>
                <c:pt idx="1571">
                  <c:v>0.371</c:v>
                </c:pt>
                <c:pt idx="1572">
                  <c:v>0.372</c:v>
                </c:pt>
                <c:pt idx="1573">
                  <c:v>0.373</c:v>
                </c:pt>
                <c:pt idx="1574">
                  <c:v>0.374</c:v>
                </c:pt>
                <c:pt idx="1575">
                  <c:v>0.375</c:v>
                </c:pt>
                <c:pt idx="1576">
                  <c:v>0.376</c:v>
                </c:pt>
                <c:pt idx="1577">
                  <c:v>0.377</c:v>
                </c:pt>
                <c:pt idx="1578">
                  <c:v>0.378</c:v>
                </c:pt>
                <c:pt idx="1579">
                  <c:v>0.379</c:v>
                </c:pt>
                <c:pt idx="1580">
                  <c:v>0.38</c:v>
                </c:pt>
                <c:pt idx="1581">
                  <c:v>0.38100000000000001</c:v>
                </c:pt>
                <c:pt idx="1582">
                  <c:v>0.38200000000000001</c:v>
                </c:pt>
                <c:pt idx="1583">
                  <c:v>0.38300000000000001</c:v>
                </c:pt>
                <c:pt idx="1584">
                  <c:v>0.38400000000000001</c:v>
                </c:pt>
                <c:pt idx="1585">
                  <c:v>0.38500000000000001</c:v>
                </c:pt>
                <c:pt idx="1586">
                  <c:v>0.38600000000000001</c:v>
                </c:pt>
                <c:pt idx="1587">
                  <c:v>0.38700000000000001</c:v>
                </c:pt>
                <c:pt idx="1588">
                  <c:v>0.38800000000000001</c:v>
                </c:pt>
                <c:pt idx="1589">
                  <c:v>0.38900000000000001</c:v>
                </c:pt>
                <c:pt idx="1590">
                  <c:v>0.39</c:v>
                </c:pt>
                <c:pt idx="1591">
                  <c:v>0.39100000000000001</c:v>
                </c:pt>
                <c:pt idx="1592">
                  <c:v>0.39200000000000002</c:v>
                </c:pt>
                <c:pt idx="1593">
                  <c:v>0.39300000000000002</c:v>
                </c:pt>
                <c:pt idx="1594">
                  <c:v>0.39400000000000002</c:v>
                </c:pt>
                <c:pt idx="1595">
                  <c:v>0.39500000000000002</c:v>
                </c:pt>
                <c:pt idx="1596">
                  <c:v>0.39600000000000002</c:v>
                </c:pt>
                <c:pt idx="1597">
                  <c:v>0.39700000000000002</c:v>
                </c:pt>
                <c:pt idx="1598">
                  <c:v>0.39800000000000002</c:v>
                </c:pt>
                <c:pt idx="1599">
                  <c:v>0.39900000000000002</c:v>
                </c:pt>
                <c:pt idx="1600">
                  <c:v>0.4</c:v>
                </c:pt>
                <c:pt idx="1601">
                  <c:v>0.40100000000000002</c:v>
                </c:pt>
                <c:pt idx="1602">
                  <c:v>0.40200000000000002</c:v>
                </c:pt>
                <c:pt idx="1603">
                  <c:v>0.40300000000000002</c:v>
                </c:pt>
                <c:pt idx="1604">
                  <c:v>0.40400000000000003</c:v>
                </c:pt>
                <c:pt idx="1605">
                  <c:v>0.40500000000000003</c:v>
                </c:pt>
                <c:pt idx="1606">
                  <c:v>0.40600000000000003</c:v>
                </c:pt>
                <c:pt idx="1607">
                  <c:v>0.40699999999999997</c:v>
                </c:pt>
                <c:pt idx="1608">
                  <c:v>0.40799999999999997</c:v>
                </c:pt>
                <c:pt idx="1609">
                  <c:v>0.40899999999999997</c:v>
                </c:pt>
                <c:pt idx="1610">
                  <c:v>0.41</c:v>
                </c:pt>
                <c:pt idx="1611">
                  <c:v>0.41099999999999998</c:v>
                </c:pt>
                <c:pt idx="1612">
                  <c:v>0.41199999999999998</c:v>
                </c:pt>
                <c:pt idx="1613">
                  <c:v>0.41299999999999998</c:v>
                </c:pt>
                <c:pt idx="1614">
                  <c:v>0.41399999999999998</c:v>
                </c:pt>
                <c:pt idx="1615">
                  <c:v>0.41499999999999998</c:v>
                </c:pt>
                <c:pt idx="1616">
                  <c:v>0.41599999999999998</c:v>
                </c:pt>
                <c:pt idx="1617">
                  <c:v>0.41699999999999998</c:v>
                </c:pt>
                <c:pt idx="1618">
                  <c:v>0.41799999999999998</c:v>
                </c:pt>
                <c:pt idx="1619">
                  <c:v>0.41899999999999998</c:v>
                </c:pt>
                <c:pt idx="1620">
                  <c:v>0.42</c:v>
                </c:pt>
                <c:pt idx="1621">
                  <c:v>0.42099999999999999</c:v>
                </c:pt>
                <c:pt idx="1622">
                  <c:v>0.42199999999999999</c:v>
                </c:pt>
                <c:pt idx="1623">
                  <c:v>0.42299999999999999</c:v>
                </c:pt>
                <c:pt idx="1624">
                  <c:v>0.42399999999999999</c:v>
                </c:pt>
                <c:pt idx="1625">
                  <c:v>0.42499999999999999</c:v>
                </c:pt>
                <c:pt idx="1626">
                  <c:v>0.42599999999999999</c:v>
                </c:pt>
                <c:pt idx="1627">
                  <c:v>0.42699999999999999</c:v>
                </c:pt>
                <c:pt idx="1628">
                  <c:v>0.42799999999999999</c:v>
                </c:pt>
                <c:pt idx="1629">
                  <c:v>0.42899999999999999</c:v>
                </c:pt>
                <c:pt idx="1630">
                  <c:v>0.43</c:v>
                </c:pt>
                <c:pt idx="1631">
                  <c:v>0.43099999999999999</c:v>
                </c:pt>
                <c:pt idx="1632">
                  <c:v>0.432</c:v>
                </c:pt>
                <c:pt idx="1633">
                  <c:v>0.433</c:v>
                </c:pt>
                <c:pt idx="1634">
                  <c:v>0.434</c:v>
                </c:pt>
                <c:pt idx="1635">
                  <c:v>0.435</c:v>
                </c:pt>
                <c:pt idx="1636">
                  <c:v>0.436</c:v>
                </c:pt>
                <c:pt idx="1637">
                  <c:v>0.437</c:v>
                </c:pt>
                <c:pt idx="1638">
                  <c:v>0.438</c:v>
                </c:pt>
                <c:pt idx="1639">
                  <c:v>0.439</c:v>
                </c:pt>
                <c:pt idx="1640">
                  <c:v>0.44</c:v>
                </c:pt>
                <c:pt idx="1641">
                  <c:v>0.441</c:v>
                </c:pt>
                <c:pt idx="1642">
                  <c:v>0.442</c:v>
                </c:pt>
                <c:pt idx="1643">
                  <c:v>0.443</c:v>
                </c:pt>
                <c:pt idx="1644">
                  <c:v>0.44400000000000001</c:v>
                </c:pt>
                <c:pt idx="1645">
                  <c:v>0.44500000000000001</c:v>
                </c:pt>
                <c:pt idx="1646">
                  <c:v>0.44600000000000001</c:v>
                </c:pt>
                <c:pt idx="1647">
                  <c:v>0.44700000000000001</c:v>
                </c:pt>
                <c:pt idx="1648">
                  <c:v>0.44800000000000001</c:v>
                </c:pt>
                <c:pt idx="1649">
                  <c:v>0.44900000000000001</c:v>
                </c:pt>
                <c:pt idx="1650">
                  <c:v>0.45</c:v>
                </c:pt>
                <c:pt idx="1651">
                  <c:v>0.45100000000000001</c:v>
                </c:pt>
                <c:pt idx="1652">
                  <c:v>0.45200000000000001</c:v>
                </c:pt>
                <c:pt idx="1653">
                  <c:v>0.45300000000000001</c:v>
                </c:pt>
                <c:pt idx="1654">
                  <c:v>0.45400000000000001</c:v>
                </c:pt>
                <c:pt idx="1655">
                  <c:v>0.45500000000000002</c:v>
                </c:pt>
                <c:pt idx="1656">
                  <c:v>0.45600000000000002</c:v>
                </c:pt>
                <c:pt idx="1657">
                  <c:v>0.45700000000000002</c:v>
                </c:pt>
                <c:pt idx="1658">
                  <c:v>0.45800000000000002</c:v>
                </c:pt>
                <c:pt idx="1659">
                  <c:v>0.45900000000000002</c:v>
                </c:pt>
                <c:pt idx="1660">
                  <c:v>0.46</c:v>
                </c:pt>
                <c:pt idx="1661">
                  <c:v>0.46100000000000002</c:v>
                </c:pt>
                <c:pt idx="1662">
                  <c:v>0.46200000000000002</c:v>
                </c:pt>
                <c:pt idx="1663">
                  <c:v>0.46300000000000002</c:v>
                </c:pt>
                <c:pt idx="1664">
                  <c:v>0.46400000000000002</c:v>
                </c:pt>
                <c:pt idx="1665">
                  <c:v>0.46500000000000002</c:v>
                </c:pt>
                <c:pt idx="1666">
                  <c:v>0.46600000000000003</c:v>
                </c:pt>
                <c:pt idx="1667">
                  <c:v>0.46700000000000003</c:v>
                </c:pt>
                <c:pt idx="1668">
                  <c:v>0.46800000000000003</c:v>
                </c:pt>
                <c:pt idx="1669">
                  <c:v>0.46899999999999997</c:v>
                </c:pt>
                <c:pt idx="1670">
                  <c:v>0.47</c:v>
                </c:pt>
                <c:pt idx="1671">
                  <c:v>0.47099999999999997</c:v>
                </c:pt>
                <c:pt idx="1672">
                  <c:v>0.47199999999999998</c:v>
                </c:pt>
                <c:pt idx="1673">
                  <c:v>0.47299999999999998</c:v>
                </c:pt>
                <c:pt idx="1674">
                  <c:v>0.47399999999999998</c:v>
                </c:pt>
                <c:pt idx="1675">
                  <c:v>0.47499999999999998</c:v>
                </c:pt>
                <c:pt idx="1676">
                  <c:v>0.47599999999999998</c:v>
                </c:pt>
                <c:pt idx="1677">
                  <c:v>0.47699999999999998</c:v>
                </c:pt>
                <c:pt idx="1678">
                  <c:v>0.47799999999999998</c:v>
                </c:pt>
                <c:pt idx="1679">
                  <c:v>0.47899999999999998</c:v>
                </c:pt>
                <c:pt idx="1680">
                  <c:v>0.48</c:v>
                </c:pt>
                <c:pt idx="1681">
                  <c:v>0.48099999999999998</c:v>
                </c:pt>
                <c:pt idx="1682">
                  <c:v>0.48199999999999998</c:v>
                </c:pt>
                <c:pt idx="1683">
                  <c:v>0.48299999999999998</c:v>
                </c:pt>
                <c:pt idx="1684">
                  <c:v>0.48399999999999999</c:v>
                </c:pt>
                <c:pt idx="1685">
                  <c:v>0.48499999999999999</c:v>
                </c:pt>
                <c:pt idx="1686">
                  <c:v>0.48599999999999999</c:v>
                </c:pt>
                <c:pt idx="1687">
                  <c:v>0.48699999999999999</c:v>
                </c:pt>
                <c:pt idx="1688">
                  <c:v>0.48799999999999999</c:v>
                </c:pt>
                <c:pt idx="1689">
                  <c:v>0.48899999999999999</c:v>
                </c:pt>
                <c:pt idx="1690">
                  <c:v>0.49</c:v>
                </c:pt>
                <c:pt idx="1691">
                  <c:v>0.49099999999999999</c:v>
                </c:pt>
                <c:pt idx="1692">
                  <c:v>0.49199999999999999</c:v>
                </c:pt>
                <c:pt idx="1693">
                  <c:v>0.49299999999999999</c:v>
                </c:pt>
                <c:pt idx="1694">
                  <c:v>0.49399999999999999</c:v>
                </c:pt>
                <c:pt idx="1695">
                  <c:v>0.495</c:v>
                </c:pt>
                <c:pt idx="1696">
                  <c:v>0.496</c:v>
                </c:pt>
                <c:pt idx="1697">
                  <c:v>0.497</c:v>
                </c:pt>
                <c:pt idx="1698">
                  <c:v>0.498</c:v>
                </c:pt>
                <c:pt idx="1699">
                  <c:v>0.499</c:v>
                </c:pt>
                <c:pt idx="1700">
                  <c:v>0.5</c:v>
                </c:pt>
                <c:pt idx="1701">
                  <c:v>0.501</c:v>
                </c:pt>
                <c:pt idx="1702">
                  <c:v>0.502</c:v>
                </c:pt>
                <c:pt idx="1703">
                  <c:v>0.503</c:v>
                </c:pt>
                <c:pt idx="1704">
                  <c:v>0.504</c:v>
                </c:pt>
                <c:pt idx="1705">
                  <c:v>0.505</c:v>
                </c:pt>
                <c:pt idx="1706">
                  <c:v>0.50600000000000001</c:v>
                </c:pt>
                <c:pt idx="1707">
                  <c:v>0.50700000000000001</c:v>
                </c:pt>
                <c:pt idx="1708">
                  <c:v>0.50800000000000001</c:v>
                </c:pt>
                <c:pt idx="1709">
                  <c:v>0.50900000000000001</c:v>
                </c:pt>
                <c:pt idx="1710">
                  <c:v>0.51</c:v>
                </c:pt>
                <c:pt idx="1711">
                  <c:v>0.51100000000000001</c:v>
                </c:pt>
                <c:pt idx="1712">
                  <c:v>0.51200000000000001</c:v>
                </c:pt>
                <c:pt idx="1713">
                  <c:v>0.51300000000000001</c:v>
                </c:pt>
                <c:pt idx="1714">
                  <c:v>0.51400000000000001</c:v>
                </c:pt>
                <c:pt idx="1715">
                  <c:v>0.51500000000000001</c:v>
                </c:pt>
                <c:pt idx="1716">
                  <c:v>0.51600000000000001</c:v>
                </c:pt>
                <c:pt idx="1717">
                  <c:v>0.51700000000000002</c:v>
                </c:pt>
                <c:pt idx="1718">
                  <c:v>0.51800000000000002</c:v>
                </c:pt>
                <c:pt idx="1719">
                  <c:v>0.51900000000000002</c:v>
                </c:pt>
                <c:pt idx="1720">
                  <c:v>0.52</c:v>
                </c:pt>
                <c:pt idx="1721">
                  <c:v>0.52100000000000002</c:v>
                </c:pt>
                <c:pt idx="1722">
                  <c:v>0.52200000000000002</c:v>
                </c:pt>
                <c:pt idx="1723">
                  <c:v>0.52300000000000002</c:v>
                </c:pt>
                <c:pt idx="1724">
                  <c:v>0.52400000000000002</c:v>
                </c:pt>
                <c:pt idx="1725">
                  <c:v>0.52500000000000002</c:v>
                </c:pt>
                <c:pt idx="1726">
                  <c:v>0.52600000000000002</c:v>
                </c:pt>
                <c:pt idx="1727">
                  <c:v>0.52700000000000002</c:v>
                </c:pt>
                <c:pt idx="1728">
                  <c:v>0.52800000000000002</c:v>
                </c:pt>
                <c:pt idx="1729">
                  <c:v>0.52900000000000003</c:v>
                </c:pt>
                <c:pt idx="1730">
                  <c:v>0.53</c:v>
                </c:pt>
                <c:pt idx="1731">
                  <c:v>0.53100000000000003</c:v>
                </c:pt>
                <c:pt idx="1732">
                  <c:v>0.53200000000000003</c:v>
                </c:pt>
                <c:pt idx="1733">
                  <c:v>0.53300000000000003</c:v>
                </c:pt>
                <c:pt idx="1734">
                  <c:v>0.53400000000000003</c:v>
                </c:pt>
                <c:pt idx="1735">
                  <c:v>0.53500000000000003</c:v>
                </c:pt>
                <c:pt idx="1736">
                  <c:v>0.53600000000000003</c:v>
                </c:pt>
                <c:pt idx="1737">
                  <c:v>0.53700000000000003</c:v>
                </c:pt>
                <c:pt idx="1738">
                  <c:v>0.53800000000000003</c:v>
                </c:pt>
                <c:pt idx="1739">
                  <c:v>0.53900000000000003</c:v>
                </c:pt>
                <c:pt idx="1740">
                  <c:v>0.54</c:v>
                </c:pt>
                <c:pt idx="1741">
                  <c:v>0.54100000000000004</c:v>
                </c:pt>
                <c:pt idx="1742">
                  <c:v>0.54200000000000004</c:v>
                </c:pt>
                <c:pt idx="1743">
                  <c:v>0.54300000000000004</c:v>
                </c:pt>
                <c:pt idx="1744">
                  <c:v>0.54400000000000004</c:v>
                </c:pt>
                <c:pt idx="1745">
                  <c:v>0.54500000000000004</c:v>
                </c:pt>
                <c:pt idx="1746">
                  <c:v>0.54600000000000004</c:v>
                </c:pt>
                <c:pt idx="1747">
                  <c:v>0.54700000000000004</c:v>
                </c:pt>
                <c:pt idx="1748">
                  <c:v>0.54800000000000004</c:v>
                </c:pt>
                <c:pt idx="1749">
                  <c:v>0.54900000000000004</c:v>
                </c:pt>
                <c:pt idx="1750">
                  <c:v>0.55000000000000004</c:v>
                </c:pt>
                <c:pt idx="1751">
                  <c:v>0.55100000000000005</c:v>
                </c:pt>
                <c:pt idx="1752">
                  <c:v>0.55200000000000005</c:v>
                </c:pt>
                <c:pt idx="1753">
                  <c:v>0.55300000000000005</c:v>
                </c:pt>
                <c:pt idx="1754">
                  <c:v>0.55400000000000005</c:v>
                </c:pt>
                <c:pt idx="1755">
                  <c:v>0.55500000000000005</c:v>
                </c:pt>
                <c:pt idx="1756">
                  <c:v>0.55600000000000005</c:v>
                </c:pt>
                <c:pt idx="1757">
                  <c:v>0.55700000000000005</c:v>
                </c:pt>
                <c:pt idx="1758">
                  <c:v>0.55800000000000005</c:v>
                </c:pt>
                <c:pt idx="1759">
                  <c:v>0.55900000000000005</c:v>
                </c:pt>
                <c:pt idx="1760">
                  <c:v>0.56000000000000005</c:v>
                </c:pt>
                <c:pt idx="1761">
                  <c:v>0.56100000000000005</c:v>
                </c:pt>
                <c:pt idx="1762">
                  <c:v>0.56200000000000006</c:v>
                </c:pt>
                <c:pt idx="1763">
                  <c:v>0.56299999999999994</c:v>
                </c:pt>
                <c:pt idx="1764">
                  <c:v>0.56399999999999995</c:v>
                </c:pt>
                <c:pt idx="1765">
                  <c:v>0.56499999999999995</c:v>
                </c:pt>
                <c:pt idx="1766">
                  <c:v>0.56599999999999995</c:v>
                </c:pt>
                <c:pt idx="1767">
                  <c:v>0.56699999999999995</c:v>
                </c:pt>
                <c:pt idx="1768">
                  <c:v>0.56799999999999995</c:v>
                </c:pt>
                <c:pt idx="1769">
                  <c:v>0.56899999999999995</c:v>
                </c:pt>
                <c:pt idx="1770">
                  <c:v>0.56999999999999995</c:v>
                </c:pt>
                <c:pt idx="1771">
                  <c:v>0.57099999999999995</c:v>
                </c:pt>
                <c:pt idx="1772">
                  <c:v>0.57199999999999995</c:v>
                </c:pt>
                <c:pt idx="1773">
                  <c:v>0.57299999999999995</c:v>
                </c:pt>
                <c:pt idx="1774">
                  <c:v>0.57399999999999995</c:v>
                </c:pt>
                <c:pt idx="1775">
                  <c:v>0.57499999999999996</c:v>
                </c:pt>
                <c:pt idx="1776">
                  <c:v>0.57599999999999996</c:v>
                </c:pt>
                <c:pt idx="1777">
                  <c:v>0.57699999999999996</c:v>
                </c:pt>
                <c:pt idx="1778">
                  <c:v>0.57799999999999996</c:v>
                </c:pt>
                <c:pt idx="1779">
                  <c:v>0.57899999999999996</c:v>
                </c:pt>
                <c:pt idx="1780">
                  <c:v>0.57999999999999996</c:v>
                </c:pt>
                <c:pt idx="1781">
                  <c:v>0.58099999999999996</c:v>
                </c:pt>
                <c:pt idx="1782">
                  <c:v>0.58199999999999996</c:v>
                </c:pt>
                <c:pt idx="1783">
                  <c:v>0.58299999999999996</c:v>
                </c:pt>
                <c:pt idx="1784">
                  <c:v>0.58399999999999996</c:v>
                </c:pt>
                <c:pt idx="1785">
                  <c:v>0.58499999999999996</c:v>
                </c:pt>
                <c:pt idx="1786">
                  <c:v>0.58599999999999997</c:v>
                </c:pt>
                <c:pt idx="1787">
                  <c:v>0.58699999999999997</c:v>
                </c:pt>
                <c:pt idx="1788">
                  <c:v>0.58799999999999997</c:v>
                </c:pt>
                <c:pt idx="1789">
                  <c:v>0.58899999999999997</c:v>
                </c:pt>
                <c:pt idx="1790">
                  <c:v>0.59</c:v>
                </c:pt>
                <c:pt idx="1791">
                  <c:v>0.59099999999999997</c:v>
                </c:pt>
                <c:pt idx="1792">
                  <c:v>0.59199999999999997</c:v>
                </c:pt>
                <c:pt idx="1793">
                  <c:v>0.59299999999999997</c:v>
                </c:pt>
                <c:pt idx="1794">
                  <c:v>0.59399999999999997</c:v>
                </c:pt>
                <c:pt idx="1795">
                  <c:v>0.59499999999999997</c:v>
                </c:pt>
                <c:pt idx="1796">
                  <c:v>0.59599999999999997</c:v>
                </c:pt>
                <c:pt idx="1797">
                  <c:v>0.59699999999999998</c:v>
                </c:pt>
                <c:pt idx="1798">
                  <c:v>0.59799999999999998</c:v>
                </c:pt>
                <c:pt idx="1799">
                  <c:v>0.59899999999999998</c:v>
                </c:pt>
                <c:pt idx="1800">
                  <c:v>0.6</c:v>
                </c:pt>
                <c:pt idx="1801">
                  <c:v>0.60099999999999998</c:v>
                </c:pt>
                <c:pt idx="1802">
                  <c:v>0.60199999999999998</c:v>
                </c:pt>
                <c:pt idx="1803">
                  <c:v>0.60299999999999998</c:v>
                </c:pt>
                <c:pt idx="1804">
                  <c:v>0.60399999999999998</c:v>
                </c:pt>
                <c:pt idx="1805">
                  <c:v>0.60499999999999998</c:v>
                </c:pt>
                <c:pt idx="1806">
                  <c:v>0.60599999999999998</c:v>
                </c:pt>
                <c:pt idx="1807">
                  <c:v>0.60699999999999998</c:v>
                </c:pt>
                <c:pt idx="1808">
                  <c:v>0.60799999999999998</c:v>
                </c:pt>
                <c:pt idx="1809">
                  <c:v>0.60899999999999999</c:v>
                </c:pt>
                <c:pt idx="1810">
                  <c:v>0.61</c:v>
                </c:pt>
                <c:pt idx="1811">
                  <c:v>0.61099999999999999</c:v>
                </c:pt>
                <c:pt idx="1812">
                  <c:v>0.61199999999999999</c:v>
                </c:pt>
                <c:pt idx="1813">
                  <c:v>0.61299999999999999</c:v>
                </c:pt>
                <c:pt idx="1814">
                  <c:v>0.61399999999999999</c:v>
                </c:pt>
                <c:pt idx="1815">
                  <c:v>0.61499999999999999</c:v>
                </c:pt>
                <c:pt idx="1816">
                  <c:v>0.61599999999999999</c:v>
                </c:pt>
                <c:pt idx="1817">
                  <c:v>0.61699999999999999</c:v>
                </c:pt>
                <c:pt idx="1818">
                  <c:v>0.61799999999999999</c:v>
                </c:pt>
                <c:pt idx="1819">
                  <c:v>0.61899999999999999</c:v>
                </c:pt>
                <c:pt idx="1820">
                  <c:v>0.62</c:v>
                </c:pt>
                <c:pt idx="1821">
                  <c:v>0.621</c:v>
                </c:pt>
                <c:pt idx="1822">
                  <c:v>0.622</c:v>
                </c:pt>
                <c:pt idx="1823">
                  <c:v>0.623</c:v>
                </c:pt>
                <c:pt idx="1824">
                  <c:v>0.624</c:v>
                </c:pt>
                <c:pt idx="1825">
                  <c:v>0.625</c:v>
                </c:pt>
                <c:pt idx="1826">
                  <c:v>0.626</c:v>
                </c:pt>
                <c:pt idx="1827">
                  <c:v>0.627</c:v>
                </c:pt>
                <c:pt idx="1828">
                  <c:v>0.628</c:v>
                </c:pt>
                <c:pt idx="1829">
                  <c:v>0.629</c:v>
                </c:pt>
                <c:pt idx="1830">
                  <c:v>0.63</c:v>
                </c:pt>
                <c:pt idx="1831">
                  <c:v>0.63100000000000001</c:v>
                </c:pt>
                <c:pt idx="1832">
                  <c:v>0.63200000000000001</c:v>
                </c:pt>
                <c:pt idx="1833">
                  <c:v>0.63300000000000001</c:v>
                </c:pt>
                <c:pt idx="1834">
                  <c:v>0.63400000000000001</c:v>
                </c:pt>
                <c:pt idx="1835">
                  <c:v>0.63500000000000001</c:v>
                </c:pt>
                <c:pt idx="1836">
                  <c:v>0.63600000000000001</c:v>
                </c:pt>
                <c:pt idx="1837">
                  <c:v>0.63700000000000001</c:v>
                </c:pt>
                <c:pt idx="1838">
                  <c:v>0.63800000000000001</c:v>
                </c:pt>
                <c:pt idx="1839">
                  <c:v>0.63900000000000001</c:v>
                </c:pt>
                <c:pt idx="1840">
                  <c:v>0.64</c:v>
                </c:pt>
                <c:pt idx="1841">
                  <c:v>0.64100000000000001</c:v>
                </c:pt>
                <c:pt idx="1842">
                  <c:v>0.64200000000000002</c:v>
                </c:pt>
                <c:pt idx="1843">
                  <c:v>0.64300000000000002</c:v>
                </c:pt>
                <c:pt idx="1844">
                  <c:v>0.64400000000000002</c:v>
                </c:pt>
                <c:pt idx="1845">
                  <c:v>0.64500000000000002</c:v>
                </c:pt>
                <c:pt idx="1846">
                  <c:v>0.64600000000000002</c:v>
                </c:pt>
                <c:pt idx="1847">
                  <c:v>0.64700000000000002</c:v>
                </c:pt>
                <c:pt idx="1848">
                  <c:v>0.64800000000000002</c:v>
                </c:pt>
                <c:pt idx="1849">
                  <c:v>0.64900000000000002</c:v>
                </c:pt>
                <c:pt idx="1850">
                  <c:v>0.65</c:v>
                </c:pt>
                <c:pt idx="1851">
                  <c:v>0.65100000000000002</c:v>
                </c:pt>
                <c:pt idx="1852">
                  <c:v>0.65200000000000002</c:v>
                </c:pt>
                <c:pt idx="1853">
                  <c:v>0.65300000000000002</c:v>
                </c:pt>
                <c:pt idx="1854">
                  <c:v>0.65400000000000003</c:v>
                </c:pt>
                <c:pt idx="1855">
                  <c:v>0.65500000000000003</c:v>
                </c:pt>
                <c:pt idx="1856">
                  <c:v>0.65600000000000003</c:v>
                </c:pt>
                <c:pt idx="1857">
                  <c:v>0.65700000000000003</c:v>
                </c:pt>
                <c:pt idx="1858">
                  <c:v>0.65800000000000003</c:v>
                </c:pt>
                <c:pt idx="1859">
                  <c:v>0.65900000000000003</c:v>
                </c:pt>
                <c:pt idx="1860">
                  <c:v>0.66</c:v>
                </c:pt>
                <c:pt idx="1861">
                  <c:v>0.66100000000000003</c:v>
                </c:pt>
                <c:pt idx="1862">
                  <c:v>0.66200000000000003</c:v>
                </c:pt>
                <c:pt idx="1863">
                  <c:v>0.66300000000000003</c:v>
                </c:pt>
                <c:pt idx="1864">
                  <c:v>0.66400000000000003</c:v>
                </c:pt>
                <c:pt idx="1865">
                  <c:v>0.66500000000000004</c:v>
                </c:pt>
                <c:pt idx="1866">
                  <c:v>0.66600000000000004</c:v>
                </c:pt>
                <c:pt idx="1867">
                  <c:v>0.66700000000000004</c:v>
                </c:pt>
                <c:pt idx="1868">
                  <c:v>0.66800000000000004</c:v>
                </c:pt>
                <c:pt idx="1869">
                  <c:v>0.66900000000000004</c:v>
                </c:pt>
                <c:pt idx="1870">
                  <c:v>0.67</c:v>
                </c:pt>
                <c:pt idx="1871">
                  <c:v>0.67100000000000004</c:v>
                </c:pt>
                <c:pt idx="1872">
                  <c:v>0.67200000000000004</c:v>
                </c:pt>
                <c:pt idx="1873">
                  <c:v>0.67300000000000004</c:v>
                </c:pt>
                <c:pt idx="1874">
                  <c:v>0.67400000000000004</c:v>
                </c:pt>
                <c:pt idx="1875">
                  <c:v>0.67500000000000004</c:v>
                </c:pt>
                <c:pt idx="1876">
                  <c:v>0.67600000000000005</c:v>
                </c:pt>
                <c:pt idx="1877">
                  <c:v>0.67700000000000005</c:v>
                </c:pt>
                <c:pt idx="1878">
                  <c:v>0.67800000000000005</c:v>
                </c:pt>
                <c:pt idx="1879">
                  <c:v>0.67900000000000005</c:v>
                </c:pt>
                <c:pt idx="1880">
                  <c:v>0.68</c:v>
                </c:pt>
                <c:pt idx="1881">
                  <c:v>0.68100000000000005</c:v>
                </c:pt>
                <c:pt idx="1882">
                  <c:v>0.68200000000000005</c:v>
                </c:pt>
                <c:pt idx="1883">
                  <c:v>0.68300000000000005</c:v>
                </c:pt>
                <c:pt idx="1884">
                  <c:v>0.68400000000000005</c:v>
                </c:pt>
                <c:pt idx="1885">
                  <c:v>0.68500000000000005</c:v>
                </c:pt>
                <c:pt idx="1886">
                  <c:v>0.68600000000000005</c:v>
                </c:pt>
                <c:pt idx="1887">
                  <c:v>0.68700000000000006</c:v>
                </c:pt>
                <c:pt idx="1888">
                  <c:v>0.68799999999999994</c:v>
                </c:pt>
                <c:pt idx="1889">
                  <c:v>0.68899999999999995</c:v>
                </c:pt>
                <c:pt idx="1890">
                  <c:v>0.69</c:v>
                </c:pt>
                <c:pt idx="1891">
                  <c:v>0.69099999999999995</c:v>
                </c:pt>
                <c:pt idx="1892">
                  <c:v>0.69199999999999995</c:v>
                </c:pt>
                <c:pt idx="1893">
                  <c:v>0.69299999999999995</c:v>
                </c:pt>
                <c:pt idx="1894">
                  <c:v>0.69399999999999995</c:v>
                </c:pt>
                <c:pt idx="1895">
                  <c:v>0.69499999999999995</c:v>
                </c:pt>
                <c:pt idx="1896">
                  <c:v>0.69599999999999995</c:v>
                </c:pt>
                <c:pt idx="1897">
                  <c:v>0.69699999999999995</c:v>
                </c:pt>
                <c:pt idx="1898">
                  <c:v>0.69799999999999995</c:v>
                </c:pt>
                <c:pt idx="1899">
                  <c:v>0.69899999999999995</c:v>
                </c:pt>
                <c:pt idx="1900">
                  <c:v>0.7</c:v>
                </c:pt>
                <c:pt idx="1901">
                  <c:v>0.70099999999999996</c:v>
                </c:pt>
                <c:pt idx="1902">
                  <c:v>0.70199999999999996</c:v>
                </c:pt>
                <c:pt idx="1903">
                  <c:v>0.70299999999999996</c:v>
                </c:pt>
                <c:pt idx="1904">
                  <c:v>0.70399999999999996</c:v>
                </c:pt>
                <c:pt idx="1905">
                  <c:v>0.70499999999999996</c:v>
                </c:pt>
                <c:pt idx="1906">
                  <c:v>0.70599999999999996</c:v>
                </c:pt>
                <c:pt idx="1907">
                  <c:v>0.70699999999999996</c:v>
                </c:pt>
                <c:pt idx="1908">
                  <c:v>0.70799999999999996</c:v>
                </c:pt>
                <c:pt idx="1909">
                  <c:v>0.70899999999999996</c:v>
                </c:pt>
                <c:pt idx="1910">
                  <c:v>0.71</c:v>
                </c:pt>
                <c:pt idx="1911">
                  <c:v>0.71099999999999997</c:v>
                </c:pt>
                <c:pt idx="1912">
                  <c:v>0.71199999999999997</c:v>
                </c:pt>
                <c:pt idx="1913">
                  <c:v>0.71299999999999997</c:v>
                </c:pt>
                <c:pt idx="1914">
                  <c:v>0.71399999999999997</c:v>
                </c:pt>
                <c:pt idx="1915">
                  <c:v>0.71499999999999997</c:v>
                </c:pt>
                <c:pt idx="1916">
                  <c:v>0.71599999999999997</c:v>
                </c:pt>
                <c:pt idx="1917">
                  <c:v>0.71699999999999997</c:v>
                </c:pt>
                <c:pt idx="1918">
                  <c:v>0.71799999999999997</c:v>
                </c:pt>
                <c:pt idx="1919">
                  <c:v>0.71899999999999997</c:v>
                </c:pt>
                <c:pt idx="1920">
                  <c:v>0.72</c:v>
                </c:pt>
                <c:pt idx="1921">
                  <c:v>0.72099999999999997</c:v>
                </c:pt>
                <c:pt idx="1922">
                  <c:v>0.72199999999999998</c:v>
                </c:pt>
                <c:pt idx="1923">
                  <c:v>0.72299999999999998</c:v>
                </c:pt>
                <c:pt idx="1924">
                  <c:v>0.72399999999999998</c:v>
                </c:pt>
                <c:pt idx="1925">
                  <c:v>0.72499999999999998</c:v>
                </c:pt>
                <c:pt idx="1926">
                  <c:v>0.72599999999999998</c:v>
                </c:pt>
                <c:pt idx="1927">
                  <c:v>0.72699999999999998</c:v>
                </c:pt>
                <c:pt idx="1928">
                  <c:v>0.72799999999999998</c:v>
                </c:pt>
                <c:pt idx="1929">
                  <c:v>0.72899999999999998</c:v>
                </c:pt>
                <c:pt idx="1930">
                  <c:v>0.73</c:v>
                </c:pt>
                <c:pt idx="1931">
                  <c:v>0.73099999999999998</c:v>
                </c:pt>
                <c:pt idx="1932">
                  <c:v>0.73199999999999998</c:v>
                </c:pt>
                <c:pt idx="1933">
                  <c:v>0.73299999999999998</c:v>
                </c:pt>
                <c:pt idx="1934">
                  <c:v>0.73399999999999999</c:v>
                </c:pt>
                <c:pt idx="1935">
                  <c:v>0.73499999999999999</c:v>
                </c:pt>
                <c:pt idx="1936">
                  <c:v>0.73599999999999999</c:v>
                </c:pt>
                <c:pt idx="1937">
                  <c:v>0.73699999999999999</c:v>
                </c:pt>
                <c:pt idx="1938">
                  <c:v>0.73799999999999999</c:v>
                </c:pt>
                <c:pt idx="1939">
                  <c:v>0.73899999999999999</c:v>
                </c:pt>
                <c:pt idx="1940">
                  <c:v>0.74</c:v>
                </c:pt>
                <c:pt idx="1941">
                  <c:v>0.74099999999999999</c:v>
                </c:pt>
                <c:pt idx="1942">
                  <c:v>0.74199999999999999</c:v>
                </c:pt>
                <c:pt idx="1943">
                  <c:v>0.74299999999999999</c:v>
                </c:pt>
                <c:pt idx="1944">
                  <c:v>0.74399999999999999</c:v>
                </c:pt>
                <c:pt idx="1945">
                  <c:v>0.745</c:v>
                </c:pt>
                <c:pt idx="1946">
                  <c:v>0.746</c:v>
                </c:pt>
                <c:pt idx="1947">
                  <c:v>0.747</c:v>
                </c:pt>
                <c:pt idx="1948">
                  <c:v>0.748</c:v>
                </c:pt>
                <c:pt idx="1949">
                  <c:v>0.749</c:v>
                </c:pt>
                <c:pt idx="1950">
                  <c:v>0.75</c:v>
                </c:pt>
                <c:pt idx="1951">
                  <c:v>0.751</c:v>
                </c:pt>
                <c:pt idx="1952">
                  <c:v>0.752</c:v>
                </c:pt>
                <c:pt idx="1953">
                  <c:v>0.753</c:v>
                </c:pt>
                <c:pt idx="1954">
                  <c:v>0.754</c:v>
                </c:pt>
                <c:pt idx="1955">
                  <c:v>0.755</c:v>
                </c:pt>
                <c:pt idx="1956">
                  <c:v>0.75600000000000001</c:v>
                </c:pt>
                <c:pt idx="1957">
                  <c:v>0.75700000000000001</c:v>
                </c:pt>
                <c:pt idx="1958">
                  <c:v>0.75800000000000001</c:v>
                </c:pt>
                <c:pt idx="1959">
                  <c:v>0.75900000000000001</c:v>
                </c:pt>
                <c:pt idx="1960">
                  <c:v>0.76</c:v>
                </c:pt>
                <c:pt idx="1961">
                  <c:v>0.76100000000000001</c:v>
                </c:pt>
                <c:pt idx="1962">
                  <c:v>0.76200000000000001</c:v>
                </c:pt>
                <c:pt idx="1963">
                  <c:v>0.76300000000000001</c:v>
                </c:pt>
                <c:pt idx="1964">
                  <c:v>0.76400000000000001</c:v>
                </c:pt>
                <c:pt idx="1965">
                  <c:v>0.76500000000000001</c:v>
                </c:pt>
                <c:pt idx="1966">
                  <c:v>0.76600000000000001</c:v>
                </c:pt>
                <c:pt idx="1967">
                  <c:v>0.76700000000000002</c:v>
                </c:pt>
                <c:pt idx="1968">
                  <c:v>0.76800000000000002</c:v>
                </c:pt>
                <c:pt idx="1969">
                  <c:v>0.76900000000000002</c:v>
                </c:pt>
                <c:pt idx="1970">
                  <c:v>0.77</c:v>
                </c:pt>
                <c:pt idx="1971">
                  <c:v>0.77100000000000002</c:v>
                </c:pt>
                <c:pt idx="1972">
                  <c:v>0.77200000000000002</c:v>
                </c:pt>
                <c:pt idx="1973">
                  <c:v>0.77300000000000002</c:v>
                </c:pt>
                <c:pt idx="1974">
                  <c:v>0.77400000000000002</c:v>
                </c:pt>
                <c:pt idx="1975">
                  <c:v>0.77500000000000002</c:v>
                </c:pt>
                <c:pt idx="1976">
                  <c:v>0.77600000000000002</c:v>
                </c:pt>
                <c:pt idx="1977">
                  <c:v>0.77700000000000002</c:v>
                </c:pt>
                <c:pt idx="1978">
                  <c:v>0.77800000000000002</c:v>
                </c:pt>
                <c:pt idx="1979">
                  <c:v>0.77900000000000003</c:v>
                </c:pt>
                <c:pt idx="1980">
                  <c:v>0.78</c:v>
                </c:pt>
                <c:pt idx="1981">
                  <c:v>0.78100000000000003</c:v>
                </c:pt>
                <c:pt idx="1982">
                  <c:v>0.78200000000000003</c:v>
                </c:pt>
                <c:pt idx="1983">
                  <c:v>0.78300000000000003</c:v>
                </c:pt>
                <c:pt idx="1984">
                  <c:v>0.78400000000000003</c:v>
                </c:pt>
                <c:pt idx="1985">
                  <c:v>0.78500000000000003</c:v>
                </c:pt>
                <c:pt idx="1986">
                  <c:v>0.78600000000000003</c:v>
                </c:pt>
                <c:pt idx="1987">
                  <c:v>0.78700000000000003</c:v>
                </c:pt>
                <c:pt idx="1988">
                  <c:v>0.78800000000000003</c:v>
                </c:pt>
                <c:pt idx="1989">
                  <c:v>0.78900000000000003</c:v>
                </c:pt>
                <c:pt idx="1990">
                  <c:v>0.79</c:v>
                </c:pt>
                <c:pt idx="1991">
                  <c:v>0.79100000000000004</c:v>
                </c:pt>
                <c:pt idx="1992">
                  <c:v>0.79200000000000004</c:v>
                </c:pt>
                <c:pt idx="1993">
                  <c:v>0.79300000000000004</c:v>
                </c:pt>
                <c:pt idx="1994">
                  <c:v>0.79400000000000004</c:v>
                </c:pt>
                <c:pt idx="1995">
                  <c:v>0.79500000000000004</c:v>
                </c:pt>
                <c:pt idx="1996">
                  <c:v>0.79600000000000004</c:v>
                </c:pt>
                <c:pt idx="1997">
                  <c:v>0.79700000000000004</c:v>
                </c:pt>
                <c:pt idx="1998">
                  <c:v>0.79800000000000004</c:v>
                </c:pt>
                <c:pt idx="1999">
                  <c:v>0.79900000000000004</c:v>
                </c:pt>
                <c:pt idx="2000">
                  <c:v>0.8</c:v>
                </c:pt>
              </c:numCache>
            </c:numRef>
          </c:xVal>
          <c:yVal>
            <c:numRef>
              <c:f>Sheet1!$G$1:$G$2001</c:f>
              <c:numCache>
                <c:formatCode>General</c:formatCode>
                <c:ptCount val="2001"/>
                <c:pt idx="0">
                  <c:v>1.2329000000000001E-8</c:v>
                </c:pt>
                <c:pt idx="1">
                  <c:v>4.1096E-8</c:v>
                </c:pt>
                <c:pt idx="2">
                  <c:v>1.2192E-7</c:v>
                </c:pt>
                <c:pt idx="3">
                  <c:v>1.2328999999999999E-7</c:v>
                </c:pt>
                <c:pt idx="4">
                  <c:v>9.5889999999999994E-8</c:v>
                </c:pt>
                <c:pt idx="5">
                  <c:v>1.0959E-7</c:v>
                </c:pt>
                <c:pt idx="6">
                  <c:v>1.3699000000000001E-8</c:v>
                </c:pt>
                <c:pt idx="7">
                  <c:v>1.2877000000000001E-7</c:v>
                </c:pt>
                <c:pt idx="8">
                  <c:v>1.0959E-7</c:v>
                </c:pt>
                <c:pt idx="9">
                  <c:v>1.3699000000000001E-8</c:v>
                </c:pt>
                <c:pt idx="10">
                  <c:v>7.8081999999999997E-8</c:v>
                </c:pt>
                <c:pt idx="11">
                  <c:v>1.3699000000000001E-8</c:v>
                </c:pt>
                <c:pt idx="12">
                  <c:v>4.1096E-8</c:v>
                </c:pt>
                <c:pt idx="13">
                  <c:v>3.8356000000000003E-8</c:v>
                </c:pt>
                <c:pt idx="14">
                  <c:v>2.1918000000000001E-7</c:v>
                </c:pt>
                <c:pt idx="15">
                  <c:v>1.3699000000000001E-7</c:v>
                </c:pt>
                <c:pt idx="16">
                  <c:v>3.6985999999999998E-8</c:v>
                </c:pt>
                <c:pt idx="17">
                  <c:v>1.0959E-7</c:v>
                </c:pt>
                <c:pt idx="18">
                  <c:v>6.8493000000000003E-8</c:v>
                </c:pt>
                <c:pt idx="19">
                  <c:v>8.0821999999999994E-8</c:v>
                </c:pt>
                <c:pt idx="20">
                  <c:v>1.5068E-7</c:v>
                </c:pt>
                <c:pt idx="21">
                  <c:v>6.7122999999999998E-8</c:v>
                </c:pt>
                <c:pt idx="22">
                  <c:v>1.4795E-7</c:v>
                </c:pt>
                <c:pt idx="23">
                  <c:v>1.2328999999999999E-7</c:v>
                </c:pt>
                <c:pt idx="24">
                  <c:v>0</c:v>
                </c:pt>
                <c:pt idx="25">
                  <c:v>1.9315000000000001E-7</c:v>
                </c:pt>
                <c:pt idx="26">
                  <c:v>1.1096E-7</c:v>
                </c:pt>
                <c:pt idx="27">
                  <c:v>0</c:v>
                </c:pt>
                <c:pt idx="28">
                  <c:v>9.5889999999999994E-8</c:v>
                </c:pt>
                <c:pt idx="29">
                  <c:v>7.9452000000000002E-8</c:v>
                </c:pt>
                <c:pt idx="30">
                  <c:v>8.2191999999999999E-8</c:v>
                </c:pt>
                <c:pt idx="31">
                  <c:v>9.5889999999999994E-8</c:v>
                </c:pt>
                <c:pt idx="32">
                  <c:v>1.7396999999999999E-7</c:v>
                </c:pt>
                <c:pt idx="33">
                  <c:v>1.0411E-7</c:v>
                </c:pt>
                <c:pt idx="34">
                  <c:v>1.3699000000000001E-7</c:v>
                </c:pt>
                <c:pt idx="35">
                  <c:v>8.6301E-8</c:v>
                </c:pt>
                <c:pt idx="36">
                  <c:v>1.9452E-7</c:v>
                </c:pt>
                <c:pt idx="37">
                  <c:v>0</c:v>
                </c:pt>
                <c:pt idx="38">
                  <c:v>1.2739999999999999E-7</c:v>
                </c:pt>
                <c:pt idx="39">
                  <c:v>4.1096E-8</c:v>
                </c:pt>
                <c:pt idx="40">
                  <c:v>1.1233E-7</c:v>
                </c:pt>
                <c:pt idx="41">
                  <c:v>8.2191999999999999E-8</c:v>
                </c:pt>
                <c:pt idx="42">
                  <c:v>1.3699000000000001E-7</c:v>
                </c:pt>
                <c:pt idx="43">
                  <c:v>1.9177999999999999E-7</c:v>
                </c:pt>
                <c:pt idx="44">
                  <c:v>1.1918E-7</c:v>
                </c:pt>
                <c:pt idx="45">
                  <c:v>2.7397E-8</c:v>
                </c:pt>
                <c:pt idx="46">
                  <c:v>2.0137000000000001E-7</c:v>
                </c:pt>
                <c:pt idx="47">
                  <c:v>1.2055E-7</c:v>
                </c:pt>
                <c:pt idx="48">
                  <c:v>1.3699000000000001E-8</c:v>
                </c:pt>
                <c:pt idx="49">
                  <c:v>8.2191999999999999E-8</c:v>
                </c:pt>
                <c:pt idx="50">
                  <c:v>2.4247000000000003E-7</c:v>
                </c:pt>
                <c:pt idx="51">
                  <c:v>1.7807999999999999E-7</c:v>
                </c:pt>
                <c:pt idx="52">
                  <c:v>1.7807999999999999E-7</c:v>
                </c:pt>
                <c:pt idx="53">
                  <c:v>9.5889999999999994E-8</c:v>
                </c:pt>
                <c:pt idx="54">
                  <c:v>2.7397E-8</c:v>
                </c:pt>
                <c:pt idx="55">
                  <c:v>2.1918000000000001E-7</c:v>
                </c:pt>
                <c:pt idx="56">
                  <c:v>1.6575000000000001E-7</c:v>
                </c:pt>
                <c:pt idx="57">
                  <c:v>1.6437999999999999E-7</c:v>
                </c:pt>
                <c:pt idx="58">
                  <c:v>1.0959E-7</c:v>
                </c:pt>
                <c:pt idx="59">
                  <c:v>1.9177999999999999E-7</c:v>
                </c:pt>
                <c:pt idx="60">
                  <c:v>8.2191999999999999E-8</c:v>
                </c:pt>
                <c:pt idx="61">
                  <c:v>3.0137E-7</c:v>
                </c:pt>
                <c:pt idx="62">
                  <c:v>1.9315000000000001E-7</c:v>
                </c:pt>
                <c:pt idx="63">
                  <c:v>4.1096000000000002E-7</c:v>
                </c:pt>
                <c:pt idx="64">
                  <c:v>2.7397E-8</c:v>
                </c:pt>
                <c:pt idx="65">
                  <c:v>3.1506999999999998E-7</c:v>
                </c:pt>
                <c:pt idx="66">
                  <c:v>4.1096E-8</c:v>
                </c:pt>
                <c:pt idx="67">
                  <c:v>3.9726E-7</c:v>
                </c:pt>
                <c:pt idx="68">
                  <c:v>2.0959000000000001E-7</c:v>
                </c:pt>
                <c:pt idx="69">
                  <c:v>2.3288E-7</c:v>
                </c:pt>
                <c:pt idx="70">
                  <c:v>3.8355999999999997E-7</c:v>
                </c:pt>
                <c:pt idx="71">
                  <c:v>1.6437999999999999E-7</c:v>
                </c:pt>
                <c:pt idx="72">
                  <c:v>2.2055E-7</c:v>
                </c:pt>
                <c:pt idx="73">
                  <c:v>2.6026999999999999E-7</c:v>
                </c:pt>
                <c:pt idx="74">
                  <c:v>2.7397E-8</c:v>
                </c:pt>
                <c:pt idx="75">
                  <c:v>5.7533999999999996E-7</c:v>
                </c:pt>
                <c:pt idx="76">
                  <c:v>7.2603E-7</c:v>
                </c:pt>
                <c:pt idx="77">
                  <c:v>4.9314999999999999E-7</c:v>
                </c:pt>
                <c:pt idx="78">
                  <c:v>3.2877E-7</c:v>
                </c:pt>
                <c:pt idx="79">
                  <c:v>2.4657999999999998E-7</c:v>
                </c:pt>
                <c:pt idx="80">
                  <c:v>2.0548000000000001E-7</c:v>
                </c:pt>
                <c:pt idx="81">
                  <c:v>5.7533999999999996E-7</c:v>
                </c:pt>
                <c:pt idx="82">
                  <c:v>1.7807999999999999E-7</c:v>
                </c:pt>
                <c:pt idx="83">
                  <c:v>2.3288E-7</c:v>
                </c:pt>
                <c:pt idx="84">
                  <c:v>4.3836000000000002E-7</c:v>
                </c:pt>
                <c:pt idx="85">
                  <c:v>1.9177999999999999E-7</c:v>
                </c:pt>
                <c:pt idx="86">
                  <c:v>2.7397000000000001E-7</c:v>
                </c:pt>
                <c:pt idx="87">
                  <c:v>3.6986E-7</c:v>
                </c:pt>
                <c:pt idx="88">
                  <c:v>4.7945000000000002E-7</c:v>
                </c:pt>
                <c:pt idx="89">
                  <c:v>3.0137E-7</c:v>
                </c:pt>
                <c:pt idx="90">
                  <c:v>3.6986E-7</c:v>
                </c:pt>
                <c:pt idx="91">
                  <c:v>3.5615999999999998E-7</c:v>
                </c:pt>
                <c:pt idx="92">
                  <c:v>4.1096000000000002E-7</c:v>
                </c:pt>
                <c:pt idx="93">
                  <c:v>2.4657999999999998E-7</c:v>
                </c:pt>
                <c:pt idx="94">
                  <c:v>4.7945000000000002E-7</c:v>
                </c:pt>
                <c:pt idx="95">
                  <c:v>2.1918000000000001E-7</c:v>
                </c:pt>
                <c:pt idx="96">
                  <c:v>5.0684999999999996E-7</c:v>
                </c:pt>
                <c:pt idx="97">
                  <c:v>2.7397000000000001E-7</c:v>
                </c:pt>
                <c:pt idx="98">
                  <c:v>3.9726E-7</c:v>
                </c:pt>
                <c:pt idx="99">
                  <c:v>5.4794999999999998E-7</c:v>
                </c:pt>
                <c:pt idx="100">
                  <c:v>3.2877E-7</c:v>
                </c:pt>
                <c:pt idx="101">
                  <c:v>4.6575E-7</c:v>
                </c:pt>
                <c:pt idx="102">
                  <c:v>5.2055000000000004E-7</c:v>
                </c:pt>
                <c:pt idx="103">
                  <c:v>2.8766999999999998E-7</c:v>
                </c:pt>
                <c:pt idx="104">
                  <c:v>5.8904000000000004E-7</c:v>
                </c:pt>
                <c:pt idx="105">
                  <c:v>3.0137E-7</c:v>
                </c:pt>
                <c:pt idx="106">
                  <c:v>5.3425000000000001E-7</c:v>
                </c:pt>
                <c:pt idx="107">
                  <c:v>4.6575E-7</c:v>
                </c:pt>
                <c:pt idx="108">
                  <c:v>5.8904000000000004E-7</c:v>
                </c:pt>
                <c:pt idx="109">
                  <c:v>3.6986E-7</c:v>
                </c:pt>
                <c:pt idx="110">
                  <c:v>6.5753000000000004E-7</c:v>
                </c:pt>
                <c:pt idx="111">
                  <c:v>3.4247000000000002E-7</c:v>
                </c:pt>
                <c:pt idx="112">
                  <c:v>4.6575E-7</c:v>
                </c:pt>
                <c:pt idx="113">
                  <c:v>3.6986E-7</c:v>
                </c:pt>
                <c:pt idx="114">
                  <c:v>5.6163999999999999E-7</c:v>
                </c:pt>
                <c:pt idx="115">
                  <c:v>5.3425000000000001E-7</c:v>
                </c:pt>
                <c:pt idx="116">
                  <c:v>5.2055000000000004E-7</c:v>
                </c:pt>
                <c:pt idx="117">
                  <c:v>5.3425000000000001E-7</c:v>
                </c:pt>
                <c:pt idx="118">
                  <c:v>4.9314999999999999E-7</c:v>
                </c:pt>
                <c:pt idx="119">
                  <c:v>7.5341999999999998E-7</c:v>
                </c:pt>
                <c:pt idx="120">
                  <c:v>3.6986E-7</c:v>
                </c:pt>
                <c:pt idx="121">
                  <c:v>6.1643999999999998E-7</c:v>
                </c:pt>
                <c:pt idx="122">
                  <c:v>4.2465999999999999E-7</c:v>
                </c:pt>
                <c:pt idx="123">
                  <c:v>6.5753000000000004E-7</c:v>
                </c:pt>
                <c:pt idx="124">
                  <c:v>5.7533999999999996E-7</c:v>
                </c:pt>
                <c:pt idx="125">
                  <c:v>6.4384000000000003E-7</c:v>
                </c:pt>
                <c:pt idx="126">
                  <c:v>5.6163999999999999E-7</c:v>
                </c:pt>
                <c:pt idx="127">
                  <c:v>6.9862999999999995E-7</c:v>
                </c:pt>
                <c:pt idx="128">
                  <c:v>4.9314999999999999E-7</c:v>
                </c:pt>
                <c:pt idx="129">
                  <c:v>7.6711999999999995E-7</c:v>
                </c:pt>
                <c:pt idx="130">
                  <c:v>5.0684999999999996E-7</c:v>
                </c:pt>
                <c:pt idx="131">
                  <c:v>8.0821999999999997E-7</c:v>
                </c:pt>
                <c:pt idx="132">
                  <c:v>5.6163999999999999E-7</c:v>
                </c:pt>
                <c:pt idx="133">
                  <c:v>7.8082000000000003E-7</c:v>
                </c:pt>
                <c:pt idx="134">
                  <c:v>6.4384000000000003E-7</c:v>
                </c:pt>
                <c:pt idx="135">
                  <c:v>4.9314999999999999E-7</c:v>
                </c:pt>
                <c:pt idx="136">
                  <c:v>8.4931999999999998E-7</c:v>
                </c:pt>
                <c:pt idx="137">
                  <c:v>5.4794999999999998E-7</c:v>
                </c:pt>
                <c:pt idx="138">
                  <c:v>8.0821999999999997E-7</c:v>
                </c:pt>
                <c:pt idx="139">
                  <c:v>6.0274000000000001E-7</c:v>
                </c:pt>
                <c:pt idx="140">
                  <c:v>8.2192000000000004E-7</c:v>
                </c:pt>
                <c:pt idx="141">
                  <c:v>6.7123000000000001E-7</c:v>
                </c:pt>
                <c:pt idx="142">
                  <c:v>6.9862999999999995E-7</c:v>
                </c:pt>
                <c:pt idx="143">
                  <c:v>7.1233000000000003E-7</c:v>
                </c:pt>
                <c:pt idx="144">
                  <c:v>7.1233000000000003E-7</c:v>
                </c:pt>
                <c:pt idx="145">
                  <c:v>6.3013999999999995E-7</c:v>
                </c:pt>
                <c:pt idx="146">
                  <c:v>9.3150999999999995E-7</c:v>
                </c:pt>
                <c:pt idx="147">
                  <c:v>6.5753000000000004E-7</c:v>
                </c:pt>
                <c:pt idx="148">
                  <c:v>6.0274000000000001E-7</c:v>
                </c:pt>
                <c:pt idx="149">
                  <c:v>8.3562000000000001E-7</c:v>
                </c:pt>
                <c:pt idx="150">
                  <c:v>1.0136999999999999E-6</c:v>
                </c:pt>
                <c:pt idx="151">
                  <c:v>6.4384000000000003E-7</c:v>
                </c:pt>
                <c:pt idx="152">
                  <c:v>6.4384000000000003E-7</c:v>
                </c:pt>
                <c:pt idx="153">
                  <c:v>8.0821999999999997E-7</c:v>
                </c:pt>
                <c:pt idx="154">
                  <c:v>1.0411000000000001E-6</c:v>
                </c:pt>
                <c:pt idx="155">
                  <c:v>9.0411000000000001E-7</c:v>
                </c:pt>
                <c:pt idx="156">
                  <c:v>9.8629999999999998E-7</c:v>
                </c:pt>
                <c:pt idx="157">
                  <c:v>7.6711999999999995E-7</c:v>
                </c:pt>
                <c:pt idx="158">
                  <c:v>8.0821999999999997E-7</c:v>
                </c:pt>
                <c:pt idx="159">
                  <c:v>9.9999999999999995E-7</c:v>
                </c:pt>
                <c:pt idx="160">
                  <c:v>8.6301E-7</c:v>
                </c:pt>
                <c:pt idx="161">
                  <c:v>6.9862999999999995E-7</c:v>
                </c:pt>
                <c:pt idx="162">
                  <c:v>1.0959E-6</c:v>
                </c:pt>
                <c:pt idx="163">
                  <c:v>7.3972999999999997E-7</c:v>
                </c:pt>
                <c:pt idx="164">
                  <c:v>9.4521000000000003E-7</c:v>
                </c:pt>
                <c:pt idx="165">
                  <c:v>1.0136999999999999E-6</c:v>
                </c:pt>
                <c:pt idx="166">
                  <c:v>7.2603E-7</c:v>
                </c:pt>
                <c:pt idx="167">
                  <c:v>1.1507000000000001E-6</c:v>
                </c:pt>
                <c:pt idx="168">
                  <c:v>8.2192000000000004E-7</c:v>
                </c:pt>
                <c:pt idx="169">
                  <c:v>1.1644E-6</c:v>
                </c:pt>
                <c:pt idx="170">
                  <c:v>8.0821999999999997E-7</c:v>
                </c:pt>
                <c:pt idx="171">
                  <c:v>1.2054999999999999E-6</c:v>
                </c:pt>
                <c:pt idx="172">
                  <c:v>8.3562000000000001E-7</c:v>
                </c:pt>
                <c:pt idx="173">
                  <c:v>1.1918E-6</c:v>
                </c:pt>
                <c:pt idx="174">
                  <c:v>8.9041000000000004E-7</c:v>
                </c:pt>
                <c:pt idx="175">
                  <c:v>1.0822E-6</c:v>
                </c:pt>
                <c:pt idx="176">
                  <c:v>1.1232999999999999E-6</c:v>
                </c:pt>
                <c:pt idx="177">
                  <c:v>9.1780999999999998E-7</c:v>
                </c:pt>
                <c:pt idx="178">
                  <c:v>1.2054999999999999E-6</c:v>
                </c:pt>
                <c:pt idx="179">
                  <c:v>9.5890000000000004E-7</c:v>
                </c:pt>
                <c:pt idx="180">
                  <c:v>1.0685E-6</c:v>
                </c:pt>
                <c:pt idx="181">
                  <c:v>1.2054999999999999E-6</c:v>
                </c:pt>
                <c:pt idx="182">
                  <c:v>9.5890000000000004E-7</c:v>
                </c:pt>
                <c:pt idx="183">
                  <c:v>1.274E-6</c:v>
                </c:pt>
                <c:pt idx="184">
                  <c:v>8.0821999999999997E-7</c:v>
                </c:pt>
                <c:pt idx="185">
                  <c:v>1.2054999999999999E-6</c:v>
                </c:pt>
                <c:pt idx="186">
                  <c:v>8.7670999999999997E-7</c:v>
                </c:pt>
                <c:pt idx="187">
                  <c:v>1.3150999999999999E-6</c:v>
                </c:pt>
                <c:pt idx="188">
                  <c:v>9.0411000000000001E-7</c:v>
                </c:pt>
                <c:pt idx="189">
                  <c:v>1.2466000000000001E-6</c:v>
                </c:pt>
                <c:pt idx="190">
                  <c:v>8.7670999999999997E-7</c:v>
                </c:pt>
                <c:pt idx="191">
                  <c:v>1.2877E-6</c:v>
                </c:pt>
                <c:pt idx="192">
                  <c:v>9.1780999999999998E-7</c:v>
                </c:pt>
                <c:pt idx="193">
                  <c:v>1.3836E-6</c:v>
                </c:pt>
                <c:pt idx="194">
                  <c:v>1.0959E-6</c:v>
                </c:pt>
                <c:pt idx="195">
                  <c:v>1.1918E-6</c:v>
                </c:pt>
                <c:pt idx="196">
                  <c:v>1.0548E-6</c:v>
                </c:pt>
                <c:pt idx="197">
                  <c:v>1.0273999999999999E-6</c:v>
                </c:pt>
                <c:pt idx="198">
                  <c:v>1.2329000000000001E-6</c:v>
                </c:pt>
                <c:pt idx="199">
                  <c:v>1.0822E-6</c:v>
                </c:pt>
                <c:pt idx="200">
                  <c:v>1.0548E-6</c:v>
                </c:pt>
                <c:pt idx="201">
                  <c:v>1.3150999999999999E-6</c:v>
                </c:pt>
                <c:pt idx="202">
                  <c:v>1.0273999999999999E-6</c:v>
                </c:pt>
                <c:pt idx="203">
                  <c:v>1.3013999999999999E-6</c:v>
                </c:pt>
                <c:pt idx="204">
                  <c:v>1.0685E-6</c:v>
                </c:pt>
                <c:pt idx="205">
                  <c:v>1.3013999999999999E-6</c:v>
                </c:pt>
                <c:pt idx="206">
                  <c:v>1.2466000000000001E-6</c:v>
                </c:pt>
                <c:pt idx="207">
                  <c:v>1.1507000000000001E-6</c:v>
                </c:pt>
                <c:pt idx="208">
                  <c:v>1.3425000000000001E-6</c:v>
                </c:pt>
                <c:pt idx="209">
                  <c:v>1.1095999999999999E-6</c:v>
                </c:pt>
                <c:pt idx="210">
                  <c:v>1.3836E-6</c:v>
                </c:pt>
                <c:pt idx="211">
                  <c:v>1.0822E-6</c:v>
                </c:pt>
                <c:pt idx="212">
                  <c:v>1.3836E-6</c:v>
                </c:pt>
                <c:pt idx="213">
                  <c:v>1.1232999999999999E-6</c:v>
                </c:pt>
                <c:pt idx="214">
                  <c:v>1.3150999999999999E-6</c:v>
                </c:pt>
                <c:pt idx="215">
                  <c:v>1.3425000000000001E-6</c:v>
                </c:pt>
                <c:pt idx="216">
                  <c:v>1.0685E-6</c:v>
                </c:pt>
                <c:pt idx="217">
                  <c:v>1.4247000000000001E-6</c:v>
                </c:pt>
                <c:pt idx="218">
                  <c:v>1.2329000000000001E-6</c:v>
                </c:pt>
                <c:pt idx="219">
                  <c:v>1.2329000000000001E-6</c:v>
                </c:pt>
                <c:pt idx="220">
                  <c:v>1.4247000000000001E-6</c:v>
                </c:pt>
                <c:pt idx="221">
                  <c:v>1.1507000000000001E-6</c:v>
                </c:pt>
                <c:pt idx="222">
                  <c:v>1.4384000000000001E-6</c:v>
                </c:pt>
                <c:pt idx="223">
                  <c:v>1.2054999999999999E-6</c:v>
                </c:pt>
                <c:pt idx="224">
                  <c:v>1.3425000000000001E-6</c:v>
                </c:pt>
                <c:pt idx="225">
                  <c:v>1.3836E-6</c:v>
                </c:pt>
                <c:pt idx="226">
                  <c:v>1.2054999999999999E-6</c:v>
                </c:pt>
                <c:pt idx="227">
                  <c:v>1.2191999999999999E-6</c:v>
                </c:pt>
                <c:pt idx="228">
                  <c:v>1.3288000000000001E-6</c:v>
                </c:pt>
                <c:pt idx="229">
                  <c:v>1.3150999999999999E-6</c:v>
                </c:pt>
                <c:pt idx="230">
                  <c:v>1.3562E-6</c:v>
                </c:pt>
                <c:pt idx="231">
                  <c:v>1.4521E-6</c:v>
                </c:pt>
                <c:pt idx="232">
                  <c:v>1.3836E-6</c:v>
                </c:pt>
                <c:pt idx="233">
                  <c:v>1.3699E-6</c:v>
                </c:pt>
                <c:pt idx="234">
                  <c:v>1.2191999999999999E-6</c:v>
                </c:pt>
                <c:pt idx="235">
                  <c:v>1.2329000000000001E-6</c:v>
                </c:pt>
                <c:pt idx="236">
                  <c:v>1.2603E-6</c:v>
                </c:pt>
                <c:pt idx="237">
                  <c:v>1.3150999999999999E-6</c:v>
                </c:pt>
                <c:pt idx="238">
                  <c:v>1.3699E-6</c:v>
                </c:pt>
                <c:pt idx="239">
                  <c:v>1.3836E-6</c:v>
                </c:pt>
                <c:pt idx="240">
                  <c:v>1.3972999999999999E-6</c:v>
                </c:pt>
                <c:pt idx="241">
                  <c:v>1.3150999999999999E-6</c:v>
                </c:pt>
                <c:pt idx="242">
                  <c:v>1.2603E-6</c:v>
                </c:pt>
                <c:pt idx="243">
                  <c:v>1.4109999999999999E-6</c:v>
                </c:pt>
                <c:pt idx="244">
                  <c:v>1.3836E-6</c:v>
                </c:pt>
                <c:pt idx="245">
                  <c:v>1.274E-6</c:v>
                </c:pt>
                <c:pt idx="246">
                  <c:v>1.3288000000000001E-6</c:v>
                </c:pt>
                <c:pt idx="247">
                  <c:v>1.4109999999999999E-6</c:v>
                </c:pt>
                <c:pt idx="248">
                  <c:v>1.4247000000000001E-6</c:v>
                </c:pt>
                <c:pt idx="249">
                  <c:v>1.3972999999999999E-6</c:v>
                </c:pt>
                <c:pt idx="250">
                  <c:v>1.3150999999999999E-6</c:v>
                </c:pt>
                <c:pt idx="251">
                  <c:v>1.3013999999999999E-6</c:v>
                </c:pt>
                <c:pt idx="252">
                  <c:v>1.2877E-6</c:v>
                </c:pt>
                <c:pt idx="253">
                  <c:v>1.4247000000000001E-6</c:v>
                </c:pt>
                <c:pt idx="254">
                  <c:v>1.3836E-6</c:v>
                </c:pt>
                <c:pt idx="255">
                  <c:v>1.4795E-6</c:v>
                </c:pt>
                <c:pt idx="256">
                  <c:v>1.4658E-6</c:v>
                </c:pt>
                <c:pt idx="257">
                  <c:v>1.4109999999999999E-6</c:v>
                </c:pt>
                <c:pt idx="258">
                  <c:v>1.3150999999999999E-6</c:v>
                </c:pt>
                <c:pt idx="259">
                  <c:v>1.3013999999999999E-6</c:v>
                </c:pt>
                <c:pt idx="260">
                  <c:v>1.3013999999999999E-6</c:v>
                </c:pt>
                <c:pt idx="261">
                  <c:v>1.4932E-6</c:v>
                </c:pt>
                <c:pt idx="262">
                  <c:v>1.4521E-6</c:v>
                </c:pt>
                <c:pt idx="263">
                  <c:v>1.2329000000000001E-6</c:v>
                </c:pt>
                <c:pt idx="264">
                  <c:v>1.5067999999999999E-6</c:v>
                </c:pt>
                <c:pt idx="265">
                  <c:v>1.3699E-6</c:v>
                </c:pt>
                <c:pt idx="266">
                  <c:v>1.2466000000000001E-6</c:v>
                </c:pt>
                <c:pt idx="267">
                  <c:v>1.3972999999999999E-6</c:v>
                </c:pt>
                <c:pt idx="268">
                  <c:v>1.4521E-6</c:v>
                </c:pt>
                <c:pt idx="269">
                  <c:v>1.4109999999999999E-6</c:v>
                </c:pt>
                <c:pt idx="270">
                  <c:v>1.3288000000000001E-6</c:v>
                </c:pt>
                <c:pt idx="271">
                  <c:v>1.3013999999999999E-6</c:v>
                </c:pt>
                <c:pt idx="272">
                  <c:v>1.3836E-6</c:v>
                </c:pt>
                <c:pt idx="273">
                  <c:v>1.4932E-6</c:v>
                </c:pt>
                <c:pt idx="274">
                  <c:v>1.3562E-6</c:v>
                </c:pt>
                <c:pt idx="275">
                  <c:v>1.3013999999999999E-6</c:v>
                </c:pt>
                <c:pt idx="276">
                  <c:v>1.4384000000000001E-6</c:v>
                </c:pt>
                <c:pt idx="277">
                  <c:v>1.4658E-6</c:v>
                </c:pt>
                <c:pt idx="278">
                  <c:v>1.3425000000000001E-6</c:v>
                </c:pt>
                <c:pt idx="279">
                  <c:v>1.2603E-6</c:v>
                </c:pt>
                <c:pt idx="280">
                  <c:v>1.2603E-6</c:v>
                </c:pt>
                <c:pt idx="281">
                  <c:v>1.3013999999999999E-6</c:v>
                </c:pt>
                <c:pt idx="282">
                  <c:v>1.3836E-6</c:v>
                </c:pt>
                <c:pt idx="283">
                  <c:v>1.5067999999999999E-6</c:v>
                </c:pt>
                <c:pt idx="284">
                  <c:v>1.4658E-6</c:v>
                </c:pt>
                <c:pt idx="285">
                  <c:v>1.3699E-6</c:v>
                </c:pt>
                <c:pt idx="286">
                  <c:v>1.2603E-6</c:v>
                </c:pt>
                <c:pt idx="287">
                  <c:v>1.3972999999999999E-6</c:v>
                </c:pt>
                <c:pt idx="288">
                  <c:v>1.4932E-6</c:v>
                </c:pt>
                <c:pt idx="289">
                  <c:v>1.2877E-6</c:v>
                </c:pt>
                <c:pt idx="290">
                  <c:v>1.1918E-6</c:v>
                </c:pt>
                <c:pt idx="291">
                  <c:v>1.4384000000000001E-6</c:v>
                </c:pt>
                <c:pt idx="292">
                  <c:v>1.4658E-6</c:v>
                </c:pt>
                <c:pt idx="293">
                  <c:v>1.4658E-6</c:v>
                </c:pt>
                <c:pt idx="294">
                  <c:v>1.2329000000000001E-6</c:v>
                </c:pt>
                <c:pt idx="295">
                  <c:v>1.3972999999999999E-6</c:v>
                </c:pt>
                <c:pt idx="296">
                  <c:v>1.4932E-6</c:v>
                </c:pt>
                <c:pt idx="297">
                  <c:v>1.2877E-6</c:v>
                </c:pt>
                <c:pt idx="298">
                  <c:v>1.3836E-6</c:v>
                </c:pt>
                <c:pt idx="299">
                  <c:v>1.5342000000000001E-6</c:v>
                </c:pt>
                <c:pt idx="300">
                  <c:v>1.2603E-6</c:v>
                </c:pt>
                <c:pt idx="301">
                  <c:v>1.3288000000000001E-6</c:v>
                </c:pt>
                <c:pt idx="302">
                  <c:v>1.4932E-6</c:v>
                </c:pt>
                <c:pt idx="303">
                  <c:v>1.2191999999999999E-6</c:v>
                </c:pt>
                <c:pt idx="304">
                  <c:v>1.4795E-6</c:v>
                </c:pt>
                <c:pt idx="305">
                  <c:v>1.2054999999999999E-6</c:v>
                </c:pt>
                <c:pt idx="306">
                  <c:v>1.3836E-6</c:v>
                </c:pt>
                <c:pt idx="307">
                  <c:v>1.3288000000000001E-6</c:v>
                </c:pt>
                <c:pt idx="308">
                  <c:v>1.3972999999999999E-6</c:v>
                </c:pt>
                <c:pt idx="309">
                  <c:v>1.2054999999999999E-6</c:v>
                </c:pt>
                <c:pt idx="310">
                  <c:v>1.5616E-6</c:v>
                </c:pt>
                <c:pt idx="311">
                  <c:v>1.3425000000000001E-6</c:v>
                </c:pt>
                <c:pt idx="312">
                  <c:v>1.3150999999999999E-6</c:v>
                </c:pt>
                <c:pt idx="313">
                  <c:v>1.5067999999999999E-6</c:v>
                </c:pt>
                <c:pt idx="314">
                  <c:v>1.3013999999999999E-6</c:v>
                </c:pt>
                <c:pt idx="315">
                  <c:v>1.4384000000000001E-6</c:v>
                </c:pt>
                <c:pt idx="316">
                  <c:v>1.2191999999999999E-6</c:v>
                </c:pt>
                <c:pt idx="317">
                  <c:v>1.5342000000000001E-6</c:v>
                </c:pt>
                <c:pt idx="318">
                  <c:v>1.2877E-6</c:v>
                </c:pt>
                <c:pt idx="319">
                  <c:v>1.3425000000000001E-6</c:v>
                </c:pt>
                <c:pt idx="320">
                  <c:v>1.4932E-6</c:v>
                </c:pt>
                <c:pt idx="321">
                  <c:v>1.3972999999999999E-6</c:v>
                </c:pt>
                <c:pt idx="322">
                  <c:v>1.3150999999999999E-6</c:v>
                </c:pt>
                <c:pt idx="323">
                  <c:v>1.2466000000000001E-6</c:v>
                </c:pt>
                <c:pt idx="324">
                  <c:v>1.3836E-6</c:v>
                </c:pt>
                <c:pt idx="325">
                  <c:v>1.4932E-6</c:v>
                </c:pt>
                <c:pt idx="326">
                  <c:v>1.3013999999999999E-6</c:v>
                </c:pt>
                <c:pt idx="327">
                  <c:v>1.2191999999999999E-6</c:v>
                </c:pt>
                <c:pt idx="328">
                  <c:v>1.4384000000000001E-6</c:v>
                </c:pt>
                <c:pt idx="329">
                  <c:v>1.4384000000000001E-6</c:v>
                </c:pt>
                <c:pt idx="330">
                  <c:v>1.3836E-6</c:v>
                </c:pt>
                <c:pt idx="331">
                  <c:v>1.2466000000000001E-6</c:v>
                </c:pt>
                <c:pt idx="332">
                  <c:v>1.3013999999999999E-6</c:v>
                </c:pt>
                <c:pt idx="333">
                  <c:v>1.4932E-6</c:v>
                </c:pt>
                <c:pt idx="334">
                  <c:v>1.3288000000000001E-6</c:v>
                </c:pt>
                <c:pt idx="335">
                  <c:v>1.2329000000000001E-6</c:v>
                </c:pt>
                <c:pt idx="336">
                  <c:v>1.5067999999999999E-6</c:v>
                </c:pt>
                <c:pt idx="337">
                  <c:v>1.3013999999999999E-6</c:v>
                </c:pt>
                <c:pt idx="338">
                  <c:v>1.3013999999999999E-6</c:v>
                </c:pt>
                <c:pt idx="339">
                  <c:v>1.4521E-6</c:v>
                </c:pt>
                <c:pt idx="340">
                  <c:v>1.2466000000000001E-6</c:v>
                </c:pt>
                <c:pt idx="341">
                  <c:v>1.1781E-6</c:v>
                </c:pt>
                <c:pt idx="342">
                  <c:v>1.3836E-6</c:v>
                </c:pt>
                <c:pt idx="343">
                  <c:v>1.4658E-6</c:v>
                </c:pt>
                <c:pt idx="344">
                  <c:v>1.2466000000000001E-6</c:v>
                </c:pt>
                <c:pt idx="345">
                  <c:v>1.2603E-6</c:v>
                </c:pt>
                <c:pt idx="346">
                  <c:v>1.4795E-6</c:v>
                </c:pt>
                <c:pt idx="347">
                  <c:v>1.1644E-6</c:v>
                </c:pt>
                <c:pt idx="348">
                  <c:v>1.3699E-6</c:v>
                </c:pt>
                <c:pt idx="349">
                  <c:v>1.4247000000000001E-6</c:v>
                </c:pt>
                <c:pt idx="350">
                  <c:v>1.1507000000000001E-6</c:v>
                </c:pt>
                <c:pt idx="351">
                  <c:v>1.5753E-6</c:v>
                </c:pt>
                <c:pt idx="352">
                  <c:v>1.3013999999999999E-6</c:v>
                </c:pt>
                <c:pt idx="353">
                  <c:v>1.1918E-6</c:v>
                </c:pt>
                <c:pt idx="354">
                  <c:v>1.3836E-6</c:v>
                </c:pt>
                <c:pt idx="355">
                  <c:v>1.5067999999999999E-6</c:v>
                </c:pt>
                <c:pt idx="356">
                  <c:v>1.3836E-6</c:v>
                </c:pt>
                <c:pt idx="357">
                  <c:v>1.1644E-6</c:v>
                </c:pt>
                <c:pt idx="358">
                  <c:v>1.4932E-6</c:v>
                </c:pt>
                <c:pt idx="359">
                  <c:v>1.3562E-6</c:v>
                </c:pt>
                <c:pt idx="360">
                  <c:v>1.2329000000000001E-6</c:v>
                </c:pt>
                <c:pt idx="361">
                  <c:v>1.4795E-6</c:v>
                </c:pt>
                <c:pt idx="362">
                  <c:v>1.274E-6</c:v>
                </c:pt>
                <c:pt idx="363">
                  <c:v>1.2877E-6</c:v>
                </c:pt>
                <c:pt idx="364">
                  <c:v>1.4521E-6</c:v>
                </c:pt>
                <c:pt idx="365">
                  <c:v>1.2054999999999999E-6</c:v>
                </c:pt>
                <c:pt idx="366">
                  <c:v>1.2877E-6</c:v>
                </c:pt>
                <c:pt idx="367">
                  <c:v>1.4521E-6</c:v>
                </c:pt>
                <c:pt idx="368">
                  <c:v>1.1507000000000001E-6</c:v>
                </c:pt>
                <c:pt idx="369">
                  <c:v>1.4384000000000001E-6</c:v>
                </c:pt>
                <c:pt idx="370">
                  <c:v>1.3972999999999999E-6</c:v>
                </c:pt>
                <c:pt idx="371">
                  <c:v>1.1781E-6</c:v>
                </c:pt>
                <c:pt idx="372">
                  <c:v>1.4658E-6</c:v>
                </c:pt>
                <c:pt idx="373">
                  <c:v>1.3150999999999999E-6</c:v>
                </c:pt>
                <c:pt idx="374">
                  <c:v>1.3013999999999999E-6</c:v>
                </c:pt>
                <c:pt idx="375">
                  <c:v>1.4384000000000001E-6</c:v>
                </c:pt>
                <c:pt idx="376">
                  <c:v>1.1644E-6</c:v>
                </c:pt>
                <c:pt idx="377">
                  <c:v>1.5205000000000001E-6</c:v>
                </c:pt>
                <c:pt idx="378">
                  <c:v>1.3836E-6</c:v>
                </c:pt>
                <c:pt idx="379">
                  <c:v>1.3150999999999999E-6</c:v>
                </c:pt>
                <c:pt idx="380">
                  <c:v>1.3150999999999999E-6</c:v>
                </c:pt>
                <c:pt idx="381">
                  <c:v>1.3150999999999999E-6</c:v>
                </c:pt>
                <c:pt idx="382">
                  <c:v>1.3013999999999999E-6</c:v>
                </c:pt>
                <c:pt idx="383">
                  <c:v>1.2329000000000001E-6</c:v>
                </c:pt>
                <c:pt idx="384">
                  <c:v>1.1781E-6</c:v>
                </c:pt>
                <c:pt idx="385">
                  <c:v>1.2054999999999999E-6</c:v>
                </c:pt>
                <c:pt idx="386">
                  <c:v>1.3150999999999999E-6</c:v>
                </c:pt>
                <c:pt idx="387">
                  <c:v>1.4795E-6</c:v>
                </c:pt>
                <c:pt idx="388">
                  <c:v>1.4109999999999999E-6</c:v>
                </c:pt>
                <c:pt idx="389">
                  <c:v>1.1232999999999999E-6</c:v>
                </c:pt>
                <c:pt idx="390">
                  <c:v>1.2603E-6</c:v>
                </c:pt>
                <c:pt idx="391">
                  <c:v>1.4932E-6</c:v>
                </c:pt>
                <c:pt idx="392">
                  <c:v>1.4795E-6</c:v>
                </c:pt>
                <c:pt idx="393">
                  <c:v>1.3972999999999999E-6</c:v>
                </c:pt>
                <c:pt idx="394">
                  <c:v>1.2466000000000001E-6</c:v>
                </c:pt>
                <c:pt idx="395">
                  <c:v>1.1644E-6</c:v>
                </c:pt>
                <c:pt idx="396">
                  <c:v>1.2054999999999999E-6</c:v>
                </c:pt>
                <c:pt idx="397">
                  <c:v>1.3836E-6</c:v>
                </c:pt>
                <c:pt idx="398">
                  <c:v>1.3836E-6</c:v>
                </c:pt>
                <c:pt idx="399">
                  <c:v>1.4384000000000001E-6</c:v>
                </c:pt>
                <c:pt idx="400">
                  <c:v>1.4521E-6</c:v>
                </c:pt>
                <c:pt idx="401">
                  <c:v>1.4795E-6</c:v>
                </c:pt>
                <c:pt idx="402">
                  <c:v>1.4109999999999999E-6</c:v>
                </c:pt>
                <c:pt idx="403">
                  <c:v>1.3425000000000001E-6</c:v>
                </c:pt>
                <c:pt idx="404">
                  <c:v>1.3425000000000001E-6</c:v>
                </c:pt>
                <c:pt idx="405">
                  <c:v>1.3013999999999999E-6</c:v>
                </c:pt>
                <c:pt idx="406">
                  <c:v>1.2877E-6</c:v>
                </c:pt>
                <c:pt idx="407">
                  <c:v>1.2877E-6</c:v>
                </c:pt>
                <c:pt idx="408">
                  <c:v>1.1507000000000001E-6</c:v>
                </c:pt>
                <c:pt idx="409">
                  <c:v>1.3836E-6</c:v>
                </c:pt>
                <c:pt idx="410">
                  <c:v>1.4932E-6</c:v>
                </c:pt>
                <c:pt idx="411">
                  <c:v>1.4384000000000001E-6</c:v>
                </c:pt>
                <c:pt idx="412">
                  <c:v>1.2329000000000001E-6</c:v>
                </c:pt>
                <c:pt idx="413">
                  <c:v>1.1644E-6</c:v>
                </c:pt>
                <c:pt idx="414">
                  <c:v>1.3562E-6</c:v>
                </c:pt>
                <c:pt idx="415">
                  <c:v>1.4521E-6</c:v>
                </c:pt>
                <c:pt idx="416">
                  <c:v>1.4247000000000001E-6</c:v>
                </c:pt>
                <c:pt idx="417">
                  <c:v>1.2054999999999999E-6</c:v>
                </c:pt>
                <c:pt idx="418">
                  <c:v>1.2329000000000001E-6</c:v>
                </c:pt>
                <c:pt idx="419">
                  <c:v>1.5479E-6</c:v>
                </c:pt>
                <c:pt idx="420">
                  <c:v>1.2329000000000001E-6</c:v>
                </c:pt>
                <c:pt idx="421">
                  <c:v>1.3150999999999999E-6</c:v>
                </c:pt>
                <c:pt idx="422">
                  <c:v>1.3699E-6</c:v>
                </c:pt>
                <c:pt idx="423">
                  <c:v>1.5342000000000001E-6</c:v>
                </c:pt>
                <c:pt idx="424">
                  <c:v>1.7534E-6</c:v>
                </c:pt>
                <c:pt idx="425">
                  <c:v>1.7808E-6</c:v>
                </c:pt>
                <c:pt idx="426">
                  <c:v>1.7397E-6</c:v>
                </c:pt>
                <c:pt idx="427">
                  <c:v>1.7122999999999999E-6</c:v>
                </c:pt>
                <c:pt idx="428">
                  <c:v>1.7671E-6</c:v>
                </c:pt>
                <c:pt idx="429">
                  <c:v>1.7671E-6</c:v>
                </c:pt>
                <c:pt idx="430">
                  <c:v>1.6026999999999999E-6</c:v>
                </c:pt>
                <c:pt idx="431">
                  <c:v>1.2877E-6</c:v>
                </c:pt>
                <c:pt idx="432">
                  <c:v>1.3972999999999999E-6</c:v>
                </c:pt>
                <c:pt idx="433">
                  <c:v>1.6026999999999999E-6</c:v>
                </c:pt>
                <c:pt idx="434">
                  <c:v>1.1095999999999999E-6</c:v>
                </c:pt>
                <c:pt idx="435">
                  <c:v>9.4521000000000003E-7</c:v>
                </c:pt>
                <c:pt idx="436">
                  <c:v>1.3836E-6</c:v>
                </c:pt>
                <c:pt idx="437">
                  <c:v>1.1781E-6</c:v>
                </c:pt>
                <c:pt idx="438">
                  <c:v>1.1644E-6</c:v>
                </c:pt>
                <c:pt idx="439">
                  <c:v>1.5479E-6</c:v>
                </c:pt>
                <c:pt idx="440">
                  <c:v>1.3150999999999999E-6</c:v>
                </c:pt>
                <c:pt idx="441">
                  <c:v>1.1507000000000001E-6</c:v>
                </c:pt>
                <c:pt idx="442">
                  <c:v>1.1781E-6</c:v>
                </c:pt>
                <c:pt idx="443">
                  <c:v>1.0685E-6</c:v>
                </c:pt>
                <c:pt idx="444">
                  <c:v>1.3836E-6</c:v>
                </c:pt>
                <c:pt idx="445">
                  <c:v>1.4932E-6</c:v>
                </c:pt>
                <c:pt idx="446">
                  <c:v>1.1918E-6</c:v>
                </c:pt>
                <c:pt idx="447">
                  <c:v>1.3288000000000001E-6</c:v>
                </c:pt>
                <c:pt idx="448">
                  <c:v>1.4795E-6</c:v>
                </c:pt>
                <c:pt idx="449">
                  <c:v>1.1644E-6</c:v>
                </c:pt>
                <c:pt idx="450">
                  <c:v>1.5616E-6</c:v>
                </c:pt>
                <c:pt idx="451">
                  <c:v>1.4795E-6</c:v>
                </c:pt>
                <c:pt idx="452">
                  <c:v>1.1232999999999999E-6</c:v>
                </c:pt>
                <c:pt idx="453">
                  <c:v>1.2603E-6</c:v>
                </c:pt>
                <c:pt idx="454">
                  <c:v>1.5205000000000001E-6</c:v>
                </c:pt>
                <c:pt idx="455">
                  <c:v>1.5479E-6</c:v>
                </c:pt>
                <c:pt idx="456">
                  <c:v>1.3425000000000001E-6</c:v>
                </c:pt>
                <c:pt idx="457">
                  <c:v>1.1644E-6</c:v>
                </c:pt>
                <c:pt idx="458">
                  <c:v>1.1232999999999999E-6</c:v>
                </c:pt>
                <c:pt idx="459">
                  <c:v>1.5067999999999999E-6</c:v>
                </c:pt>
                <c:pt idx="460">
                  <c:v>1.3972999999999999E-6</c:v>
                </c:pt>
                <c:pt idx="461">
                  <c:v>1.4247000000000001E-6</c:v>
                </c:pt>
                <c:pt idx="462">
                  <c:v>1.6985999999999999E-6</c:v>
                </c:pt>
                <c:pt idx="463">
                  <c:v>1.4521E-6</c:v>
                </c:pt>
                <c:pt idx="464">
                  <c:v>1.5753E-6</c:v>
                </c:pt>
                <c:pt idx="465">
                  <c:v>1.6438E-6</c:v>
                </c:pt>
                <c:pt idx="466">
                  <c:v>1.6026999999999999E-6</c:v>
                </c:pt>
                <c:pt idx="467">
                  <c:v>1.6849E-6</c:v>
                </c:pt>
                <c:pt idx="468">
                  <c:v>1.4247000000000001E-6</c:v>
                </c:pt>
                <c:pt idx="469">
                  <c:v>1.6026999999999999E-6</c:v>
                </c:pt>
                <c:pt idx="470">
                  <c:v>1.5889999999999999E-6</c:v>
                </c:pt>
                <c:pt idx="471">
                  <c:v>1.1781E-6</c:v>
                </c:pt>
                <c:pt idx="472">
                  <c:v>1.1370000000000001E-6</c:v>
                </c:pt>
                <c:pt idx="473">
                  <c:v>1.2329000000000001E-6</c:v>
                </c:pt>
                <c:pt idx="474">
                  <c:v>1.6712E-6</c:v>
                </c:pt>
                <c:pt idx="475">
                  <c:v>1.6026999999999999E-6</c:v>
                </c:pt>
                <c:pt idx="476">
                  <c:v>1.5616E-6</c:v>
                </c:pt>
                <c:pt idx="477">
                  <c:v>1.0822E-6</c:v>
                </c:pt>
                <c:pt idx="478">
                  <c:v>1.1370000000000001E-6</c:v>
                </c:pt>
                <c:pt idx="479">
                  <c:v>1.3288000000000001E-6</c:v>
                </c:pt>
                <c:pt idx="480">
                  <c:v>1.5205000000000001E-6</c:v>
                </c:pt>
                <c:pt idx="481">
                  <c:v>1.2054999999999999E-6</c:v>
                </c:pt>
                <c:pt idx="482">
                  <c:v>1.1370000000000001E-6</c:v>
                </c:pt>
                <c:pt idx="483">
                  <c:v>1.6301000000000001E-6</c:v>
                </c:pt>
                <c:pt idx="484">
                  <c:v>1.5479E-6</c:v>
                </c:pt>
                <c:pt idx="485">
                  <c:v>1.3972999999999999E-6</c:v>
                </c:pt>
                <c:pt idx="486">
                  <c:v>1.1507000000000001E-6</c:v>
                </c:pt>
                <c:pt idx="487">
                  <c:v>1.4658E-6</c:v>
                </c:pt>
                <c:pt idx="488">
                  <c:v>1.5205000000000001E-6</c:v>
                </c:pt>
                <c:pt idx="489">
                  <c:v>1.2191999999999999E-6</c:v>
                </c:pt>
                <c:pt idx="490">
                  <c:v>1.3699E-6</c:v>
                </c:pt>
                <c:pt idx="491">
                  <c:v>1.4795E-6</c:v>
                </c:pt>
                <c:pt idx="492">
                  <c:v>1.1781E-6</c:v>
                </c:pt>
                <c:pt idx="493">
                  <c:v>1.4109999999999999E-6</c:v>
                </c:pt>
                <c:pt idx="494">
                  <c:v>1.4521E-6</c:v>
                </c:pt>
                <c:pt idx="495">
                  <c:v>1.2054999999999999E-6</c:v>
                </c:pt>
                <c:pt idx="496">
                  <c:v>1.5205000000000001E-6</c:v>
                </c:pt>
                <c:pt idx="497">
                  <c:v>1.2054999999999999E-6</c:v>
                </c:pt>
                <c:pt idx="498">
                  <c:v>1.3972999999999999E-6</c:v>
                </c:pt>
                <c:pt idx="499">
                  <c:v>1.3562E-6</c:v>
                </c:pt>
                <c:pt idx="500">
                  <c:v>1.3425000000000001E-6</c:v>
                </c:pt>
                <c:pt idx="501">
                  <c:v>1.4109999999999999E-6</c:v>
                </c:pt>
                <c:pt idx="502">
                  <c:v>1.1918E-6</c:v>
                </c:pt>
                <c:pt idx="503">
                  <c:v>1.5753E-6</c:v>
                </c:pt>
                <c:pt idx="504">
                  <c:v>1.2466000000000001E-6</c:v>
                </c:pt>
                <c:pt idx="505">
                  <c:v>1.3972999999999999E-6</c:v>
                </c:pt>
                <c:pt idx="506">
                  <c:v>1.3288000000000001E-6</c:v>
                </c:pt>
                <c:pt idx="507">
                  <c:v>1.2329000000000001E-6</c:v>
                </c:pt>
                <c:pt idx="508">
                  <c:v>1.4932E-6</c:v>
                </c:pt>
                <c:pt idx="509">
                  <c:v>1.1918E-6</c:v>
                </c:pt>
                <c:pt idx="510">
                  <c:v>1.5342000000000001E-6</c:v>
                </c:pt>
                <c:pt idx="511">
                  <c:v>1.1644E-6</c:v>
                </c:pt>
                <c:pt idx="512">
                  <c:v>1.3699E-6</c:v>
                </c:pt>
                <c:pt idx="513">
                  <c:v>1.2466000000000001E-6</c:v>
                </c:pt>
                <c:pt idx="514">
                  <c:v>1.3288000000000001E-6</c:v>
                </c:pt>
                <c:pt idx="515">
                  <c:v>1.3425000000000001E-6</c:v>
                </c:pt>
                <c:pt idx="516">
                  <c:v>1.3699E-6</c:v>
                </c:pt>
                <c:pt idx="517">
                  <c:v>1.0411000000000001E-6</c:v>
                </c:pt>
                <c:pt idx="518">
                  <c:v>1.5479E-6</c:v>
                </c:pt>
                <c:pt idx="519">
                  <c:v>1.2603E-6</c:v>
                </c:pt>
                <c:pt idx="520">
                  <c:v>1.4658E-6</c:v>
                </c:pt>
                <c:pt idx="521">
                  <c:v>1.1781E-6</c:v>
                </c:pt>
                <c:pt idx="522">
                  <c:v>1.5753E-6</c:v>
                </c:pt>
                <c:pt idx="523">
                  <c:v>1.3562E-6</c:v>
                </c:pt>
                <c:pt idx="524">
                  <c:v>1.1370000000000001E-6</c:v>
                </c:pt>
                <c:pt idx="525">
                  <c:v>1.3836E-6</c:v>
                </c:pt>
                <c:pt idx="526">
                  <c:v>1.4795E-6</c:v>
                </c:pt>
                <c:pt idx="527">
                  <c:v>1.2054999999999999E-6</c:v>
                </c:pt>
                <c:pt idx="528">
                  <c:v>1.5479E-6</c:v>
                </c:pt>
                <c:pt idx="529">
                  <c:v>1.1781E-6</c:v>
                </c:pt>
                <c:pt idx="530">
                  <c:v>1.2877E-6</c:v>
                </c:pt>
                <c:pt idx="531">
                  <c:v>1.4247000000000001E-6</c:v>
                </c:pt>
                <c:pt idx="532">
                  <c:v>1.2329000000000001E-6</c:v>
                </c:pt>
                <c:pt idx="533">
                  <c:v>1.5342000000000001E-6</c:v>
                </c:pt>
                <c:pt idx="534">
                  <c:v>1.4658E-6</c:v>
                </c:pt>
                <c:pt idx="535">
                  <c:v>1.2877E-6</c:v>
                </c:pt>
                <c:pt idx="536">
                  <c:v>1.4658E-6</c:v>
                </c:pt>
                <c:pt idx="537">
                  <c:v>1.3836E-6</c:v>
                </c:pt>
                <c:pt idx="538">
                  <c:v>1.274E-6</c:v>
                </c:pt>
                <c:pt idx="539">
                  <c:v>1.4521E-6</c:v>
                </c:pt>
                <c:pt idx="540">
                  <c:v>1.3972999999999999E-6</c:v>
                </c:pt>
                <c:pt idx="541">
                  <c:v>1.2877E-6</c:v>
                </c:pt>
                <c:pt idx="542">
                  <c:v>1.2603E-6</c:v>
                </c:pt>
                <c:pt idx="543">
                  <c:v>1.3972999999999999E-6</c:v>
                </c:pt>
                <c:pt idx="544">
                  <c:v>1.4658E-6</c:v>
                </c:pt>
                <c:pt idx="545">
                  <c:v>1.3562E-6</c:v>
                </c:pt>
                <c:pt idx="546">
                  <c:v>1.2877E-6</c:v>
                </c:pt>
                <c:pt idx="547">
                  <c:v>1.5616E-6</c:v>
                </c:pt>
                <c:pt idx="548">
                  <c:v>1.1918E-6</c:v>
                </c:pt>
                <c:pt idx="549">
                  <c:v>1.4247000000000001E-6</c:v>
                </c:pt>
                <c:pt idx="550">
                  <c:v>1.4109999999999999E-6</c:v>
                </c:pt>
                <c:pt idx="551">
                  <c:v>1.2054999999999999E-6</c:v>
                </c:pt>
                <c:pt idx="552">
                  <c:v>1.5067999999999999E-6</c:v>
                </c:pt>
                <c:pt idx="553">
                  <c:v>1.3699E-6</c:v>
                </c:pt>
                <c:pt idx="554">
                  <c:v>1.1918E-6</c:v>
                </c:pt>
                <c:pt idx="555">
                  <c:v>1.5205000000000001E-6</c:v>
                </c:pt>
                <c:pt idx="556">
                  <c:v>1.3836E-6</c:v>
                </c:pt>
                <c:pt idx="557">
                  <c:v>1.1918E-6</c:v>
                </c:pt>
                <c:pt idx="558">
                  <c:v>1.4795E-6</c:v>
                </c:pt>
                <c:pt idx="559">
                  <c:v>1.3562E-6</c:v>
                </c:pt>
                <c:pt idx="560">
                  <c:v>1.2466000000000001E-6</c:v>
                </c:pt>
                <c:pt idx="561">
                  <c:v>1.4932E-6</c:v>
                </c:pt>
                <c:pt idx="562">
                  <c:v>1.2329000000000001E-6</c:v>
                </c:pt>
                <c:pt idx="563">
                  <c:v>1.4109999999999999E-6</c:v>
                </c:pt>
                <c:pt idx="564">
                  <c:v>1.3972999999999999E-6</c:v>
                </c:pt>
                <c:pt idx="565">
                  <c:v>1.3836E-6</c:v>
                </c:pt>
                <c:pt idx="566">
                  <c:v>1.2466000000000001E-6</c:v>
                </c:pt>
                <c:pt idx="567">
                  <c:v>1.4795E-6</c:v>
                </c:pt>
                <c:pt idx="568">
                  <c:v>1.274E-6</c:v>
                </c:pt>
                <c:pt idx="569">
                  <c:v>1.4658E-6</c:v>
                </c:pt>
                <c:pt idx="570">
                  <c:v>1.5342000000000001E-6</c:v>
                </c:pt>
                <c:pt idx="571">
                  <c:v>1.2877E-6</c:v>
                </c:pt>
                <c:pt idx="572">
                  <c:v>1.4247000000000001E-6</c:v>
                </c:pt>
                <c:pt idx="573">
                  <c:v>1.2191999999999999E-6</c:v>
                </c:pt>
                <c:pt idx="574">
                  <c:v>1.4109999999999999E-6</c:v>
                </c:pt>
                <c:pt idx="575">
                  <c:v>1.3562E-6</c:v>
                </c:pt>
                <c:pt idx="576">
                  <c:v>1.3836E-6</c:v>
                </c:pt>
                <c:pt idx="577">
                  <c:v>1.3562E-6</c:v>
                </c:pt>
                <c:pt idx="578">
                  <c:v>1.3562E-6</c:v>
                </c:pt>
                <c:pt idx="579">
                  <c:v>1.3288000000000001E-6</c:v>
                </c:pt>
                <c:pt idx="580">
                  <c:v>1.4658E-6</c:v>
                </c:pt>
                <c:pt idx="581">
                  <c:v>1.2466000000000001E-6</c:v>
                </c:pt>
                <c:pt idx="582">
                  <c:v>1.4384000000000001E-6</c:v>
                </c:pt>
                <c:pt idx="583">
                  <c:v>1.3013999999999999E-6</c:v>
                </c:pt>
                <c:pt idx="584">
                  <c:v>1.4795E-6</c:v>
                </c:pt>
                <c:pt idx="585">
                  <c:v>1.3013999999999999E-6</c:v>
                </c:pt>
                <c:pt idx="586">
                  <c:v>1.4658E-6</c:v>
                </c:pt>
                <c:pt idx="587">
                  <c:v>1.3013999999999999E-6</c:v>
                </c:pt>
                <c:pt idx="588">
                  <c:v>1.5205000000000001E-6</c:v>
                </c:pt>
                <c:pt idx="589">
                  <c:v>1.3013999999999999E-6</c:v>
                </c:pt>
                <c:pt idx="590">
                  <c:v>1.3972999999999999E-6</c:v>
                </c:pt>
                <c:pt idx="591">
                  <c:v>1.4932E-6</c:v>
                </c:pt>
                <c:pt idx="592">
                  <c:v>1.2603E-6</c:v>
                </c:pt>
                <c:pt idx="593">
                  <c:v>1.4384000000000001E-6</c:v>
                </c:pt>
                <c:pt idx="594">
                  <c:v>1.3562E-6</c:v>
                </c:pt>
                <c:pt idx="595">
                  <c:v>1.2877E-6</c:v>
                </c:pt>
                <c:pt idx="596">
                  <c:v>1.4932E-6</c:v>
                </c:pt>
                <c:pt idx="597">
                  <c:v>1.3013999999999999E-6</c:v>
                </c:pt>
                <c:pt idx="598">
                  <c:v>1.5616E-6</c:v>
                </c:pt>
                <c:pt idx="599">
                  <c:v>1.2329000000000001E-6</c:v>
                </c:pt>
                <c:pt idx="600">
                  <c:v>1.5342000000000001E-6</c:v>
                </c:pt>
                <c:pt idx="601">
                  <c:v>1.2603E-6</c:v>
                </c:pt>
                <c:pt idx="602">
                  <c:v>1.5205000000000001E-6</c:v>
                </c:pt>
                <c:pt idx="603">
                  <c:v>1.2877E-6</c:v>
                </c:pt>
                <c:pt idx="604">
                  <c:v>1.5205000000000001E-6</c:v>
                </c:pt>
                <c:pt idx="605">
                  <c:v>1.2191999999999999E-6</c:v>
                </c:pt>
                <c:pt idx="606">
                  <c:v>1.6164000000000001E-6</c:v>
                </c:pt>
                <c:pt idx="607">
                  <c:v>1.2191999999999999E-6</c:v>
                </c:pt>
                <c:pt idx="608">
                  <c:v>1.4384000000000001E-6</c:v>
                </c:pt>
                <c:pt idx="609">
                  <c:v>1.5205000000000001E-6</c:v>
                </c:pt>
                <c:pt idx="610">
                  <c:v>1.2191999999999999E-6</c:v>
                </c:pt>
                <c:pt idx="611">
                  <c:v>1.5342000000000001E-6</c:v>
                </c:pt>
                <c:pt idx="612">
                  <c:v>1.3150999999999999E-6</c:v>
                </c:pt>
                <c:pt idx="613">
                  <c:v>1.3972999999999999E-6</c:v>
                </c:pt>
                <c:pt idx="614">
                  <c:v>1.3972999999999999E-6</c:v>
                </c:pt>
                <c:pt idx="615">
                  <c:v>1.3562E-6</c:v>
                </c:pt>
                <c:pt idx="616">
                  <c:v>1.2329000000000001E-6</c:v>
                </c:pt>
                <c:pt idx="617">
                  <c:v>1.6164000000000001E-6</c:v>
                </c:pt>
                <c:pt idx="618">
                  <c:v>1.2191999999999999E-6</c:v>
                </c:pt>
                <c:pt idx="619">
                  <c:v>1.5342000000000001E-6</c:v>
                </c:pt>
                <c:pt idx="620">
                  <c:v>1.3288000000000001E-6</c:v>
                </c:pt>
                <c:pt idx="621">
                  <c:v>1.3836E-6</c:v>
                </c:pt>
                <c:pt idx="622">
                  <c:v>1.5479E-6</c:v>
                </c:pt>
                <c:pt idx="623">
                  <c:v>1.2329000000000001E-6</c:v>
                </c:pt>
                <c:pt idx="624">
                  <c:v>1.4932E-6</c:v>
                </c:pt>
                <c:pt idx="625">
                  <c:v>1.4384000000000001E-6</c:v>
                </c:pt>
                <c:pt idx="626">
                  <c:v>1.2054999999999999E-6</c:v>
                </c:pt>
                <c:pt idx="627">
                  <c:v>1.4521E-6</c:v>
                </c:pt>
                <c:pt idx="628">
                  <c:v>1.5479E-6</c:v>
                </c:pt>
                <c:pt idx="629">
                  <c:v>1.3699E-6</c:v>
                </c:pt>
                <c:pt idx="630">
                  <c:v>1.2329000000000001E-6</c:v>
                </c:pt>
                <c:pt idx="631">
                  <c:v>1.3836E-6</c:v>
                </c:pt>
                <c:pt idx="632">
                  <c:v>1.5616E-6</c:v>
                </c:pt>
                <c:pt idx="633">
                  <c:v>1.3836E-6</c:v>
                </c:pt>
                <c:pt idx="634">
                  <c:v>1.1644E-6</c:v>
                </c:pt>
                <c:pt idx="635">
                  <c:v>1.4247000000000001E-6</c:v>
                </c:pt>
                <c:pt idx="636">
                  <c:v>1.5205000000000001E-6</c:v>
                </c:pt>
                <c:pt idx="637">
                  <c:v>1.5067999999999999E-6</c:v>
                </c:pt>
                <c:pt idx="638">
                  <c:v>1.2877E-6</c:v>
                </c:pt>
                <c:pt idx="639">
                  <c:v>1.3288000000000001E-6</c:v>
                </c:pt>
                <c:pt idx="640">
                  <c:v>1.5889999999999999E-6</c:v>
                </c:pt>
                <c:pt idx="641">
                  <c:v>1.3836E-6</c:v>
                </c:pt>
                <c:pt idx="642">
                  <c:v>1.2329000000000001E-6</c:v>
                </c:pt>
                <c:pt idx="643">
                  <c:v>1.4109999999999999E-6</c:v>
                </c:pt>
                <c:pt idx="644">
                  <c:v>1.5342000000000001E-6</c:v>
                </c:pt>
                <c:pt idx="645">
                  <c:v>1.2877E-6</c:v>
                </c:pt>
                <c:pt idx="646">
                  <c:v>1.274E-6</c:v>
                </c:pt>
                <c:pt idx="647">
                  <c:v>1.3699E-6</c:v>
                </c:pt>
                <c:pt idx="648">
                  <c:v>1.4247000000000001E-6</c:v>
                </c:pt>
                <c:pt idx="649">
                  <c:v>1.5205000000000001E-6</c:v>
                </c:pt>
                <c:pt idx="650">
                  <c:v>1.5342000000000001E-6</c:v>
                </c:pt>
                <c:pt idx="651">
                  <c:v>1.3836E-6</c:v>
                </c:pt>
                <c:pt idx="652">
                  <c:v>1.274E-6</c:v>
                </c:pt>
                <c:pt idx="653">
                  <c:v>1.3013999999999999E-6</c:v>
                </c:pt>
                <c:pt idx="654">
                  <c:v>1.5479E-6</c:v>
                </c:pt>
                <c:pt idx="655">
                  <c:v>1.3699E-6</c:v>
                </c:pt>
                <c:pt idx="656">
                  <c:v>1.3150999999999999E-6</c:v>
                </c:pt>
                <c:pt idx="657">
                  <c:v>1.5067999999999999E-6</c:v>
                </c:pt>
                <c:pt idx="658">
                  <c:v>1.3288000000000001E-6</c:v>
                </c:pt>
                <c:pt idx="659">
                  <c:v>1.2466000000000001E-6</c:v>
                </c:pt>
                <c:pt idx="660">
                  <c:v>1.5342000000000001E-6</c:v>
                </c:pt>
                <c:pt idx="661">
                  <c:v>1.4658E-6</c:v>
                </c:pt>
                <c:pt idx="662">
                  <c:v>1.3013999999999999E-6</c:v>
                </c:pt>
                <c:pt idx="663">
                  <c:v>1.3150999999999999E-6</c:v>
                </c:pt>
                <c:pt idx="664">
                  <c:v>1.4658E-6</c:v>
                </c:pt>
                <c:pt idx="665">
                  <c:v>1.5753E-6</c:v>
                </c:pt>
                <c:pt idx="666">
                  <c:v>1.5479E-6</c:v>
                </c:pt>
                <c:pt idx="667">
                  <c:v>1.3836E-6</c:v>
                </c:pt>
                <c:pt idx="668">
                  <c:v>1.274E-6</c:v>
                </c:pt>
                <c:pt idx="669">
                  <c:v>1.3562E-6</c:v>
                </c:pt>
                <c:pt idx="670">
                  <c:v>1.5205000000000001E-6</c:v>
                </c:pt>
                <c:pt idx="671">
                  <c:v>1.5067999999999999E-6</c:v>
                </c:pt>
                <c:pt idx="672">
                  <c:v>1.2877E-6</c:v>
                </c:pt>
                <c:pt idx="673">
                  <c:v>1.6164000000000001E-6</c:v>
                </c:pt>
                <c:pt idx="674">
                  <c:v>1.3699E-6</c:v>
                </c:pt>
                <c:pt idx="675">
                  <c:v>1.3972999999999999E-6</c:v>
                </c:pt>
                <c:pt idx="676">
                  <c:v>1.5616E-6</c:v>
                </c:pt>
                <c:pt idx="677">
                  <c:v>1.3972999999999999E-6</c:v>
                </c:pt>
                <c:pt idx="678">
                  <c:v>1.3013999999999999E-6</c:v>
                </c:pt>
                <c:pt idx="679">
                  <c:v>1.4932E-6</c:v>
                </c:pt>
                <c:pt idx="680">
                  <c:v>1.5753E-6</c:v>
                </c:pt>
                <c:pt idx="681">
                  <c:v>1.2877E-6</c:v>
                </c:pt>
                <c:pt idx="682">
                  <c:v>1.4658E-6</c:v>
                </c:pt>
                <c:pt idx="683">
                  <c:v>1.5479E-6</c:v>
                </c:pt>
                <c:pt idx="684">
                  <c:v>1.2877E-6</c:v>
                </c:pt>
                <c:pt idx="685">
                  <c:v>1.3836E-6</c:v>
                </c:pt>
                <c:pt idx="686">
                  <c:v>1.5616E-6</c:v>
                </c:pt>
                <c:pt idx="687">
                  <c:v>1.4247000000000001E-6</c:v>
                </c:pt>
                <c:pt idx="688">
                  <c:v>1.3288000000000001E-6</c:v>
                </c:pt>
                <c:pt idx="689">
                  <c:v>1.5342000000000001E-6</c:v>
                </c:pt>
                <c:pt idx="690">
                  <c:v>1.3013999999999999E-6</c:v>
                </c:pt>
                <c:pt idx="691">
                  <c:v>1.5479E-6</c:v>
                </c:pt>
                <c:pt idx="692">
                  <c:v>1.3288000000000001E-6</c:v>
                </c:pt>
                <c:pt idx="693">
                  <c:v>1.5889999999999999E-6</c:v>
                </c:pt>
                <c:pt idx="694">
                  <c:v>1.2877E-6</c:v>
                </c:pt>
                <c:pt idx="695">
                  <c:v>1.5889999999999999E-6</c:v>
                </c:pt>
                <c:pt idx="696">
                  <c:v>1.4109999999999999E-6</c:v>
                </c:pt>
                <c:pt idx="697">
                  <c:v>1.3562E-6</c:v>
                </c:pt>
                <c:pt idx="698">
                  <c:v>1.5889999999999999E-6</c:v>
                </c:pt>
                <c:pt idx="699">
                  <c:v>1.2877E-6</c:v>
                </c:pt>
                <c:pt idx="700">
                  <c:v>1.5205000000000001E-6</c:v>
                </c:pt>
                <c:pt idx="701">
                  <c:v>1.5342000000000001E-6</c:v>
                </c:pt>
                <c:pt idx="702">
                  <c:v>1.274E-6</c:v>
                </c:pt>
                <c:pt idx="703">
                  <c:v>1.6438E-6</c:v>
                </c:pt>
                <c:pt idx="704">
                  <c:v>1.2877E-6</c:v>
                </c:pt>
                <c:pt idx="705">
                  <c:v>1.5616E-6</c:v>
                </c:pt>
                <c:pt idx="706">
                  <c:v>1.3699E-6</c:v>
                </c:pt>
                <c:pt idx="707">
                  <c:v>1.4795E-6</c:v>
                </c:pt>
                <c:pt idx="708">
                  <c:v>1.3288000000000001E-6</c:v>
                </c:pt>
                <c:pt idx="709">
                  <c:v>1.5205000000000001E-6</c:v>
                </c:pt>
                <c:pt idx="710">
                  <c:v>1.3013999999999999E-6</c:v>
                </c:pt>
                <c:pt idx="711">
                  <c:v>1.5889999999999999E-6</c:v>
                </c:pt>
                <c:pt idx="712">
                  <c:v>1.4658E-6</c:v>
                </c:pt>
                <c:pt idx="713">
                  <c:v>1.2603E-6</c:v>
                </c:pt>
                <c:pt idx="714">
                  <c:v>1.6026999999999999E-6</c:v>
                </c:pt>
                <c:pt idx="715">
                  <c:v>1.3836E-6</c:v>
                </c:pt>
                <c:pt idx="716">
                  <c:v>1.3288000000000001E-6</c:v>
                </c:pt>
                <c:pt idx="717">
                  <c:v>1.5889999999999999E-6</c:v>
                </c:pt>
                <c:pt idx="718">
                  <c:v>1.3972999999999999E-6</c:v>
                </c:pt>
                <c:pt idx="719">
                  <c:v>1.3562E-6</c:v>
                </c:pt>
                <c:pt idx="720">
                  <c:v>1.5753E-6</c:v>
                </c:pt>
                <c:pt idx="721">
                  <c:v>1.2603E-6</c:v>
                </c:pt>
                <c:pt idx="722">
                  <c:v>1.5205000000000001E-6</c:v>
                </c:pt>
                <c:pt idx="723">
                  <c:v>1.5479E-6</c:v>
                </c:pt>
                <c:pt idx="724">
                  <c:v>1.3013999999999999E-6</c:v>
                </c:pt>
                <c:pt idx="725">
                  <c:v>1.6026999999999999E-6</c:v>
                </c:pt>
                <c:pt idx="726">
                  <c:v>1.2329000000000001E-6</c:v>
                </c:pt>
                <c:pt idx="727">
                  <c:v>1.4795E-6</c:v>
                </c:pt>
                <c:pt idx="728">
                  <c:v>1.4109999999999999E-6</c:v>
                </c:pt>
                <c:pt idx="729">
                  <c:v>1.4795E-6</c:v>
                </c:pt>
                <c:pt idx="730">
                  <c:v>1.3699E-6</c:v>
                </c:pt>
                <c:pt idx="731">
                  <c:v>1.5067999999999999E-6</c:v>
                </c:pt>
                <c:pt idx="732">
                  <c:v>1.3013999999999999E-6</c:v>
                </c:pt>
                <c:pt idx="733">
                  <c:v>1.6438E-6</c:v>
                </c:pt>
                <c:pt idx="734">
                  <c:v>1.274E-6</c:v>
                </c:pt>
                <c:pt idx="735">
                  <c:v>1.4658E-6</c:v>
                </c:pt>
                <c:pt idx="736">
                  <c:v>1.4658E-6</c:v>
                </c:pt>
                <c:pt idx="737">
                  <c:v>1.3972999999999999E-6</c:v>
                </c:pt>
                <c:pt idx="738">
                  <c:v>1.4795E-6</c:v>
                </c:pt>
                <c:pt idx="739">
                  <c:v>1.3836E-6</c:v>
                </c:pt>
                <c:pt idx="740">
                  <c:v>1.5205000000000001E-6</c:v>
                </c:pt>
                <c:pt idx="741">
                  <c:v>1.3972999999999999E-6</c:v>
                </c:pt>
                <c:pt idx="742">
                  <c:v>1.5889999999999999E-6</c:v>
                </c:pt>
                <c:pt idx="743">
                  <c:v>1.3013999999999999E-6</c:v>
                </c:pt>
                <c:pt idx="744">
                  <c:v>1.6301000000000001E-6</c:v>
                </c:pt>
                <c:pt idx="745">
                  <c:v>1.2329000000000001E-6</c:v>
                </c:pt>
                <c:pt idx="746">
                  <c:v>1.5479E-6</c:v>
                </c:pt>
                <c:pt idx="747">
                  <c:v>1.4658E-6</c:v>
                </c:pt>
                <c:pt idx="748">
                  <c:v>1.3288000000000001E-6</c:v>
                </c:pt>
                <c:pt idx="749">
                  <c:v>1.6164000000000001E-6</c:v>
                </c:pt>
                <c:pt idx="750">
                  <c:v>1.2329000000000001E-6</c:v>
                </c:pt>
                <c:pt idx="751">
                  <c:v>1.4658E-6</c:v>
                </c:pt>
                <c:pt idx="752">
                  <c:v>1.5067999999999999E-6</c:v>
                </c:pt>
                <c:pt idx="753">
                  <c:v>1.3288000000000001E-6</c:v>
                </c:pt>
                <c:pt idx="754">
                  <c:v>1.7260000000000001E-6</c:v>
                </c:pt>
                <c:pt idx="755">
                  <c:v>1.3425000000000001E-6</c:v>
                </c:pt>
                <c:pt idx="756">
                  <c:v>1.5753E-6</c:v>
                </c:pt>
                <c:pt idx="757">
                  <c:v>1.6026999999999999E-6</c:v>
                </c:pt>
                <c:pt idx="758">
                  <c:v>1.2603E-6</c:v>
                </c:pt>
                <c:pt idx="759">
                  <c:v>1.6164000000000001E-6</c:v>
                </c:pt>
                <c:pt idx="760">
                  <c:v>1.3836E-6</c:v>
                </c:pt>
                <c:pt idx="761">
                  <c:v>1.4521E-6</c:v>
                </c:pt>
                <c:pt idx="762">
                  <c:v>1.4658E-6</c:v>
                </c:pt>
                <c:pt idx="763">
                  <c:v>1.2603E-6</c:v>
                </c:pt>
                <c:pt idx="764">
                  <c:v>1.6575E-6</c:v>
                </c:pt>
                <c:pt idx="765">
                  <c:v>1.3699E-6</c:v>
                </c:pt>
                <c:pt idx="766">
                  <c:v>1.3562E-6</c:v>
                </c:pt>
                <c:pt idx="767">
                  <c:v>1.5753E-6</c:v>
                </c:pt>
                <c:pt idx="768">
                  <c:v>1.4521E-6</c:v>
                </c:pt>
                <c:pt idx="769">
                  <c:v>1.3425000000000001E-6</c:v>
                </c:pt>
                <c:pt idx="770">
                  <c:v>1.3425000000000001E-6</c:v>
                </c:pt>
                <c:pt idx="771">
                  <c:v>1.4932E-6</c:v>
                </c:pt>
                <c:pt idx="772">
                  <c:v>1.6301000000000001E-6</c:v>
                </c:pt>
                <c:pt idx="773">
                  <c:v>1.5616E-6</c:v>
                </c:pt>
                <c:pt idx="774">
                  <c:v>1.4932E-6</c:v>
                </c:pt>
                <c:pt idx="775">
                  <c:v>1.4795E-6</c:v>
                </c:pt>
                <c:pt idx="776">
                  <c:v>1.3699E-6</c:v>
                </c:pt>
                <c:pt idx="777">
                  <c:v>1.2877E-6</c:v>
                </c:pt>
                <c:pt idx="778">
                  <c:v>1.5342000000000001E-6</c:v>
                </c:pt>
                <c:pt idx="779">
                  <c:v>1.5889999999999999E-6</c:v>
                </c:pt>
                <c:pt idx="780">
                  <c:v>1.5205000000000001E-6</c:v>
                </c:pt>
                <c:pt idx="781">
                  <c:v>1.3288000000000001E-6</c:v>
                </c:pt>
                <c:pt idx="782">
                  <c:v>1.5067999999999999E-6</c:v>
                </c:pt>
                <c:pt idx="783">
                  <c:v>1.5616E-6</c:v>
                </c:pt>
                <c:pt idx="784">
                  <c:v>1.4658E-6</c:v>
                </c:pt>
                <c:pt idx="785">
                  <c:v>1.3425000000000001E-6</c:v>
                </c:pt>
                <c:pt idx="786">
                  <c:v>1.5616E-6</c:v>
                </c:pt>
                <c:pt idx="787">
                  <c:v>1.5479E-6</c:v>
                </c:pt>
                <c:pt idx="788">
                  <c:v>1.3288000000000001E-6</c:v>
                </c:pt>
                <c:pt idx="789">
                  <c:v>1.4109999999999999E-6</c:v>
                </c:pt>
                <c:pt idx="790">
                  <c:v>1.5753E-6</c:v>
                </c:pt>
                <c:pt idx="791">
                  <c:v>1.5342000000000001E-6</c:v>
                </c:pt>
                <c:pt idx="792">
                  <c:v>1.4384000000000001E-6</c:v>
                </c:pt>
                <c:pt idx="793">
                  <c:v>1.3425000000000001E-6</c:v>
                </c:pt>
                <c:pt idx="794">
                  <c:v>1.5067999999999999E-6</c:v>
                </c:pt>
                <c:pt idx="795">
                  <c:v>1.6164000000000001E-6</c:v>
                </c:pt>
                <c:pt idx="796">
                  <c:v>1.5753E-6</c:v>
                </c:pt>
                <c:pt idx="797">
                  <c:v>1.4658E-6</c:v>
                </c:pt>
                <c:pt idx="798">
                  <c:v>1.2877E-6</c:v>
                </c:pt>
                <c:pt idx="799">
                  <c:v>1.5479E-6</c:v>
                </c:pt>
                <c:pt idx="800">
                  <c:v>1.5889999999999999E-6</c:v>
                </c:pt>
                <c:pt idx="801">
                  <c:v>1.3425000000000001E-6</c:v>
                </c:pt>
                <c:pt idx="802">
                  <c:v>1.6164000000000001E-6</c:v>
                </c:pt>
                <c:pt idx="803">
                  <c:v>1.4795E-6</c:v>
                </c:pt>
                <c:pt idx="804">
                  <c:v>1.3288000000000001E-6</c:v>
                </c:pt>
                <c:pt idx="805">
                  <c:v>1.5067999999999999E-6</c:v>
                </c:pt>
                <c:pt idx="806">
                  <c:v>1.6575E-6</c:v>
                </c:pt>
                <c:pt idx="807">
                  <c:v>1.4795E-6</c:v>
                </c:pt>
                <c:pt idx="808">
                  <c:v>1.4109999999999999E-6</c:v>
                </c:pt>
                <c:pt idx="809">
                  <c:v>1.3013999999999999E-6</c:v>
                </c:pt>
                <c:pt idx="810">
                  <c:v>1.4247000000000001E-6</c:v>
                </c:pt>
                <c:pt idx="811">
                  <c:v>1.4521E-6</c:v>
                </c:pt>
                <c:pt idx="812">
                  <c:v>1.6575E-6</c:v>
                </c:pt>
                <c:pt idx="813">
                  <c:v>1.5889999999999999E-6</c:v>
                </c:pt>
                <c:pt idx="814">
                  <c:v>1.4795E-6</c:v>
                </c:pt>
                <c:pt idx="815">
                  <c:v>1.4384000000000001E-6</c:v>
                </c:pt>
                <c:pt idx="816">
                  <c:v>1.4384000000000001E-6</c:v>
                </c:pt>
                <c:pt idx="817">
                  <c:v>1.4384000000000001E-6</c:v>
                </c:pt>
                <c:pt idx="818">
                  <c:v>1.3425000000000001E-6</c:v>
                </c:pt>
                <c:pt idx="819">
                  <c:v>1.3150999999999999E-6</c:v>
                </c:pt>
                <c:pt idx="820">
                  <c:v>1.4795E-6</c:v>
                </c:pt>
                <c:pt idx="821">
                  <c:v>1.5753E-6</c:v>
                </c:pt>
                <c:pt idx="822">
                  <c:v>1.6438E-6</c:v>
                </c:pt>
                <c:pt idx="823">
                  <c:v>1.6438E-6</c:v>
                </c:pt>
                <c:pt idx="824">
                  <c:v>1.5342000000000001E-6</c:v>
                </c:pt>
                <c:pt idx="825">
                  <c:v>1.4384000000000001E-6</c:v>
                </c:pt>
                <c:pt idx="826">
                  <c:v>1.3699E-6</c:v>
                </c:pt>
                <c:pt idx="827">
                  <c:v>1.3836E-6</c:v>
                </c:pt>
                <c:pt idx="828">
                  <c:v>1.4795E-6</c:v>
                </c:pt>
                <c:pt idx="829">
                  <c:v>1.5616E-6</c:v>
                </c:pt>
                <c:pt idx="830">
                  <c:v>1.4932E-6</c:v>
                </c:pt>
                <c:pt idx="831">
                  <c:v>1.5067999999999999E-6</c:v>
                </c:pt>
                <c:pt idx="832">
                  <c:v>1.4658E-6</c:v>
                </c:pt>
                <c:pt idx="833">
                  <c:v>1.3972999999999999E-6</c:v>
                </c:pt>
                <c:pt idx="834">
                  <c:v>1.3836E-6</c:v>
                </c:pt>
                <c:pt idx="835">
                  <c:v>1.4384000000000001E-6</c:v>
                </c:pt>
                <c:pt idx="836">
                  <c:v>1.4658E-6</c:v>
                </c:pt>
                <c:pt idx="837">
                  <c:v>1.5753E-6</c:v>
                </c:pt>
                <c:pt idx="838">
                  <c:v>1.6712E-6</c:v>
                </c:pt>
                <c:pt idx="839">
                  <c:v>1.5479E-6</c:v>
                </c:pt>
                <c:pt idx="840">
                  <c:v>1.5067999999999999E-6</c:v>
                </c:pt>
                <c:pt idx="841">
                  <c:v>1.3699E-6</c:v>
                </c:pt>
                <c:pt idx="842">
                  <c:v>1.3699E-6</c:v>
                </c:pt>
                <c:pt idx="843">
                  <c:v>1.5753E-6</c:v>
                </c:pt>
                <c:pt idx="844">
                  <c:v>1.6712E-6</c:v>
                </c:pt>
                <c:pt idx="845">
                  <c:v>1.4521E-6</c:v>
                </c:pt>
                <c:pt idx="846">
                  <c:v>1.4109999999999999E-6</c:v>
                </c:pt>
                <c:pt idx="847">
                  <c:v>1.6026999999999999E-6</c:v>
                </c:pt>
                <c:pt idx="848">
                  <c:v>1.6712E-6</c:v>
                </c:pt>
                <c:pt idx="849">
                  <c:v>1.5067999999999999E-6</c:v>
                </c:pt>
                <c:pt idx="850">
                  <c:v>1.3836E-6</c:v>
                </c:pt>
                <c:pt idx="851">
                  <c:v>1.4795E-6</c:v>
                </c:pt>
                <c:pt idx="852">
                  <c:v>1.7122999999999999E-6</c:v>
                </c:pt>
                <c:pt idx="853">
                  <c:v>1.6575E-6</c:v>
                </c:pt>
                <c:pt idx="854">
                  <c:v>1.4795E-6</c:v>
                </c:pt>
                <c:pt idx="855">
                  <c:v>1.4795E-6</c:v>
                </c:pt>
                <c:pt idx="856">
                  <c:v>1.3562E-6</c:v>
                </c:pt>
                <c:pt idx="857">
                  <c:v>1.4658E-6</c:v>
                </c:pt>
                <c:pt idx="858">
                  <c:v>1.6712E-6</c:v>
                </c:pt>
                <c:pt idx="859">
                  <c:v>1.6438E-6</c:v>
                </c:pt>
                <c:pt idx="860">
                  <c:v>1.3836E-6</c:v>
                </c:pt>
                <c:pt idx="861">
                  <c:v>1.5616E-6</c:v>
                </c:pt>
                <c:pt idx="862">
                  <c:v>1.7260000000000001E-6</c:v>
                </c:pt>
                <c:pt idx="863">
                  <c:v>1.4658E-6</c:v>
                </c:pt>
                <c:pt idx="864">
                  <c:v>1.4521E-6</c:v>
                </c:pt>
                <c:pt idx="865">
                  <c:v>1.6849E-6</c:v>
                </c:pt>
                <c:pt idx="866">
                  <c:v>1.3562E-6</c:v>
                </c:pt>
                <c:pt idx="867">
                  <c:v>1.5205000000000001E-6</c:v>
                </c:pt>
                <c:pt idx="868">
                  <c:v>1.5342000000000001E-6</c:v>
                </c:pt>
                <c:pt idx="869">
                  <c:v>1.4795E-6</c:v>
                </c:pt>
                <c:pt idx="870">
                  <c:v>1.5889999999999999E-6</c:v>
                </c:pt>
                <c:pt idx="871">
                  <c:v>1.4932E-6</c:v>
                </c:pt>
                <c:pt idx="872">
                  <c:v>1.7122999999999999E-6</c:v>
                </c:pt>
                <c:pt idx="873">
                  <c:v>1.3562E-6</c:v>
                </c:pt>
                <c:pt idx="874">
                  <c:v>1.6985999999999999E-6</c:v>
                </c:pt>
                <c:pt idx="875">
                  <c:v>1.4247000000000001E-6</c:v>
                </c:pt>
                <c:pt idx="876">
                  <c:v>1.6849E-6</c:v>
                </c:pt>
                <c:pt idx="877">
                  <c:v>1.4795E-6</c:v>
                </c:pt>
                <c:pt idx="878">
                  <c:v>1.4384000000000001E-6</c:v>
                </c:pt>
                <c:pt idx="879">
                  <c:v>1.6849E-6</c:v>
                </c:pt>
                <c:pt idx="880">
                  <c:v>1.5067999999999999E-6</c:v>
                </c:pt>
                <c:pt idx="881">
                  <c:v>1.3972999999999999E-6</c:v>
                </c:pt>
                <c:pt idx="882">
                  <c:v>1.6575E-6</c:v>
                </c:pt>
                <c:pt idx="883">
                  <c:v>1.3836E-6</c:v>
                </c:pt>
                <c:pt idx="884">
                  <c:v>1.5342000000000001E-6</c:v>
                </c:pt>
                <c:pt idx="885">
                  <c:v>1.6164000000000001E-6</c:v>
                </c:pt>
                <c:pt idx="886">
                  <c:v>1.4521E-6</c:v>
                </c:pt>
                <c:pt idx="887">
                  <c:v>1.4795E-6</c:v>
                </c:pt>
                <c:pt idx="888">
                  <c:v>1.5753E-6</c:v>
                </c:pt>
                <c:pt idx="889">
                  <c:v>1.6849E-6</c:v>
                </c:pt>
                <c:pt idx="890">
                  <c:v>1.5889999999999999E-6</c:v>
                </c:pt>
                <c:pt idx="891">
                  <c:v>1.5205000000000001E-6</c:v>
                </c:pt>
                <c:pt idx="892">
                  <c:v>1.4384000000000001E-6</c:v>
                </c:pt>
                <c:pt idx="893">
                  <c:v>1.3699E-6</c:v>
                </c:pt>
                <c:pt idx="894">
                  <c:v>1.5616E-6</c:v>
                </c:pt>
                <c:pt idx="895">
                  <c:v>1.6301000000000001E-6</c:v>
                </c:pt>
                <c:pt idx="896">
                  <c:v>1.6164000000000001E-6</c:v>
                </c:pt>
                <c:pt idx="897">
                  <c:v>1.5067999999999999E-6</c:v>
                </c:pt>
                <c:pt idx="898">
                  <c:v>1.4384000000000001E-6</c:v>
                </c:pt>
                <c:pt idx="899">
                  <c:v>1.5205000000000001E-6</c:v>
                </c:pt>
                <c:pt idx="900">
                  <c:v>1.6164000000000001E-6</c:v>
                </c:pt>
                <c:pt idx="901">
                  <c:v>1.7260000000000001E-6</c:v>
                </c:pt>
                <c:pt idx="902">
                  <c:v>1.6164000000000001E-6</c:v>
                </c:pt>
                <c:pt idx="903">
                  <c:v>1.5342000000000001E-6</c:v>
                </c:pt>
                <c:pt idx="904">
                  <c:v>1.4932E-6</c:v>
                </c:pt>
                <c:pt idx="905">
                  <c:v>1.3836E-6</c:v>
                </c:pt>
                <c:pt idx="906">
                  <c:v>1.5342000000000001E-6</c:v>
                </c:pt>
                <c:pt idx="907">
                  <c:v>1.5753E-6</c:v>
                </c:pt>
                <c:pt idx="908">
                  <c:v>1.6985999999999999E-6</c:v>
                </c:pt>
                <c:pt idx="909">
                  <c:v>1.6301000000000001E-6</c:v>
                </c:pt>
                <c:pt idx="910">
                  <c:v>1.6438E-6</c:v>
                </c:pt>
                <c:pt idx="911">
                  <c:v>1.5889999999999999E-6</c:v>
                </c:pt>
                <c:pt idx="912">
                  <c:v>1.5616E-6</c:v>
                </c:pt>
                <c:pt idx="913">
                  <c:v>1.4932E-6</c:v>
                </c:pt>
                <c:pt idx="914">
                  <c:v>1.5205000000000001E-6</c:v>
                </c:pt>
                <c:pt idx="915">
                  <c:v>1.5342000000000001E-6</c:v>
                </c:pt>
                <c:pt idx="916">
                  <c:v>1.4932E-6</c:v>
                </c:pt>
                <c:pt idx="917">
                  <c:v>1.3836E-6</c:v>
                </c:pt>
                <c:pt idx="918">
                  <c:v>1.4658E-6</c:v>
                </c:pt>
                <c:pt idx="919">
                  <c:v>1.5205000000000001E-6</c:v>
                </c:pt>
                <c:pt idx="920">
                  <c:v>1.5479E-6</c:v>
                </c:pt>
                <c:pt idx="921">
                  <c:v>1.6164000000000001E-6</c:v>
                </c:pt>
                <c:pt idx="922">
                  <c:v>1.6849E-6</c:v>
                </c:pt>
                <c:pt idx="923">
                  <c:v>1.6438E-6</c:v>
                </c:pt>
                <c:pt idx="924">
                  <c:v>1.5616E-6</c:v>
                </c:pt>
                <c:pt idx="925">
                  <c:v>1.4384000000000001E-6</c:v>
                </c:pt>
                <c:pt idx="926">
                  <c:v>1.4795E-6</c:v>
                </c:pt>
                <c:pt idx="927">
                  <c:v>1.5753E-6</c:v>
                </c:pt>
                <c:pt idx="928">
                  <c:v>1.7122999999999999E-6</c:v>
                </c:pt>
                <c:pt idx="929">
                  <c:v>1.6438E-6</c:v>
                </c:pt>
                <c:pt idx="930">
                  <c:v>1.5067999999999999E-6</c:v>
                </c:pt>
                <c:pt idx="931">
                  <c:v>1.4109999999999999E-6</c:v>
                </c:pt>
                <c:pt idx="932">
                  <c:v>1.4247000000000001E-6</c:v>
                </c:pt>
                <c:pt idx="933">
                  <c:v>1.4384000000000001E-6</c:v>
                </c:pt>
                <c:pt idx="934">
                  <c:v>1.4384000000000001E-6</c:v>
                </c:pt>
                <c:pt idx="935">
                  <c:v>1.5342000000000001E-6</c:v>
                </c:pt>
                <c:pt idx="936">
                  <c:v>1.6026999999999999E-6</c:v>
                </c:pt>
                <c:pt idx="937">
                  <c:v>1.7397E-6</c:v>
                </c:pt>
                <c:pt idx="938">
                  <c:v>1.6985999999999999E-6</c:v>
                </c:pt>
                <c:pt idx="939">
                  <c:v>1.5479E-6</c:v>
                </c:pt>
                <c:pt idx="940">
                  <c:v>1.5067999999999999E-6</c:v>
                </c:pt>
                <c:pt idx="941">
                  <c:v>1.4658E-6</c:v>
                </c:pt>
                <c:pt idx="942">
                  <c:v>1.5067999999999999E-6</c:v>
                </c:pt>
                <c:pt idx="943">
                  <c:v>1.7534E-6</c:v>
                </c:pt>
                <c:pt idx="944">
                  <c:v>1.6849E-6</c:v>
                </c:pt>
                <c:pt idx="945">
                  <c:v>1.4658E-6</c:v>
                </c:pt>
                <c:pt idx="946">
                  <c:v>1.6438E-6</c:v>
                </c:pt>
                <c:pt idx="947">
                  <c:v>1.7944999999999999E-6</c:v>
                </c:pt>
                <c:pt idx="948">
                  <c:v>1.5753E-6</c:v>
                </c:pt>
                <c:pt idx="949">
                  <c:v>1.4109999999999999E-6</c:v>
                </c:pt>
                <c:pt idx="950">
                  <c:v>1.6026999999999999E-6</c:v>
                </c:pt>
                <c:pt idx="951">
                  <c:v>1.7122999999999999E-6</c:v>
                </c:pt>
                <c:pt idx="952">
                  <c:v>1.4658E-6</c:v>
                </c:pt>
                <c:pt idx="953">
                  <c:v>1.5479E-6</c:v>
                </c:pt>
                <c:pt idx="954">
                  <c:v>1.7534E-6</c:v>
                </c:pt>
                <c:pt idx="955">
                  <c:v>1.5753E-6</c:v>
                </c:pt>
                <c:pt idx="956">
                  <c:v>1.3972999999999999E-6</c:v>
                </c:pt>
                <c:pt idx="957">
                  <c:v>1.6575E-6</c:v>
                </c:pt>
                <c:pt idx="958">
                  <c:v>1.6849E-6</c:v>
                </c:pt>
                <c:pt idx="959">
                  <c:v>1.5479E-6</c:v>
                </c:pt>
                <c:pt idx="960">
                  <c:v>1.4658E-6</c:v>
                </c:pt>
                <c:pt idx="961">
                  <c:v>1.5753E-6</c:v>
                </c:pt>
                <c:pt idx="962">
                  <c:v>1.6849E-6</c:v>
                </c:pt>
                <c:pt idx="963">
                  <c:v>1.7534E-6</c:v>
                </c:pt>
                <c:pt idx="964">
                  <c:v>1.6849E-6</c:v>
                </c:pt>
                <c:pt idx="965">
                  <c:v>1.4932E-6</c:v>
                </c:pt>
                <c:pt idx="966">
                  <c:v>1.4247000000000001E-6</c:v>
                </c:pt>
                <c:pt idx="967">
                  <c:v>1.5479E-6</c:v>
                </c:pt>
                <c:pt idx="968">
                  <c:v>1.6301000000000001E-6</c:v>
                </c:pt>
                <c:pt idx="969">
                  <c:v>1.7671E-6</c:v>
                </c:pt>
                <c:pt idx="970">
                  <c:v>1.4658E-6</c:v>
                </c:pt>
                <c:pt idx="971">
                  <c:v>1.6849E-6</c:v>
                </c:pt>
                <c:pt idx="972">
                  <c:v>1.6026999999999999E-6</c:v>
                </c:pt>
                <c:pt idx="973">
                  <c:v>1.5616E-6</c:v>
                </c:pt>
                <c:pt idx="974">
                  <c:v>1.8081999999999999E-6</c:v>
                </c:pt>
                <c:pt idx="975">
                  <c:v>1.4384000000000001E-6</c:v>
                </c:pt>
                <c:pt idx="976">
                  <c:v>1.7122999999999999E-6</c:v>
                </c:pt>
                <c:pt idx="977">
                  <c:v>1.4384000000000001E-6</c:v>
                </c:pt>
                <c:pt idx="978">
                  <c:v>1.7397E-6</c:v>
                </c:pt>
                <c:pt idx="979">
                  <c:v>1.4384000000000001E-6</c:v>
                </c:pt>
                <c:pt idx="980">
                  <c:v>1.6712E-6</c:v>
                </c:pt>
                <c:pt idx="981">
                  <c:v>1.4384000000000001E-6</c:v>
                </c:pt>
                <c:pt idx="982">
                  <c:v>1.8081999999999999E-6</c:v>
                </c:pt>
                <c:pt idx="983">
                  <c:v>1.5889999999999999E-6</c:v>
                </c:pt>
                <c:pt idx="984">
                  <c:v>1.7944999999999999E-6</c:v>
                </c:pt>
                <c:pt idx="985">
                  <c:v>1.5479E-6</c:v>
                </c:pt>
                <c:pt idx="986">
                  <c:v>1.4658E-6</c:v>
                </c:pt>
                <c:pt idx="987">
                  <c:v>1.7944999999999999E-6</c:v>
                </c:pt>
                <c:pt idx="988">
                  <c:v>1.4658E-6</c:v>
                </c:pt>
                <c:pt idx="989">
                  <c:v>1.6575E-6</c:v>
                </c:pt>
                <c:pt idx="990">
                  <c:v>1.7397E-6</c:v>
                </c:pt>
                <c:pt idx="991">
                  <c:v>1.4795E-6</c:v>
                </c:pt>
                <c:pt idx="992">
                  <c:v>1.7122999999999999E-6</c:v>
                </c:pt>
                <c:pt idx="993">
                  <c:v>1.7534E-6</c:v>
                </c:pt>
                <c:pt idx="994">
                  <c:v>1.5889999999999999E-6</c:v>
                </c:pt>
                <c:pt idx="995">
                  <c:v>1.5067999999999999E-6</c:v>
                </c:pt>
                <c:pt idx="996">
                  <c:v>1.6438E-6</c:v>
                </c:pt>
                <c:pt idx="997">
                  <c:v>1.7944999999999999E-6</c:v>
                </c:pt>
                <c:pt idx="998">
                  <c:v>1.5205000000000001E-6</c:v>
                </c:pt>
                <c:pt idx="999">
                  <c:v>1.5889999999999999E-6</c:v>
                </c:pt>
                <c:pt idx="1000">
                  <c:v>1.7397E-6</c:v>
                </c:pt>
                <c:pt idx="1001">
                  <c:v>1.6849E-6</c:v>
                </c:pt>
                <c:pt idx="1002">
                  <c:v>1.5479E-6</c:v>
                </c:pt>
                <c:pt idx="1003">
                  <c:v>1.4109999999999999E-6</c:v>
                </c:pt>
                <c:pt idx="1004">
                  <c:v>1.4521E-6</c:v>
                </c:pt>
                <c:pt idx="1005">
                  <c:v>1.8493E-6</c:v>
                </c:pt>
                <c:pt idx="1006">
                  <c:v>1.7944999999999999E-6</c:v>
                </c:pt>
                <c:pt idx="1007">
                  <c:v>1.7534E-6</c:v>
                </c:pt>
                <c:pt idx="1008">
                  <c:v>1.5616E-6</c:v>
                </c:pt>
                <c:pt idx="1009">
                  <c:v>1.5753E-6</c:v>
                </c:pt>
                <c:pt idx="1010">
                  <c:v>1.7260000000000001E-6</c:v>
                </c:pt>
                <c:pt idx="1011">
                  <c:v>1.4932E-6</c:v>
                </c:pt>
                <c:pt idx="1012">
                  <c:v>1.4521E-6</c:v>
                </c:pt>
                <c:pt idx="1013">
                  <c:v>1.6575E-6</c:v>
                </c:pt>
                <c:pt idx="1014">
                  <c:v>1.7122999999999999E-6</c:v>
                </c:pt>
                <c:pt idx="1015">
                  <c:v>1.4795E-6</c:v>
                </c:pt>
                <c:pt idx="1016">
                  <c:v>1.7397E-6</c:v>
                </c:pt>
                <c:pt idx="1017">
                  <c:v>1.7397E-6</c:v>
                </c:pt>
                <c:pt idx="1018">
                  <c:v>1.6026999999999999E-6</c:v>
                </c:pt>
                <c:pt idx="1019">
                  <c:v>1.7260000000000001E-6</c:v>
                </c:pt>
                <c:pt idx="1020">
                  <c:v>1.7397E-6</c:v>
                </c:pt>
                <c:pt idx="1021">
                  <c:v>1.5616E-6</c:v>
                </c:pt>
                <c:pt idx="1022">
                  <c:v>1.6026999999999999E-6</c:v>
                </c:pt>
                <c:pt idx="1023">
                  <c:v>1.7260000000000001E-6</c:v>
                </c:pt>
                <c:pt idx="1024">
                  <c:v>1.6712E-6</c:v>
                </c:pt>
                <c:pt idx="1025">
                  <c:v>1.4932E-6</c:v>
                </c:pt>
                <c:pt idx="1026">
                  <c:v>1.7808E-6</c:v>
                </c:pt>
                <c:pt idx="1027">
                  <c:v>1.5753E-6</c:v>
                </c:pt>
                <c:pt idx="1028">
                  <c:v>1.5342000000000001E-6</c:v>
                </c:pt>
                <c:pt idx="1029">
                  <c:v>1.6849E-6</c:v>
                </c:pt>
                <c:pt idx="1030">
                  <c:v>1.5479E-6</c:v>
                </c:pt>
                <c:pt idx="1031">
                  <c:v>1.5205000000000001E-6</c:v>
                </c:pt>
                <c:pt idx="1032">
                  <c:v>1.6712E-6</c:v>
                </c:pt>
                <c:pt idx="1033">
                  <c:v>1.7534E-6</c:v>
                </c:pt>
                <c:pt idx="1034">
                  <c:v>1.5479E-6</c:v>
                </c:pt>
                <c:pt idx="1035">
                  <c:v>1.8219000000000001E-6</c:v>
                </c:pt>
                <c:pt idx="1036">
                  <c:v>1.6301000000000001E-6</c:v>
                </c:pt>
                <c:pt idx="1037">
                  <c:v>1.6712E-6</c:v>
                </c:pt>
                <c:pt idx="1038">
                  <c:v>1.6164000000000001E-6</c:v>
                </c:pt>
                <c:pt idx="1039">
                  <c:v>1.6712E-6</c:v>
                </c:pt>
                <c:pt idx="1040">
                  <c:v>1.5753E-6</c:v>
                </c:pt>
                <c:pt idx="1041">
                  <c:v>1.6849E-6</c:v>
                </c:pt>
                <c:pt idx="1042">
                  <c:v>1.6026999999999999E-6</c:v>
                </c:pt>
                <c:pt idx="1043">
                  <c:v>1.7397E-6</c:v>
                </c:pt>
                <c:pt idx="1044">
                  <c:v>1.6438E-6</c:v>
                </c:pt>
                <c:pt idx="1045">
                  <c:v>1.7122999999999999E-6</c:v>
                </c:pt>
                <c:pt idx="1046">
                  <c:v>1.5342000000000001E-6</c:v>
                </c:pt>
                <c:pt idx="1047">
                  <c:v>1.7671E-6</c:v>
                </c:pt>
                <c:pt idx="1048">
                  <c:v>1.6849E-6</c:v>
                </c:pt>
                <c:pt idx="1049">
                  <c:v>1.5616E-6</c:v>
                </c:pt>
                <c:pt idx="1050">
                  <c:v>1.5753E-6</c:v>
                </c:pt>
                <c:pt idx="1051">
                  <c:v>1.6849E-6</c:v>
                </c:pt>
                <c:pt idx="1052">
                  <c:v>1.7671E-6</c:v>
                </c:pt>
                <c:pt idx="1053">
                  <c:v>1.7260000000000001E-6</c:v>
                </c:pt>
                <c:pt idx="1054">
                  <c:v>1.6164000000000001E-6</c:v>
                </c:pt>
                <c:pt idx="1055">
                  <c:v>1.4932E-6</c:v>
                </c:pt>
                <c:pt idx="1056">
                  <c:v>1.6301000000000001E-6</c:v>
                </c:pt>
                <c:pt idx="1057">
                  <c:v>1.7944999999999999E-6</c:v>
                </c:pt>
                <c:pt idx="1058">
                  <c:v>1.7122999999999999E-6</c:v>
                </c:pt>
                <c:pt idx="1059">
                  <c:v>1.6712E-6</c:v>
                </c:pt>
                <c:pt idx="1060">
                  <c:v>1.5205000000000001E-6</c:v>
                </c:pt>
                <c:pt idx="1061">
                  <c:v>1.6438E-6</c:v>
                </c:pt>
                <c:pt idx="1062">
                  <c:v>1.7808E-6</c:v>
                </c:pt>
                <c:pt idx="1063">
                  <c:v>1.5067999999999999E-6</c:v>
                </c:pt>
                <c:pt idx="1064">
                  <c:v>1.6575E-6</c:v>
                </c:pt>
                <c:pt idx="1065">
                  <c:v>1.7671E-6</c:v>
                </c:pt>
                <c:pt idx="1066">
                  <c:v>1.6438E-6</c:v>
                </c:pt>
                <c:pt idx="1067">
                  <c:v>1.5889999999999999E-6</c:v>
                </c:pt>
                <c:pt idx="1068">
                  <c:v>1.8356000000000001E-6</c:v>
                </c:pt>
                <c:pt idx="1069">
                  <c:v>1.7260000000000001E-6</c:v>
                </c:pt>
                <c:pt idx="1070">
                  <c:v>1.5616E-6</c:v>
                </c:pt>
                <c:pt idx="1071">
                  <c:v>1.6849E-6</c:v>
                </c:pt>
                <c:pt idx="1072">
                  <c:v>1.7397E-6</c:v>
                </c:pt>
                <c:pt idx="1073">
                  <c:v>1.5342000000000001E-6</c:v>
                </c:pt>
                <c:pt idx="1074">
                  <c:v>1.8493E-6</c:v>
                </c:pt>
                <c:pt idx="1075">
                  <c:v>1.5067999999999999E-6</c:v>
                </c:pt>
                <c:pt idx="1076">
                  <c:v>1.8903999999999999E-6</c:v>
                </c:pt>
                <c:pt idx="1077">
                  <c:v>1.5616E-6</c:v>
                </c:pt>
                <c:pt idx="1078">
                  <c:v>1.8081999999999999E-6</c:v>
                </c:pt>
                <c:pt idx="1079">
                  <c:v>1.8219000000000001E-6</c:v>
                </c:pt>
                <c:pt idx="1080">
                  <c:v>1.5067999999999999E-6</c:v>
                </c:pt>
                <c:pt idx="1081">
                  <c:v>1.7944999999999999E-6</c:v>
                </c:pt>
                <c:pt idx="1082">
                  <c:v>1.6301000000000001E-6</c:v>
                </c:pt>
                <c:pt idx="1083">
                  <c:v>1.5342000000000001E-6</c:v>
                </c:pt>
                <c:pt idx="1084">
                  <c:v>1.6575E-6</c:v>
                </c:pt>
                <c:pt idx="1085">
                  <c:v>1.8081999999999999E-6</c:v>
                </c:pt>
                <c:pt idx="1086">
                  <c:v>1.6575E-6</c:v>
                </c:pt>
                <c:pt idx="1087">
                  <c:v>1.5205000000000001E-6</c:v>
                </c:pt>
                <c:pt idx="1088">
                  <c:v>1.6575E-6</c:v>
                </c:pt>
                <c:pt idx="1089">
                  <c:v>1.8081999999999999E-6</c:v>
                </c:pt>
                <c:pt idx="1090">
                  <c:v>1.4932E-6</c:v>
                </c:pt>
                <c:pt idx="1091">
                  <c:v>1.8493E-6</c:v>
                </c:pt>
                <c:pt idx="1092">
                  <c:v>1.6164000000000001E-6</c:v>
                </c:pt>
                <c:pt idx="1093">
                  <c:v>1.4521E-6</c:v>
                </c:pt>
                <c:pt idx="1094">
                  <c:v>1.7122999999999999E-6</c:v>
                </c:pt>
                <c:pt idx="1095">
                  <c:v>1.6985999999999999E-6</c:v>
                </c:pt>
                <c:pt idx="1096">
                  <c:v>1.6301000000000001E-6</c:v>
                </c:pt>
                <c:pt idx="1097">
                  <c:v>1.5616E-6</c:v>
                </c:pt>
                <c:pt idx="1098">
                  <c:v>1.7260000000000001E-6</c:v>
                </c:pt>
                <c:pt idx="1099">
                  <c:v>1.7671E-6</c:v>
                </c:pt>
                <c:pt idx="1100">
                  <c:v>1.5342000000000001E-6</c:v>
                </c:pt>
                <c:pt idx="1101">
                  <c:v>1.6712E-6</c:v>
                </c:pt>
                <c:pt idx="1102">
                  <c:v>1.7944999999999999E-6</c:v>
                </c:pt>
                <c:pt idx="1103">
                  <c:v>1.9726E-6</c:v>
                </c:pt>
                <c:pt idx="1104">
                  <c:v>1.4932E-6</c:v>
                </c:pt>
                <c:pt idx="1105">
                  <c:v>1.5205000000000001E-6</c:v>
                </c:pt>
                <c:pt idx="1106">
                  <c:v>1.7122999999999999E-6</c:v>
                </c:pt>
                <c:pt idx="1107">
                  <c:v>1.9040999999999999E-6</c:v>
                </c:pt>
                <c:pt idx="1108">
                  <c:v>1.4384000000000001E-6</c:v>
                </c:pt>
                <c:pt idx="1109">
                  <c:v>1.6575E-6</c:v>
                </c:pt>
                <c:pt idx="1110">
                  <c:v>1.6026999999999999E-6</c:v>
                </c:pt>
                <c:pt idx="1111">
                  <c:v>1.8081999999999999E-6</c:v>
                </c:pt>
                <c:pt idx="1112">
                  <c:v>1.6575E-6</c:v>
                </c:pt>
                <c:pt idx="1113">
                  <c:v>1.6301000000000001E-6</c:v>
                </c:pt>
                <c:pt idx="1114">
                  <c:v>1.8081999999999999E-6</c:v>
                </c:pt>
                <c:pt idx="1115">
                  <c:v>1.8219000000000001E-6</c:v>
                </c:pt>
                <c:pt idx="1116">
                  <c:v>1.6026999999999999E-6</c:v>
                </c:pt>
                <c:pt idx="1117">
                  <c:v>1.7808E-6</c:v>
                </c:pt>
                <c:pt idx="1118">
                  <c:v>1.7944999999999999E-6</c:v>
                </c:pt>
                <c:pt idx="1119">
                  <c:v>1.5753E-6</c:v>
                </c:pt>
                <c:pt idx="1120">
                  <c:v>1.6575E-6</c:v>
                </c:pt>
                <c:pt idx="1121">
                  <c:v>1.7808E-6</c:v>
                </c:pt>
                <c:pt idx="1122">
                  <c:v>1.7671E-6</c:v>
                </c:pt>
                <c:pt idx="1123">
                  <c:v>1.5889999999999999E-6</c:v>
                </c:pt>
                <c:pt idx="1124">
                  <c:v>1.7671E-6</c:v>
                </c:pt>
                <c:pt idx="1125">
                  <c:v>1.8219000000000001E-6</c:v>
                </c:pt>
                <c:pt idx="1126">
                  <c:v>1.5205000000000001E-6</c:v>
                </c:pt>
                <c:pt idx="1127">
                  <c:v>1.7808E-6</c:v>
                </c:pt>
                <c:pt idx="1128">
                  <c:v>1.7944999999999999E-6</c:v>
                </c:pt>
                <c:pt idx="1129">
                  <c:v>1.6575E-6</c:v>
                </c:pt>
                <c:pt idx="1130">
                  <c:v>1.7260000000000001E-6</c:v>
                </c:pt>
                <c:pt idx="1131">
                  <c:v>1.8081999999999999E-6</c:v>
                </c:pt>
                <c:pt idx="1132">
                  <c:v>1.5753E-6</c:v>
                </c:pt>
                <c:pt idx="1133">
                  <c:v>1.8081999999999999E-6</c:v>
                </c:pt>
                <c:pt idx="1134">
                  <c:v>1.6849E-6</c:v>
                </c:pt>
                <c:pt idx="1135">
                  <c:v>1.6026999999999999E-6</c:v>
                </c:pt>
                <c:pt idx="1136">
                  <c:v>1.6985999999999999E-6</c:v>
                </c:pt>
                <c:pt idx="1137">
                  <c:v>1.7534E-6</c:v>
                </c:pt>
                <c:pt idx="1138">
                  <c:v>1.6438E-6</c:v>
                </c:pt>
                <c:pt idx="1139">
                  <c:v>1.7671E-6</c:v>
                </c:pt>
                <c:pt idx="1140">
                  <c:v>1.6849E-6</c:v>
                </c:pt>
                <c:pt idx="1141">
                  <c:v>1.6438E-6</c:v>
                </c:pt>
                <c:pt idx="1142">
                  <c:v>1.7944999999999999E-6</c:v>
                </c:pt>
                <c:pt idx="1143">
                  <c:v>1.6164000000000001E-6</c:v>
                </c:pt>
                <c:pt idx="1144">
                  <c:v>1.6985999999999999E-6</c:v>
                </c:pt>
                <c:pt idx="1145">
                  <c:v>1.7397E-6</c:v>
                </c:pt>
                <c:pt idx="1146">
                  <c:v>1.6849E-6</c:v>
                </c:pt>
                <c:pt idx="1147">
                  <c:v>1.8081999999999999E-6</c:v>
                </c:pt>
                <c:pt idx="1148">
                  <c:v>1.7534E-6</c:v>
                </c:pt>
                <c:pt idx="1149">
                  <c:v>1.6575E-6</c:v>
                </c:pt>
                <c:pt idx="1150">
                  <c:v>1.7808E-6</c:v>
                </c:pt>
                <c:pt idx="1151">
                  <c:v>1.7122999999999999E-6</c:v>
                </c:pt>
                <c:pt idx="1152">
                  <c:v>1.8493E-6</c:v>
                </c:pt>
                <c:pt idx="1153">
                  <c:v>1.6575E-6</c:v>
                </c:pt>
                <c:pt idx="1154">
                  <c:v>1.7808E-6</c:v>
                </c:pt>
                <c:pt idx="1155">
                  <c:v>1.5753E-6</c:v>
                </c:pt>
                <c:pt idx="1156">
                  <c:v>1.5753E-6</c:v>
                </c:pt>
                <c:pt idx="1157">
                  <c:v>1.8493E-6</c:v>
                </c:pt>
                <c:pt idx="1158">
                  <c:v>1.6026999999999999E-6</c:v>
                </c:pt>
                <c:pt idx="1159">
                  <c:v>1.6849E-6</c:v>
                </c:pt>
                <c:pt idx="1160">
                  <c:v>1.9040999999999999E-6</c:v>
                </c:pt>
                <c:pt idx="1161">
                  <c:v>1.6301000000000001E-6</c:v>
                </c:pt>
                <c:pt idx="1162">
                  <c:v>1.8219000000000001E-6</c:v>
                </c:pt>
                <c:pt idx="1163">
                  <c:v>1.8493E-6</c:v>
                </c:pt>
                <c:pt idx="1164">
                  <c:v>1.6438E-6</c:v>
                </c:pt>
                <c:pt idx="1165">
                  <c:v>1.8219000000000001E-6</c:v>
                </c:pt>
                <c:pt idx="1166">
                  <c:v>1.863E-6</c:v>
                </c:pt>
                <c:pt idx="1167">
                  <c:v>1.6164000000000001E-6</c:v>
                </c:pt>
                <c:pt idx="1168">
                  <c:v>1.8767E-6</c:v>
                </c:pt>
                <c:pt idx="1169">
                  <c:v>1.6301000000000001E-6</c:v>
                </c:pt>
                <c:pt idx="1170">
                  <c:v>1.8356000000000001E-6</c:v>
                </c:pt>
                <c:pt idx="1171">
                  <c:v>1.7260000000000001E-6</c:v>
                </c:pt>
                <c:pt idx="1172">
                  <c:v>1.7534E-6</c:v>
                </c:pt>
                <c:pt idx="1173">
                  <c:v>1.6985999999999999E-6</c:v>
                </c:pt>
                <c:pt idx="1174">
                  <c:v>1.7671E-6</c:v>
                </c:pt>
                <c:pt idx="1175">
                  <c:v>1.6026999999999999E-6</c:v>
                </c:pt>
                <c:pt idx="1176">
                  <c:v>1.8903999999999999E-6</c:v>
                </c:pt>
                <c:pt idx="1177">
                  <c:v>1.6301000000000001E-6</c:v>
                </c:pt>
                <c:pt idx="1178">
                  <c:v>1.7534E-6</c:v>
                </c:pt>
                <c:pt idx="1179">
                  <c:v>1.8356000000000001E-6</c:v>
                </c:pt>
                <c:pt idx="1180">
                  <c:v>1.6164000000000001E-6</c:v>
                </c:pt>
                <c:pt idx="1181">
                  <c:v>1.8903999999999999E-6</c:v>
                </c:pt>
                <c:pt idx="1182">
                  <c:v>1.6985999999999999E-6</c:v>
                </c:pt>
                <c:pt idx="1183">
                  <c:v>1.6575E-6</c:v>
                </c:pt>
                <c:pt idx="1184">
                  <c:v>1.8219000000000001E-6</c:v>
                </c:pt>
                <c:pt idx="1185">
                  <c:v>1.6849E-6</c:v>
                </c:pt>
                <c:pt idx="1186">
                  <c:v>1.9178000000000001E-6</c:v>
                </c:pt>
                <c:pt idx="1187">
                  <c:v>1.6712E-6</c:v>
                </c:pt>
                <c:pt idx="1188">
                  <c:v>1.6026999999999999E-6</c:v>
                </c:pt>
                <c:pt idx="1189">
                  <c:v>1.8767E-6</c:v>
                </c:pt>
                <c:pt idx="1190">
                  <c:v>1.6438E-6</c:v>
                </c:pt>
                <c:pt idx="1191">
                  <c:v>1.6164000000000001E-6</c:v>
                </c:pt>
                <c:pt idx="1192">
                  <c:v>1.8767E-6</c:v>
                </c:pt>
                <c:pt idx="1193">
                  <c:v>1.6438E-6</c:v>
                </c:pt>
                <c:pt idx="1194">
                  <c:v>1.7397E-6</c:v>
                </c:pt>
                <c:pt idx="1195">
                  <c:v>1.8219000000000001E-6</c:v>
                </c:pt>
                <c:pt idx="1196">
                  <c:v>1.6849E-6</c:v>
                </c:pt>
                <c:pt idx="1197">
                  <c:v>1.8767E-6</c:v>
                </c:pt>
                <c:pt idx="1198">
                  <c:v>1.7671E-6</c:v>
                </c:pt>
                <c:pt idx="1199">
                  <c:v>1.6985999999999999E-6</c:v>
                </c:pt>
                <c:pt idx="1200">
                  <c:v>1.6849E-6</c:v>
                </c:pt>
                <c:pt idx="1201">
                  <c:v>1.9589E-6</c:v>
                </c:pt>
                <c:pt idx="1202">
                  <c:v>1.6849E-6</c:v>
                </c:pt>
                <c:pt idx="1203">
                  <c:v>1.8493E-6</c:v>
                </c:pt>
                <c:pt idx="1204">
                  <c:v>1.7397E-6</c:v>
                </c:pt>
                <c:pt idx="1205">
                  <c:v>1.7397E-6</c:v>
                </c:pt>
                <c:pt idx="1206">
                  <c:v>1.6712E-6</c:v>
                </c:pt>
                <c:pt idx="1207">
                  <c:v>1.8903999999999999E-6</c:v>
                </c:pt>
                <c:pt idx="1208">
                  <c:v>1.6575E-6</c:v>
                </c:pt>
                <c:pt idx="1209">
                  <c:v>1.8356000000000001E-6</c:v>
                </c:pt>
                <c:pt idx="1210">
                  <c:v>1.7808E-6</c:v>
                </c:pt>
                <c:pt idx="1211">
                  <c:v>1.7122999999999999E-6</c:v>
                </c:pt>
                <c:pt idx="1212">
                  <c:v>1.7944999999999999E-6</c:v>
                </c:pt>
                <c:pt idx="1213">
                  <c:v>1.863E-6</c:v>
                </c:pt>
                <c:pt idx="1214">
                  <c:v>1.6575E-6</c:v>
                </c:pt>
                <c:pt idx="1215">
                  <c:v>1.8219000000000001E-6</c:v>
                </c:pt>
                <c:pt idx="1216">
                  <c:v>1.8219000000000001E-6</c:v>
                </c:pt>
                <c:pt idx="1217">
                  <c:v>1.6438E-6</c:v>
                </c:pt>
                <c:pt idx="1218">
                  <c:v>1.7122999999999999E-6</c:v>
                </c:pt>
                <c:pt idx="1219">
                  <c:v>1.8903999999999999E-6</c:v>
                </c:pt>
                <c:pt idx="1220">
                  <c:v>1.8767E-6</c:v>
                </c:pt>
                <c:pt idx="1221">
                  <c:v>1.6985999999999999E-6</c:v>
                </c:pt>
                <c:pt idx="1222">
                  <c:v>1.8081999999999999E-6</c:v>
                </c:pt>
                <c:pt idx="1223">
                  <c:v>1.8493E-6</c:v>
                </c:pt>
                <c:pt idx="1224">
                  <c:v>1.6849E-6</c:v>
                </c:pt>
                <c:pt idx="1225">
                  <c:v>1.7260000000000001E-6</c:v>
                </c:pt>
                <c:pt idx="1226">
                  <c:v>1.8767E-6</c:v>
                </c:pt>
                <c:pt idx="1227">
                  <c:v>1.7944999999999999E-6</c:v>
                </c:pt>
                <c:pt idx="1228">
                  <c:v>1.6575E-6</c:v>
                </c:pt>
                <c:pt idx="1229">
                  <c:v>1.8493E-6</c:v>
                </c:pt>
                <c:pt idx="1230">
                  <c:v>1.6985999999999999E-6</c:v>
                </c:pt>
                <c:pt idx="1231">
                  <c:v>1.8767E-6</c:v>
                </c:pt>
                <c:pt idx="1232">
                  <c:v>1.9452E-6</c:v>
                </c:pt>
                <c:pt idx="1233">
                  <c:v>1.6438E-6</c:v>
                </c:pt>
                <c:pt idx="1234">
                  <c:v>1.9726E-6</c:v>
                </c:pt>
                <c:pt idx="1235">
                  <c:v>1.7397E-6</c:v>
                </c:pt>
                <c:pt idx="1236">
                  <c:v>1.8081999999999999E-6</c:v>
                </c:pt>
                <c:pt idx="1237">
                  <c:v>1.8903999999999999E-6</c:v>
                </c:pt>
                <c:pt idx="1238">
                  <c:v>1.6438E-6</c:v>
                </c:pt>
                <c:pt idx="1239">
                  <c:v>1.8493E-6</c:v>
                </c:pt>
                <c:pt idx="1240">
                  <c:v>1.7122999999999999E-6</c:v>
                </c:pt>
                <c:pt idx="1241">
                  <c:v>1.8219000000000001E-6</c:v>
                </c:pt>
                <c:pt idx="1242">
                  <c:v>1.7122999999999999E-6</c:v>
                </c:pt>
                <c:pt idx="1243">
                  <c:v>1.9862999999999999E-6</c:v>
                </c:pt>
                <c:pt idx="1244">
                  <c:v>1.6985999999999999E-6</c:v>
                </c:pt>
                <c:pt idx="1245">
                  <c:v>1.7397E-6</c:v>
                </c:pt>
                <c:pt idx="1246">
                  <c:v>1.9178000000000001E-6</c:v>
                </c:pt>
                <c:pt idx="1247">
                  <c:v>1.6026999999999999E-6</c:v>
                </c:pt>
                <c:pt idx="1248">
                  <c:v>1.9589E-6</c:v>
                </c:pt>
                <c:pt idx="1249">
                  <c:v>1.6712E-6</c:v>
                </c:pt>
                <c:pt idx="1250">
                  <c:v>1.863E-6</c:v>
                </c:pt>
                <c:pt idx="1251">
                  <c:v>1.7122999999999999E-6</c:v>
                </c:pt>
                <c:pt idx="1252">
                  <c:v>1.8493E-6</c:v>
                </c:pt>
                <c:pt idx="1253">
                  <c:v>1.7122999999999999E-6</c:v>
                </c:pt>
                <c:pt idx="1254">
                  <c:v>1.863E-6</c:v>
                </c:pt>
                <c:pt idx="1255">
                  <c:v>1.7122999999999999E-6</c:v>
                </c:pt>
                <c:pt idx="1256">
                  <c:v>1.8903999999999999E-6</c:v>
                </c:pt>
                <c:pt idx="1257">
                  <c:v>1.6985999999999999E-6</c:v>
                </c:pt>
                <c:pt idx="1258">
                  <c:v>1.863E-6</c:v>
                </c:pt>
                <c:pt idx="1259">
                  <c:v>1.7534E-6</c:v>
                </c:pt>
                <c:pt idx="1260">
                  <c:v>1.8081999999999999E-6</c:v>
                </c:pt>
                <c:pt idx="1261">
                  <c:v>1.863E-6</c:v>
                </c:pt>
                <c:pt idx="1262">
                  <c:v>1.7122999999999999E-6</c:v>
                </c:pt>
                <c:pt idx="1263">
                  <c:v>1.8493E-6</c:v>
                </c:pt>
                <c:pt idx="1264">
                  <c:v>1.9452E-6</c:v>
                </c:pt>
                <c:pt idx="1265">
                  <c:v>1.6712E-6</c:v>
                </c:pt>
                <c:pt idx="1266">
                  <c:v>1.8767E-6</c:v>
                </c:pt>
                <c:pt idx="1267">
                  <c:v>1.6438E-6</c:v>
                </c:pt>
                <c:pt idx="1268">
                  <c:v>1.9178000000000001E-6</c:v>
                </c:pt>
                <c:pt idx="1269">
                  <c:v>1.9589E-6</c:v>
                </c:pt>
                <c:pt idx="1270">
                  <c:v>1.7122999999999999E-6</c:v>
                </c:pt>
                <c:pt idx="1271">
                  <c:v>1.7260000000000001E-6</c:v>
                </c:pt>
                <c:pt idx="1272">
                  <c:v>1.8767E-6</c:v>
                </c:pt>
                <c:pt idx="1273">
                  <c:v>1.7808E-6</c:v>
                </c:pt>
                <c:pt idx="1274">
                  <c:v>1.6301000000000001E-6</c:v>
                </c:pt>
                <c:pt idx="1275">
                  <c:v>1.6712E-6</c:v>
                </c:pt>
                <c:pt idx="1276">
                  <c:v>2.0822000000000002E-6</c:v>
                </c:pt>
                <c:pt idx="1277">
                  <c:v>1.9315000000000001E-6</c:v>
                </c:pt>
                <c:pt idx="1278">
                  <c:v>1.7534E-6</c:v>
                </c:pt>
                <c:pt idx="1279">
                  <c:v>1.7671E-6</c:v>
                </c:pt>
                <c:pt idx="1280">
                  <c:v>1.9315000000000001E-6</c:v>
                </c:pt>
                <c:pt idx="1281">
                  <c:v>1.8903999999999999E-6</c:v>
                </c:pt>
                <c:pt idx="1282">
                  <c:v>1.6985999999999999E-6</c:v>
                </c:pt>
                <c:pt idx="1283">
                  <c:v>1.8903999999999999E-6</c:v>
                </c:pt>
                <c:pt idx="1284">
                  <c:v>1.7944999999999999E-6</c:v>
                </c:pt>
                <c:pt idx="1285">
                  <c:v>1.8356000000000001E-6</c:v>
                </c:pt>
                <c:pt idx="1286">
                  <c:v>1.9726E-6</c:v>
                </c:pt>
                <c:pt idx="1287">
                  <c:v>1.7534E-6</c:v>
                </c:pt>
                <c:pt idx="1288">
                  <c:v>1.9452E-6</c:v>
                </c:pt>
                <c:pt idx="1289">
                  <c:v>1.8493E-6</c:v>
                </c:pt>
                <c:pt idx="1290">
                  <c:v>1.7397E-6</c:v>
                </c:pt>
                <c:pt idx="1291">
                  <c:v>1.8767E-6</c:v>
                </c:pt>
                <c:pt idx="1292">
                  <c:v>1.6985999999999999E-6</c:v>
                </c:pt>
                <c:pt idx="1293">
                  <c:v>1.7122999999999999E-6</c:v>
                </c:pt>
                <c:pt idx="1294">
                  <c:v>1.8767E-6</c:v>
                </c:pt>
                <c:pt idx="1295">
                  <c:v>1.7671E-6</c:v>
                </c:pt>
                <c:pt idx="1296">
                  <c:v>1.7534E-6</c:v>
                </c:pt>
                <c:pt idx="1297">
                  <c:v>1.9589E-6</c:v>
                </c:pt>
                <c:pt idx="1298">
                  <c:v>1.7808E-6</c:v>
                </c:pt>
                <c:pt idx="1299">
                  <c:v>1.8493E-6</c:v>
                </c:pt>
                <c:pt idx="1300">
                  <c:v>1.7808E-6</c:v>
                </c:pt>
                <c:pt idx="1301">
                  <c:v>1.9315000000000001E-6</c:v>
                </c:pt>
                <c:pt idx="1302">
                  <c:v>1.6712E-6</c:v>
                </c:pt>
                <c:pt idx="1303">
                  <c:v>1.8219000000000001E-6</c:v>
                </c:pt>
                <c:pt idx="1304">
                  <c:v>1.8356000000000001E-6</c:v>
                </c:pt>
                <c:pt idx="1305">
                  <c:v>1.8081999999999999E-6</c:v>
                </c:pt>
                <c:pt idx="1306">
                  <c:v>1.9999999999999999E-6</c:v>
                </c:pt>
                <c:pt idx="1307">
                  <c:v>1.7122999999999999E-6</c:v>
                </c:pt>
                <c:pt idx="1308">
                  <c:v>1.9315000000000001E-6</c:v>
                </c:pt>
                <c:pt idx="1309">
                  <c:v>1.6985999999999999E-6</c:v>
                </c:pt>
                <c:pt idx="1310">
                  <c:v>1.9452E-6</c:v>
                </c:pt>
                <c:pt idx="1311">
                  <c:v>1.6985999999999999E-6</c:v>
                </c:pt>
                <c:pt idx="1312">
                  <c:v>1.9315000000000001E-6</c:v>
                </c:pt>
                <c:pt idx="1313">
                  <c:v>1.7671E-6</c:v>
                </c:pt>
                <c:pt idx="1314">
                  <c:v>1.9726E-6</c:v>
                </c:pt>
                <c:pt idx="1315">
                  <c:v>1.8493E-6</c:v>
                </c:pt>
                <c:pt idx="1316">
                  <c:v>1.7260000000000001E-6</c:v>
                </c:pt>
                <c:pt idx="1317">
                  <c:v>2.0273999999999999E-6</c:v>
                </c:pt>
                <c:pt idx="1318">
                  <c:v>1.7260000000000001E-6</c:v>
                </c:pt>
                <c:pt idx="1319">
                  <c:v>1.9178000000000001E-6</c:v>
                </c:pt>
                <c:pt idx="1320">
                  <c:v>1.7397E-6</c:v>
                </c:pt>
                <c:pt idx="1321">
                  <c:v>1.9726E-6</c:v>
                </c:pt>
                <c:pt idx="1322">
                  <c:v>1.7260000000000001E-6</c:v>
                </c:pt>
                <c:pt idx="1323">
                  <c:v>1.8903999999999999E-6</c:v>
                </c:pt>
                <c:pt idx="1324">
                  <c:v>1.9862999999999999E-6</c:v>
                </c:pt>
                <c:pt idx="1325">
                  <c:v>1.7260000000000001E-6</c:v>
                </c:pt>
                <c:pt idx="1326">
                  <c:v>1.9726E-6</c:v>
                </c:pt>
                <c:pt idx="1327">
                  <c:v>1.8219000000000001E-6</c:v>
                </c:pt>
                <c:pt idx="1328">
                  <c:v>1.9452E-6</c:v>
                </c:pt>
                <c:pt idx="1329">
                  <c:v>1.7944999999999999E-6</c:v>
                </c:pt>
                <c:pt idx="1330">
                  <c:v>1.9040999999999999E-6</c:v>
                </c:pt>
                <c:pt idx="1331">
                  <c:v>1.8356000000000001E-6</c:v>
                </c:pt>
                <c:pt idx="1332">
                  <c:v>1.8903999999999999E-6</c:v>
                </c:pt>
                <c:pt idx="1333">
                  <c:v>1.7260000000000001E-6</c:v>
                </c:pt>
                <c:pt idx="1334">
                  <c:v>1.9040999999999999E-6</c:v>
                </c:pt>
                <c:pt idx="1335">
                  <c:v>1.9315000000000001E-6</c:v>
                </c:pt>
                <c:pt idx="1336">
                  <c:v>1.7534E-6</c:v>
                </c:pt>
                <c:pt idx="1337">
                  <c:v>1.7808E-6</c:v>
                </c:pt>
                <c:pt idx="1338">
                  <c:v>1.9452E-6</c:v>
                </c:pt>
                <c:pt idx="1339">
                  <c:v>1.9315000000000001E-6</c:v>
                </c:pt>
                <c:pt idx="1340">
                  <c:v>1.9178000000000001E-6</c:v>
                </c:pt>
                <c:pt idx="1341">
                  <c:v>1.8356000000000001E-6</c:v>
                </c:pt>
                <c:pt idx="1342">
                  <c:v>1.7260000000000001E-6</c:v>
                </c:pt>
                <c:pt idx="1343">
                  <c:v>1.8219000000000001E-6</c:v>
                </c:pt>
                <c:pt idx="1344">
                  <c:v>1.9452E-6</c:v>
                </c:pt>
                <c:pt idx="1345">
                  <c:v>1.9589E-6</c:v>
                </c:pt>
                <c:pt idx="1346">
                  <c:v>1.863E-6</c:v>
                </c:pt>
                <c:pt idx="1347">
                  <c:v>1.7534E-6</c:v>
                </c:pt>
                <c:pt idx="1348">
                  <c:v>1.7808E-6</c:v>
                </c:pt>
                <c:pt idx="1349">
                  <c:v>1.8356000000000001E-6</c:v>
                </c:pt>
                <c:pt idx="1350">
                  <c:v>1.8219000000000001E-6</c:v>
                </c:pt>
                <c:pt idx="1351">
                  <c:v>1.8903999999999999E-6</c:v>
                </c:pt>
                <c:pt idx="1352">
                  <c:v>1.9726E-6</c:v>
                </c:pt>
                <c:pt idx="1353">
                  <c:v>1.9315000000000001E-6</c:v>
                </c:pt>
                <c:pt idx="1354">
                  <c:v>1.8493E-6</c:v>
                </c:pt>
                <c:pt idx="1355">
                  <c:v>1.863E-6</c:v>
                </c:pt>
                <c:pt idx="1356">
                  <c:v>1.8081999999999999E-6</c:v>
                </c:pt>
                <c:pt idx="1357">
                  <c:v>1.7671E-6</c:v>
                </c:pt>
                <c:pt idx="1358">
                  <c:v>1.8356000000000001E-6</c:v>
                </c:pt>
                <c:pt idx="1359">
                  <c:v>1.8219000000000001E-6</c:v>
                </c:pt>
                <c:pt idx="1360">
                  <c:v>1.8767E-6</c:v>
                </c:pt>
                <c:pt idx="1361">
                  <c:v>1.9862999999999999E-6</c:v>
                </c:pt>
                <c:pt idx="1362">
                  <c:v>1.9315000000000001E-6</c:v>
                </c:pt>
                <c:pt idx="1363">
                  <c:v>1.8903999999999999E-6</c:v>
                </c:pt>
                <c:pt idx="1364">
                  <c:v>1.8493E-6</c:v>
                </c:pt>
                <c:pt idx="1365">
                  <c:v>1.7397E-6</c:v>
                </c:pt>
                <c:pt idx="1366">
                  <c:v>1.7944999999999999E-6</c:v>
                </c:pt>
                <c:pt idx="1367">
                  <c:v>1.7944999999999999E-6</c:v>
                </c:pt>
                <c:pt idx="1368">
                  <c:v>1.8493E-6</c:v>
                </c:pt>
                <c:pt idx="1369">
                  <c:v>1.9040999999999999E-6</c:v>
                </c:pt>
                <c:pt idx="1370">
                  <c:v>1.863E-6</c:v>
                </c:pt>
                <c:pt idx="1371">
                  <c:v>1.8903999999999999E-6</c:v>
                </c:pt>
                <c:pt idx="1372">
                  <c:v>1.9315000000000001E-6</c:v>
                </c:pt>
                <c:pt idx="1373">
                  <c:v>2.0136999999999999E-6</c:v>
                </c:pt>
                <c:pt idx="1374">
                  <c:v>1.9726E-6</c:v>
                </c:pt>
                <c:pt idx="1375">
                  <c:v>1.9040999999999999E-6</c:v>
                </c:pt>
                <c:pt idx="1376">
                  <c:v>1.863E-6</c:v>
                </c:pt>
                <c:pt idx="1377">
                  <c:v>1.7808E-6</c:v>
                </c:pt>
                <c:pt idx="1378">
                  <c:v>1.8356000000000001E-6</c:v>
                </c:pt>
                <c:pt idx="1379">
                  <c:v>1.9726E-6</c:v>
                </c:pt>
                <c:pt idx="1380">
                  <c:v>1.9315000000000001E-6</c:v>
                </c:pt>
                <c:pt idx="1381">
                  <c:v>1.7808E-6</c:v>
                </c:pt>
                <c:pt idx="1382">
                  <c:v>1.7944999999999999E-6</c:v>
                </c:pt>
                <c:pt idx="1383">
                  <c:v>1.9862999999999999E-6</c:v>
                </c:pt>
                <c:pt idx="1384">
                  <c:v>1.8903999999999999E-6</c:v>
                </c:pt>
                <c:pt idx="1385">
                  <c:v>1.7944999999999999E-6</c:v>
                </c:pt>
                <c:pt idx="1386">
                  <c:v>1.9452E-6</c:v>
                </c:pt>
                <c:pt idx="1387">
                  <c:v>1.9452E-6</c:v>
                </c:pt>
                <c:pt idx="1388">
                  <c:v>1.9452E-6</c:v>
                </c:pt>
                <c:pt idx="1389">
                  <c:v>1.8767E-6</c:v>
                </c:pt>
                <c:pt idx="1390">
                  <c:v>1.7671E-6</c:v>
                </c:pt>
                <c:pt idx="1391">
                  <c:v>1.9315000000000001E-6</c:v>
                </c:pt>
                <c:pt idx="1392">
                  <c:v>1.9726E-6</c:v>
                </c:pt>
                <c:pt idx="1393">
                  <c:v>1.8903999999999999E-6</c:v>
                </c:pt>
                <c:pt idx="1394">
                  <c:v>1.7671E-6</c:v>
                </c:pt>
                <c:pt idx="1395">
                  <c:v>1.9452E-6</c:v>
                </c:pt>
                <c:pt idx="1396">
                  <c:v>1.9178000000000001E-6</c:v>
                </c:pt>
                <c:pt idx="1397">
                  <c:v>1.8356000000000001E-6</c:v>
                </c:pt>
                <c:pt idx="1398">
                  <c:v>1.9862999999999999E-6</c:v>
                </c:pt>
                <c:pt idx="1399">
                  <c:v>1.7397E-6</c:v>
                </c:pt>
                <c:pt idx="1400">
                  <c:v>1.9726E-6</c:v>
                </c:pt>
                <c:pt idx="1401">
                  <c:v>1.7534E-6</c:v>
                </c:pt>
                <c:pt idx="1402">
                  <c:v>1.9452E-6</c:v>
                </c:pt>
                <c:pt idx="1403">
                  <c:v>2.0547999999999998E-6</c:v>
                </c:pt>
                <c:pt idx="1404">
                  <c:v>1.9315000000000001E-6</c:v>
                </c:pt>
                <c:pt idx="1405">
                  <c:v>1.8081999999999999E-6</c:v>
                </c:pt>
                <c:pt idx="1406">
                  <c:v>2.0136999999999999E-6</c:v>
                </c:pt>
                <c:pt idx="1407">
                  <c:v>1.8081999999999999E-6</c:v>
                </c:pt>
                <c:pt idx="1408">
                  <c:v>2.0136999999999999E-6</c:v>
                </c:pt>
                <c:pt idx="1409">
                  <c:v>1.8081999999999999E-6</c:v>
                </c:pt>
                <c:pt idx="1410">
                  <c:v>2.0410999999999998E-6</c:v>
                </c:pt>
                <c:pt idx="1411">
                  <c:v>1.7808E-6</c:v>
                </c:pt>
                <c:pt idx="1412">
                  <c:v>1.8903999999999999E-6</c:v>
                </c:pt>
                <c:pt idx="1413">
                  <c:v>2.0685000000000002E-6</c:v>
                </c:pt>
                <c:pt idx="1414">
                  <c:v>1.7534E-6</c:v>
                </c:pt>
                <c:pt idx="1415">
                  <c:v>2.0273999999999999E-6</c:v>
                </c:pt>
                <c:pt idx="1416">
                  <c:v>1.9178000000000001E-6</c:v>
                </c:pt>
                <c:pt idx="1417">
                  <c:v>1.8493E-6</c:v>
                </c:pt>
                <c:pt idx="1418">
                  <c:v>1.9862999999999999E-6</c:v>
                </c:pt>
                <c:pt idx="1419">
                  <c:v>1.9999999999999999E-6</c:v>
                </c:pt>
                <c:pt idx="1420">
                  <c:v>1.7671E-6</c:v>
                </c:pt>
                <c:pt idx="1421">
                  <c:v>2.0959000000000001E-6</c:v>
                </c:pt>
                <c:pt idx="1422">
                  <c:v>1.8493E-6</c:v>
                </c:pt>
                <c:pt idx="1423">
                  <c:v>1.9315000000000001E-6</c:v>
                </c:pt>
                <c:pt idx="1424">
                  <c:v>1.8493E-6</c:v>
                </c:pt>
                <c:pt idx="1425">
                  <c:v>1.9726E-6</c:v>
                </c:pt>
                <c:pt idx="1426">
                  <c:v>1.8081999999999999E-6</c:v>
                </c:pt>
                <c:pt idx="1427">
                  <c:v>1.9862999999999999E-6</c:v>
                </c:pt>
                <c:pt idx="1428">
                  <c:v>1.7534E-6</c:v>
                </c:pt>
                <c:pt idx="1429">
                  <c:v>2.0136999999999999E-6</c:v>
                </c:pt>
                <c:pt idx="1430">
                  <c:v>1.8081999999999999E-6</c:v>
                </c:pt>
                <c:pt idx="1431">
                  <c:v>1.9452E-6</c:v>
                </c:pt>
                <c:pt idx="1432">
                  <c:v>2.0136999999999999E-6</c:v>
                </c:pt>
                <c:pt idx="1433">
                  <c:v>1.8493E-6</c:v>
                </c:pt>
                <c:pt idx="1434">
                  <c:v>1.9726E-6</c:v>
                </c:pt>
                <c:pt idx="1435">
                  <c:v>1.8081999999999999E-6</c:v>
                </c:pt>
                <c:pt idx="1436">
                  <c:v>1.9999999999999999E-6</c:v>
                </c:pt>
                <c:pt idx="1437">
                  <c:v>2.0685000000000002E-6</c:v>
                </c:pt>
                <c:pt idx="1438">
                  <c:v>1.9178000000000001E-6</c:v>
                </c:pt>
                <c:pt idx="1439">
                  <c:v>2.0410999999999998E-6</c:v>
                </c:pt>
                <c:pt idx="1440">
                  <c:v>1.8356000000000001E-6</c:v>
                </c:pt>
                <c:pt idx="1441">
                  <c:v>1.9726E-6</c:v>
                </c:pt>
                <c:pt idx="1442">
                  <c:v>1.8493E-6</c:v>
                </c:pt>
                <c:pt idx="1443">
                  <c:v>2.0547999999999998E-6</c:v>
                </c:pt>
                <c:pt idx="1444">
                  <c:v>1.8493E-6</c:v>
                </c:pt>
                <c:pt idx="1445">
                  <c:v>2.0136999999999999E-6</c:v>
                </c:pt>
                <c:pt idx="1446">
                  <c:v>1.9178000000000001E-6</c:v>
                </c:pt>
                <c:pt idx="1447">
                  <c:v>1.9040999999999999E-6</c:v>
                </c:pt>
                <c:pt idx="1448">
                  <c:v>1.9726E-6</c:v>
                </c:pt>
                <c:pt idx="1449">
                  <c:v>1.8903999999999999E-6</c:v>
                </c:pt>
                <c:pt idx="1450">
                  <c:v>2.0410999999999998E-6</c:v>
                </c:pt>
                <c:pt idx="1451">
                  <c:v>1.8493E-6</c:v>
                </c:pt>
                <c:pt idx="1452">
                  <c:v>1.8767E-6</c:v>
                </c:pt>
                <c:pt idx="1453">
                  <c:v>1.9862999999999999E-6</c:v>
                </c:pt>
                <c:pt idx="1454">
                  <c:v>2.0410999999999998E-6</c:v>
                </c:pt>
                <c:pt idx="1455">
                  <c:v>1.9726E-6</c:v>
                </c:pt>
                <c:pt idx="1456">
                  <c:v>1.9315000000000001E-6</c:v>
                </c:pt>
                <c:pt idx="1457">
                  <c:v>1.8219000000000001E-6</c:v>
                </c:pt>
                <c:pt idx="1458">
                  <c:v>1.8493E-6</c:v>
                </c:pt>
                <c:pt idx="1459">
                  <c:v>2.0136999999999999E-6</c:v>
                </c:pt>
                <c:pt idx="1460">
                  <c:v>2.0273999999999999E-6</c:v>
                </c:pt>
                <c:pt idx="1461">
                  <c:v>1.8356000000000001E-6</c:v>
                </c:pt>
                <c:pt idx="1462">
                  <c:v>1.9452E-6</c:v>
                </c:pt>
                <c:pt idx="1463">
                  <c:v>2.0959000000000001E-6</c:v>
                </c:pt>
                <c:pt idx="1464">
                  <c:v>1.9589E-6</c:v>
                </c:pt>
                <c:pt idx="1465">
                  <c:v>1.8903999999999999E-6</c:v>
                </c:pt>
                <c:pt idx="1466">
                  <c:v>1.9862999999999999E-6</c:v>
                </c:pt>
                <c:pt idx="1467">
                  <c:v>1.863E-6</c:v>
                </c:pt>
                <c:pt idx="1468">
                  <c:v>1.9315000000000001E-6</c:v>
                </c:pt>
                <c:pt idx="1469">
                  <c:v>2.0410999999999998E-6</c:v>
                </c:pt>
                <c:pt idx="1470">
                  <c:v>1.9726E-6</c:v>
                </c:pt>
                <c:pt idx="1471">
                  <c:v>1.8356000000000001E-6</c:v>
                </c:pt>
                <c:pt idx="1472">
                  <c:v>1.9589E-6</c:v>
                </c:pt>
                <c:pt idx="1473">
                  <c:v>2.0410999999999998E-6</c:v>
                </c:pt>
                <c:pt idx="1474">
                  <c:v>1.8493E-6</c:v>
                </c:pt>
                <c:pt idx="1475">
                  <c:v>1.9315000000000001E-6</c:v>
                </c:pt>
                <c:pt idx="1476">
                  <c:v>2.0410999999999998E-6</c:v>
                </c:pt>
                <c:pt idx="1477">
                  <c:v>1.9862999999999999E-6</c:v>
                </c:pt>
                <c:pt idx="1478">
                  <c:v>1.8219000000000001E-6</c:v>
                </c:pt>
                <c:pt idx="1479">
                  <c:v>1.9040999999999999E-6</c:v>
                </c:pt>
                <c:pt idx="1480">
                  <c:v>1.9862999999999999E-6</c:v>
                </c:pt>
                <c:pt idx="1481">
                  <c:v>2.1096000000000001E-6</c:v>
                </c:pt>
                <c:pt idx="1482">
                  <c:v>2.0136999999999999E-6</c:v>
                </c:pt>
                <c:pt idx="1483">
                  <c:v>1.8903999999999999E-6</c:v>
                </c:pt>
                <c:pt idx="1484">
                  <c:v>1.9315000000000001E-6</c:v>
                </c:pt>
                <c:pt idx="1485">
                  <c:v>2.0410999999999998E-6</c:v>
                </c:pt>
                <c:pt idx="1486">
                  <c:v>1.863E-6</c:v>
                </c:pt>
                <c:pt idx="1487">
                  <c:v>2.1096000000000001E-6</c:v>
                </c:pt>
                <c:pt idx="1488">
                  <c:v>1.9178000000000001E-6</c:v>
                </c:pt>
                <c:pt idx="1489">
                  <c:v>1.9452E-6</c:v>
                </c:pt>
                <c:pt idx="1490">
                  <c:v>1.9040999999999999E-6</c:v>
                </c:pt>
                <c:pt idx="1491">
                  <c:v>2.0685000000000002E-6</c:v>
                </c:pt>
                <c:pt idx="1492">
                  <c:v>2.0136999999999999E-6</c:v>
                </c:pt>
                <c:pt idx="1493">
                  <c:v>1.9452E-6</c:v>
                </c:pt>
                <c:pt idx="1494">
                  <c:v>1.9315000000000001E-6</c:v>
                </c:pt>
                <c:pt idx="1495">
                  <c:v>1.9589E-6</c:v>
                </c:pt>
                <c:pt idx="1496">
                  <c:v>1.8903999999999999E-6</c:v>
                </c:pt>
                <c:pt idx="1497">
                  <c:v>1.8493E-6</c:v>
                </c:pt>
                <c:pt idx="1498">
                  <c:v>1.9999999999999999E-6</c:v>
                </c:pt>
                <c:pt idx="1499">
                  <c:v>1.9452E-6</c:v>
                </c:pt>
                <c:pt idx="1500">
                  <c:v>1.9178000000000001E-6</c:v>
                </c:pt>
                <c:pt idx="1501">
                  <c:v>1.9999999999999999E-6</c:v>
                </c:pt>
                <c:pt idx="1502">
                  <c:v>1.9726E-6</c:v>
                </c:pt>
                <c:pt idx="1503">
                  <c:v>1.9452E-6</c:v>
                </c:pt>
                <c:pt idx="1504">
                  <c:v>2.0273999999999999E-6</c:v>
                </c:pt>
                <c:pt idx="1505">
                  <c:v>2.0685000000000002E-6</c:v>
                </c:pt>
                <c:pt idx="1506">
                  <c:v>1.9040999999999999E-6</c:v>
                </c:pt>
                <c:pt idx="1507">
                  <c:v>2.0685000000000002E-6</c:v>
                </c:pt>
                <c:pt idx="1508">
                  <c:v>1.8903999999999999E-6</c:v>
                </c:pt>
                <c:pt idx="1509">
                  <c:v>1.9589E-6</c:v>
                </c:pt>
                <c:pt idx="1510">
                  <c:v>2.0410999999999998E-6</c:v>
                </c:pt>
                <c:pt idx="1511">
                  <c:v>1.7808E-6</c:v>
                </c:pt>
                <c:pt idx="1512">
                  <c:v>2.0547999999999998E-6</c:v>
                </c:pt>
                <c:pt idx="1513">
                  <c:v>2.0685000000000002E-6</c:v>
                </c:pt>
                <c:pt idx="1514">
                  <c:v>1.8493E-6</c:v>
                </c:pt>
                <c:pt idx="1515">
                  <c:v>2.0547999999999998E-6</c:v>
                </c:pt>
                <c:pt idx="1516">
                  <c:v>2.0547999999999998E-6</c:v>
                </c:pt>
                <c:pt idx="1517">
                  <c:v>1.7534E-6</c:v>
                </c:pt>
                <c:pt idx="1518">
                  <c:v>1.8767E-6</c:v>
                </c:pt>
                <c:pt idx="1519">
                  <c:v>1.7671E-6</c:v>
                </c:pt>
                <c:pt idx="1520">
                  <c:v>1.8356000000000001E-6</c:v>
                </c:pt>
                <c:pt idx="1521">
                  <c:v>2.0273999999999999E-6</c:v>
                </c:pt>
                <c:pt idx="1522">
                  <c:v>2.0273999999999999E-6</c:v>
                </c:pt>
                <c:pt idx="1523">
                  <c:v>1.9040999999999999E-6</c:v>
                </c:pt>
                <c:pt idx="1524">
                  <c:v>2.0410999999999998E-6</c:v>
                </c:pt>
                <c:pt idx="1525">
                  <c:v>2.1233000000000001E-6</c:v>
                </c:pt>
                <c:pt idx="1526">
                  <c:v>1.9726E-6</c:v>
                </c:pt>
                <c:pt idx="1527">
                  <c:v>1.9589E-6</c:v>
                </c:pt>
                <c:pt idx="1528">
                  <c:v>2.1644E-6</c:v>
                </c:pt>
                <c:pt idx="1529">
                  <c:v>2.0822000000000002E-6</c:v>
                </c:pt>
                <c:pt idx="1530">
                  <c:v>1.6575E-6</c:v>
                </c:pt>
                <c:pt idx="1531">
                  <c:v>1.7944999999999999E-6</c:v>
                </c:pt>
                <c:pt idx="1532">
                  <c:v>2.0547999999999998E-6</c:v>
                </c:pt>
                <c:pt idx="1533">
                  <c:v>1.6985999999999999E-6</c:v>
                </c:pt>
                <c:pt idx="1534">
                  <c:v>1.8219000000000001E-6</c:v>
                </c:pt>
                <c:pt idx="1535">
                  <c:v>2.3151000000000001E-6</c:v>
                </c:pt>
                <c:pt idx="1536">
                  <c:v>2.1507E-6</c:v>
                </c:pt>
                <c:pt idx="1537">
                  <c:v>2.5616000000000002E-6</c:v>
                </c:pt>
                <c:pt idx="1538">
                  <c:v>2.0685000000000002E-6</c:v>
                </c:pt>
                <c:pt idx="1539">
                  <c:v>1.8081999999999999E-6</c:v>
                </c:pt>
                <c:pt idx="1540">
                  <c:v>2.0685000000000002E-6</c:v>
                </c:pt>
                <c:pt idx="1541">
                  <c:v>2.0959000000000001E-6</c:v>
                </c:pt>
                <c:pt idx="1542">
                  <c:v>2.0959000000000001E-6</c:v>
                </c:pt>
                <c:pt idx="1543">
                  <c:v>1.7397E-6</c:v>
                </c:pt>
                <c:pt idx="1544">
                  <c:v>1.6575E-6</c:v>
                </c:pt>
                <c:pt idx="1545">
                  <c:v>1.7944999999999999E-6</c:v>
                </c:pt>
                <c:pt idx="1546">
                  <c:v>1.9178000000000001E-6</c:v>
                </c:pt>
                <c:pt idx="1547">
                  <c:v>1.7534E-6</c:v>
                </c:pt>
                <c:pt idx="1548">
                  <c:v>2.2191999999999999E-6</c:v>
                </c:pt>
                <c:pt idx="1549">
                  <c:v>1.7808E-6</c:v>
                </c:pt>
                <c:pt idx="1550">
                  <c:v>1.8767E-6</c:v>
                </c:pt>
                <c:pt idx="1551">
                  <c:v>2.1507E-6</c:v>
                </c:pt>
                <c:pt idx="1552">
                  <c:v>1.6985999999999999E-6</c:v>
                </c:pt>
                <c:pt idx="1553">
                  <c:v>2.2603000000000002E-6</c:v>
                </c:pt>
                <c:pt idx="1554">
                  <c:v>2.0547999999999998E-6</c:v>
                </c:pt>
                <c:pt idx="1555">
                  <c:v>2.0685000000000002E-6</c:v>
                </c:pt>
                <c:pt idx="1556">
                  <c:v>1.9726E-6</c:v>
                </c:pt>
                <c:pt idx="1557">
                  <c:v>1.5753E-6</c:v>
                </c:pt>
                <c:pt idx="1558">
                  <c:v>1.8493E-6</c:v>
                </c:pt>
                <c:pt idx="1559">
                  <c:v>1.9040999999999999E-6</c:v>
                </c:pt>
                <c:pt idx="1560">
                  <c:v>2.1507E-6</c:v>
                </c:pt>
                <c:pt idx="1561">
                  <c:v>1.9726E-6</c:v>
                </c:pt>
                <c:pt idx="1562">
                  <c:v>2.1644E-6</c:v>
                </c:pt>
                <c:pt idx="1563">
                  <c:v>2.2328999999999998E-6</c:v>
                </c:pt>
                <c:pt idx="1564">
                  <c:v>2.1644E-6</c:v>
                </c:pt>
                <c:pt idx="1565">
                  <c:v>1.9862999999999999E-6</c:v>
                </c:pt>
                <c:pt idx="1566">
                  <c:v>1.8767E-6</c:v>
                </c:pt>
                <c:pt idx="1567">
                  <c:v>2.0410999999999998E-6</c:v>
                </c:pt>
                <c:pt idx="1568">
                  <c:v>2.0685000000000002E-6</c:v>
                </c:pt>
                <c:pt idx="1569">
                  <c:v>2.0822000000000002E-6</c:v>
                </c:pt>
                <c:pt idx="1570">
                  <c:v>1.9452E-6</c:v>
                </c:pt>
                <c:pt idx="1571">
                  <c:v>1.9862999999999999E-6</c:v>
                </c:pt>
                <c:pt idx="1572">
                  <c:v>2.0136999999999999E-6</c:v>
                </c:pt>
                <c:pt idx="1573">
                  <c:v>1.9589E-6</c:v>
                </c:pt>
                <c:pt idx="1574">
                  <c:v>1.9999999999999999E-6</c:v>
                </c:pt>
                <c:pt idx="1575">
                  <c:v>2.0410999999999998E-6</c:v>
                </c:pt>
                <c:pt idx="1576">
                  <c:v>1.8767E-6</c:v>
                </c:pt>
                <c:pt idx="1577">
                  <c:v>1.9589E-6</c:v>
                </c:pt>
                <c:pt idx="1578">
                  <c:v>2.1096000000000001E-6</c:v>
                </c:pt>
                <c:pt idx="1579">
                  <c:v>2.0822000000000002E-6</c:v>
                </c:pt>
                <c:pt idx="1580">
                  <c:v>1.8903999999999999E-6</c:v>
                </c:pt>
                <c:pt idx="1581">
                  <c:v>1.9862999999999999E-6</c:v>
                </c:pt>
                <c:pt idx="1582">
                  <c:v>2.0273999999999999E-6</c:v>
                </c:pt>
                <c:pt idx="1583">
                  <c:v>2.0959000000000001E-6</c:v>
                </c:pt>
                <c:pt idx="1584">
                  <c:v>1.8767E-6</c:v>
                </c:pt>
                <c:pt idx="1585">
                  <c:v>2.137E-6</c:v>
                </c:pt>
                <c:pt idx="1586">
                  <c:v>1.9862999999999999E-6</c:v>
                </c:pt>
                <c:pt idx="1587">
                  <c:v>2.0822000000000002E-6</c:v>
                </c:pt>
                <c:pt idx="1588">
                  <c:v>1.9452E-6</c:v>
                </c:pt>
                <c:pt idx="1589">
                  <c:v>2.0959000000000001E-6</c:v>
                </c:pt>
                <c:pt idx="1590">
                  <c:v>1.9862999999999999E-6</c:v>
                </c:pt>
                <c:pt idx="1591">
                  <c:v>1.9315000000000001E-6</c:v>
                </c:pt>
                <c:pt idx="1592">
                  <c:v>2.0959000000000001E-6</c:v>
                </c:pt>
                <c:pt idx="1593">
                  <c:v>1.9315000000000001E-6</c:v>
                </c:pt>
                <c:pt idx="1594">
                  <c:v>1.9315000000000001E-6</c:v>
                </c:pt>
                <c:pt idx="1595">
                  <c:v>2.0959000000000001E-6</c:v>
                </c:pt>
                <c:pt idx="1596">
                  <c:v>2.0685000000000002E-6</c:v>
                </c:pt>
                <c:pt idx="1597">
                  <c:v>1.9452E-6</c:v>
                </c:pt>
                <c:pt idx="1598">
                  <c:v>2.0410999999999998E-6</c:v>
                </c:pt>
                <c:pt idx="1599">
                  <c:v>1.9315000000000001E-6</c:v>
                </c:pt>
                <c:pt idx="1600">
                  <c:v>2.0822000000000002E-6</c:v>
                </c:pt>
                <c:pt idx="1601">
                  <c:v>2.1507E-6</c:v>
                </c:pt>
                <c:pt idx="1602">
                  <c:v>1.9726E-6</c:v>
                </c:pt>
                <c:pt idx="1603">
                  <c:v>2.137E-6</c:v>
                </c:pt>
                <c:pt idx="1604">
                  <c:v>1.8903999999999999E-6</c:v>
                </c:pt>
                <c:pt idx="1605">
                  <c:v>2.0410999999999998E-6</c:v>
                </c:pt>
                <c:pt idx="1606">
                  <c:v>1.9589E-6</c:v>
                </c:pt>
                <c:pt idx="1607">
                  <c:v>1.9726E-6</c:v>
                </c:pt>
                <c:pt idx="1608">
                  <c:v>2.1096000000000001E-6</c:v>
                </c:pt>
                <c:pt idx="1609">
                  <c:v>1.9589E-6</c:v>
                </c:pt>
                <c:pt idx="1610">
                  <c:v>1.9726E-6</c:v>
                </c:pt>
                <c:pt idx="1611">
                  <c:v>2.1644E-6</c:v>
                </c:pt>
                <c:pt idx="1612">
                  <c:v>1.9315000000000001E-6</c:v>
                </c:pt>
                <c:pt idx="1613">
                  <c:v>2.0547999999999998E-6</c:v>
                </c:pt>
                <c:pt idx="1614">
                  <c:v>1.9726E-6</c:v>
                </c:pt>
                <c:pt idx="1615">
                  <c:v>1.9726E-6</c:v>
                </c:pt>
                <c:pt idx="1616">
                  <c:v>2.1507E-6</c:v>
                </c:pt>
                <c:pt idx="1617">
                  <c:v>2.137E-6</c:v>
                </c:pt>
                <c:pt idx="1618">
                  <c:v>1.8493E-6</c:v>
                </c:pt>
                <c:pt idx="1619">
                  <c:v>2.0136999999999999E-6</c:v>
                </c:pt>
                <c:pt idx="1620">
                  <c:v>2.1507E-6</c:v>
                </c:pt>
                <c:pt idx="1621">
                  <c:v>2.1644E-6</c:v>
                </c:pt>
                <c:pt idx="1622">
                  <c:v>1.9315000000000001E-6</c:v>
                </c:pt>
                <c:pt idx="1623">
                  <c:v>2.0685000000000002E-6</c:v>
                </c:pt>
                <c:pt idx="1624">
                  <c:v>1.9726E-6</c:v>
                </c:pt>
                <c:pt idx="1625">
                  <c:v>2.1780999999999999E-6</c:v>
                </c:pt>
                <c:pt idx="1626">
                  <c:v>1.9315000000000001E-6</c:v>
                </c:pt>
                <c:pt idx="1627">
                  <c:v>1.8767E-6</c:v>
                </c:pt>
                <c:pt idx="1628">
                  <c:v>2.0959000000000001E-6</c:v>
                </c:pt>
                <c:pt idx="1629">
                  <c:v>2.0685000000000002E-6</c:v>
                </c:pt>
                <c:pt idx="1630">
                  <c:v>1.9726E-6</c:v>
                </c:pt>
                <c:pt idx="1631">
                  <c:v>2.0136999999999999E-6</c:v>
                </c:pt>
                <c:pt idx="1632">
                  <c:v>2.0685000000000002E-6</c:v>
                </c:pt>
                <c:pt idx="1633">
                  <c:v>1.8903999999999999E-6</c:v>
                </c:pt>
                <c:pt idx="1634">
                  <c:v>1.9178000000000001E-6</c:v>
                </c:pt>
                <c:pt idx="1635">
                  <c:v>2.2328999999999998E-6</c:v>
                </c:pt>
                <c:pt idx="1636">
                  <c:v>1.9315000000000001E-6</c:v>
                </c:pt>
                <c:pt idx="1637">
                  <c:v>2.0547999999999998E-6</c:v>
                </c:pt>
                <c:pt idx="1638">
                  <c:v>2.1917999999999999E-6</c:v>
                </c:pt>
                <c:pt idx="1639">
                  <c:v>1.863E-6</c:v>
                </c:pt>
                <c:pt idx="1640">
                  <c:v>1.9315000000000001E-6</c:v>
                </c:pt>
                <c:pt idx="1641">
                  <c:v>2.1644E-6</c:v>
                </c:pt>
                <c:pt idx="1642">
                  <c:v>1.9452E-6</c:v>
                </c:pt>
                <c:pt idx="1643">
                  <c:v>2.1507E-6</c:v>
                </c:pt>
                <c:pt idx="1644">
                  <c:v>2.0547999999999998E-6</c:v>
                </c:pt>
                <c:pt idx="1645">
                  <c:v>1.9040999999999999E-6</c:v>
                </c:pt>
                <c:pt idx="1646">
                  <c:v>2.1644E-6</c:v>
                </c:pt>
                <c:pt idx="1647">
                  <c:v>1.9315000000000001E-6</c:v>
                </c:pt>
                <c:pt idx="1648">
                  <c:v>2.2603000000000002E-6</c:v>
                </c:pt>
                <c:pt idx="1649">
                  <c:v>1.8903999999999999E-6</c:v>
                </c:pt>
                <c:pt idx="1650">
                  <c:v>2.2465999999999998E-6</c:v>
                </c:pt>
                <c:pt idx="1651">
                  <c:v>1.9040999999999999E-6</c:v>
                </c:pt>
                <c:pt idx="1652">
                  <c:v>2.2603000000000002E-6</c:v>
                </c:pt>
                <c:pt idx="1653">
                  <c:v>1.9862999999999999E-6</c:v>
                </c:pt>
                <c:pt idx="1654">
                  <c:v>1.9999999999999999E-6</c:v>
                </c:pt>
                <c:pt idx="1655">
                  <c:v>2.0685000000000002E-6</c:v>
                </c:pt>
                <c:pt idx="1656">
                  <c:v>1.9862999999999999E-6</c:v>
                </c:pt>
                <c:pt idx="1657">
                  <c:v>2.1233000000000001E-6</c:v>
                </c:pt>
                <c:pt idx="1658">
                  <c:v>1.9999999999999999E-6</c:v>
                </c:pt>
                <c:pt idx="1659">
                  <c:v>2.2191999999999999E-6</c:v>
                </c:pt>
                <c:pt idx="1660">
                  <c:v>2.0273999999999999E-6</c:v>
                </c:pt>
                <c:pt idx="1661">
                  <c:v>1.9999999999999999E-6</c:v>
                </c:pt>
                <c:pt idx="1662">
                  <c:v>2.2054999999999999E-6</c:v>
                </c:pt>
                <c:pt idx="1663">
                  <c:v>1.9452E-6</c:v>
                </c:pt>
                <c:pt idx="1664">
                  <c:v>1.9726E-6</c:v>
                </c:pt>
                <c:pt idx="1665">
                  <c:v>1.9999999999999999E-6</c:v>
                </c:pt>
                <c:pt idx="1666">
                  <c:v>1.8903999999999999E-6</c:v>
                </c:pt>
                <c:pt idx="1667">
                  <c:v>1.9589E-6</c:v>
                </c:pt>
                <c:pt idx="1668">
                  <c:v>2.0136999999999999E-6</c:v>
                </c:pt>
                <c:pt idx="1669">
                  <c:v>1.9315000000000001E-6</c:v>
                </c:pt>
                <c:pt idx="1670">
                  <c:v>2.0547999999999998E-6</c:v>
                </c:pt>
                <c:pt idx="1671">
                  <c:v>1.9999999999999999E-6</c:v>
                </c:pt>
                <c:pt idx="1672">
                  <c:v>2.1507E-6</c:v>
                </c:pt>
                <c:pt idx="1673">
                  <c:v>1.9862999999999999E-6</c:v>
                </c:pt>
                <c:pt idx="1674">
                  <c:v>1.9862999999999999E-6</c:v>
                </c:pt>
                <c:pt idx="1675">
                  <c:v>2.137E-6</c:v>
                </c:pt>
                <c:pt idx="1676">
                  <c:v>2.137E-6</c:v>
                </c:pt>
                <c:pt idx="1677">
                  <c:v>2.0547999999999998E-6</c:v>
                </c:pt>
                <c:pt idx="1678">
                  <c:v>2.0410999999999998E-6</c:v>
                </c:pt>
                <c:pt idx="1679">
                  <c:v>2.0959000000000001E-6</c:v>
                </c:pt>
                <c:pt idx="1680">
                  <c:v>2.0136999999999999E-6</c:v>
                </c:pt>
                <c:pt idx="1681">
                  <c:v>2.1096000000000001E-6</c:v>
                </c:pt>
                <c:pt idx="1682">
                  <c:v>1.9862999999999999E-6</c:v>
                </c:pt>
                <c:pt idx="1683">
                  <c:v>2.1644E-6</c:v>
                </c:pt>
                <c:pt idx="1684">
                  <c:v>1.9862999999999999E-6</c:v>
                </c:pt>
                <c:pt idx="1685">
                  <c:v>2.1233000000000001E-6</c:v>
                </c:pt>
                <c:pt idx="1686">
                  <c:v>2.1096000000000001E-6</c:v>
                </c:pt>
                <c:pt idx="1687">
                  <c:v>2.0273999999999999E-6</c:v>
                </c:pt>
                <c:pt idx="1688">
                  <c:v>2.1507E-6</c:v>
                </c:pt>
                <c:pt idx="1689">
                  <c:v>1.9726E-6</c:v>
                </c:pt>
                <c:pt idx="1690">
                  <c:v>2.0959000000000001E-6</c:v>
                </c:pt>
                <c:pt idx="1691">
                  <c:v>1.9862999999999999E-6</c:v>
                </c:pt>
                <c:pt idx="1692">
                  <c:v>2.1096000000000001E-6</c:v>
                </c:pt>
                <c:pt idx="1693">
                  <c:v>2.0822000000000002E-6</c:v>
                </c:pt>
                <c:pt idx="1694">
                  <c:v>2.0547999999999998E-6</c:v>
                </c:pt>
                <c:pt idx="1695">
                  <c:v>2.137E-6</c:v>
                </c:pt>
                <c:pt idx="1696">
                  <c:v>1.9862999999999999E-6</c:v>
                </c:pt>
                <c:pt idx="1697">
                  <c:v>2.137E-6</c:v>
                </c:pt>
                <c:pt idx="1698">
                  <c:v>2.0410999999999998E-6</c:v>
                </c:pt>
                <c:pt idx="1699">
                  <c:v>2.1096000000000001E-6</c:v>
                </c:pt>
                <c:pt idx="1700">
                  <c:v>1.9452E-6</c:v>
                </c:pt>
                <c:pt idx="1701">
                  <c:v>2.0959000000000001E-6</c:v>
                </c:pt>
                <c:pt idx="1702">
                  <c:v>2.0273999999999999E-6</c:v>
                </c:pt>
                <c:pt idx="1703">
                  <c:v>2.1780999999999999E-6</c:v>
                </c:pt>
                <c:pt idx="1704">
                  <c:v>1.9999999999999999E-6</c:v>
                </c:pt>
                <c:pt idx="1705">
                  <c:v>2.1644E-6</c:v>
                </c:pt>
                <c:pt idx="1706">
                  <c:v>2.0410999999999998E-6</c:v>
                </c:pt>
                <c:pt idx="1707">
                  <c:v>2.1233000000000001E-6</c:v>
                </c:pt>
                <c:pt idx="1708">
                  <c:v>2.0273999999999999E-6</c:v>
                </c:pt>
                <c:pt idx="1709">
                  <c:v>2.1233000000000001E-6</c:v>
                </c:pt>
                <c:pt idx="1710">
                  <c:v>2.0547999999999998E-6</c:v>
                </c:pt>
                <c:pt idx="1711">
                  <c:v>2.1780999999999999E-6</c:v>
                </c:pt>
                <c:pt idx="1712">
                  <c:v>1.9452E-6</c:v>
                </c:pt>
                <c:pt idx="1713">
                  <c:v>2.1780999999999999E-6</c:v>
                </c:pt>
                <c:pt idx="1714">
                  <c:v>2.0410999999999998E-6</c:v>
                </c:pt>
                <c:pt idx="1715">
                  <c:v>2.1917999999999999E-6</c:v>
                </c:pt>
                <c:pt idx="1716">
                  <c:v>1.9452E-6</c:v>
                </c:pt>
                <c:pt idx="1717">
                  <c:v>2.2191999999999999E-6</c:v>
                </c:pt>
                <c:pt idx="1718">
                  <c:v>1.9862999999999999E-6</c:v>
                </c:pt>
                <c:pt idx="1719">
                  <c:v>2.2054999999999999E-6</c:v>
                </c:pt>
                <c:pt idx="1720">
                  <c:v>2.0136999999999999E-6</c:v>
                </c:pt>
                <c:pt idx="1721">
                  <c:v>2.0822000000000002E-6</c:v>
                </c:pt>
                <c:pt idx="1722">
                  <c:v>2.1507E-6</c:v>
                </c:pt>
                <c:pt idx="1723">
                  <c:v>2.0959000000000001E-6</c:v>
                </c:pt>
                <c:pt idx="1724">
                  <c:v>1.9589E-6</c:v>
                </c:pt>
                <c:pt idx="1725">
                  <c:v>2.0685000000000002E-6</c:v>
                </c:pt>
                <c:pt idx="1726">
                  <c:v>2.1780999999999999E-6</c:v>
                </c:pt>
                <c:pt idx="1727">
                  <c:v>2.1780999999999999E-6</c:v>
                </c:pt>
                <c:pt idx="1728">
                  <c:v>2.1233000000000001E-6</c:v>
                </c:pt>
                <c:pt idx="1729">
                  <c:v>2.1233000000000001E-6</c:v>
                </c:pt>
                <c:pt idx="1730">
                  <c:v>2.0136999999999999E-6</c:v>
                </c:pt>
                <c:pt idx="1731">
                  <c:v>2.0547999999999998E-6</c:v>
                </c:pt>
                <c:pt idx="1732">
                  <c:v>2.0959000000000001E-6</c:v>
                </c:pt>
                <c:pt idx="1733">
                  <c:v>2.1233000000000001E-6</c:v>
                </c:pt>
                <c:pt idx="1734">
                  <c:v>2.1507E-6</c:v>
                </c:pt>
                <c:pt idx="1735">
                  <c:v>2.0136999999999999E-6</c:v>
                </c:pt>
                <c:pt idx="1736">
                  <c:v>1.9999999999999999E-6</c:v>
                </c:pt>
                <c:pt idx="1737">
                  <c:v>2.1096000000000001E-6</c:v>
                </c:pt>
                <c:pt idx="1738">
                  <c:v>2.1233000000000001E-6</c:v>
                </c:pt>
                <c:pt idx="1739">
                  <c:v>2.0273999999999999E-6</c:v>
                </c:pt>
                <c:pt idx="1740">
                  <c:v>2.2191999999999999E-6</c:v>
                </c:pt>
                <c:pt idx="1741">
                  <c:v>2.1644E-6</c:v>
                </c:pt>
                <c:pt idx="1742">
                  <c:v>2.0410999999999998E-6</c:v>
                </c:pt>
                <c:pt idx="1743">
                  <c:v>1.9862999999999999E-6</c:v>
                </c:pt>
                <c:pt idx="1744">
                  <c:v>2.137E-6</c:v>
                </c:pt>
                <c:pt idx="1745">
                  <c:v>2.0685000000000002E-6</c:v>
                </c:pt>
                <c:pt idx="1746">
                  <c:v>1.9726E-6</c:v>
                </c:pt>
                <c:pt idx="1747">
                  <c:v>2.0547999999999998E-6</c:v>
                </c:pt>
                <c:pt idx="1748">
                  <c:v>2.2328999999999998E-6</c:v>
                </c:pt>
                <c:pt idx="1749">
                  <c:v>2.0685000000000002E-6</c:v>
                </c:pt>
                <c:pt idx="1750">
                  <c:v>2.0273999999999999E-6</c:v>
                </c:pt>
                <c:pt idx="1751">
                  <c:v>1.9862999999999999E-6</c:v>
                </c:pt>
                <c:pt idx="1752">
                  <c:v>2.0822000000000002E-6</c:v>
                </c:pt>
                <c:pt idx="1753">
                  <c:v>2.1644E-6</c:v>
                </c:pt>
                <c:pt idx="1754">
                  <c:v>2.1780999999999999E-6</c:v>
                </c:pt>
                <c:pt idx="1755">
                  <c:v>2.0685000000000002E-6</c:v>
                </c:pt>
                <c:pt idx="1756">
                  <c:v>2.0822000000000002E-6</c:v>
                </c:pt>
                <c:pt idx="1757">
                  <c:v>2.2465999999999998E-6</c:v>
                </c:pt>
                <c:pt idx="1758">
                  <c:v>1.9999999999999999E-6</c:v>
                </c:pt>
                <c:pt idx="1759">
                  <c:v>2.2740000000000002E-6</c:v>
                </c:pt>
                <c:pt idx="1760">
                  <c:v>2.0822000000000002E-6</c:v>
                </c:pt>
                <c:pt idx="1761">
                  <c:v>2.137E-6</c:v>
                </c:pt>
                <c:pt idx="1762">
                  <c:v>2.1096000000000001E-6</c:v>
                </c:pt>
                <c:pt idx="1763">
                  <c:v>2.2465999999999998E-6</c:v>
                </c:pt>
                <c:pt idx="1764">
                  <c:v>1.9999999999999999E-6</c:v>
                </c:pt>
                <c:pt idx="1765">
                  <c:v>2.2328999999999998E-6</c:v>
                </c:pt>
                <c:pt idx="1766">
                  <c:v>2.1233000000000001E-6</c:v>
                </c:pt>
                <c:pt idx="1767">
                  <c:v>2.0685000000000002E-6</c:v>
                </c:pt>
                <c:pt idx="1768">
                  <c:v>2.2191999999999999E-6</c:v>
                </c:pt>
                <c:pt idx="1769">
                  <c:v>2.0273999999999999E-6</c:v>
                </c:pt>
                <c:pt idx="1770">
                  <c:v>2.0959000000000001E-6</c:v>
                </c:pt>
                <c:pt idx="1771">
                  <c:v>2.1096000000000001E-6</c:v>
                </c:pt>
                <c:pt idx="1772">
                  <c:v>2.0547999999999998E-6</c:v>
                </c:pt>
                <c:pt idx="1773">
                  <c:v>2.1644E-6</c:v>
                </c:pt>
                <c:pt idx="1774">
                  <c:v>2.0410999999999998E-6</c:v>
                </c:pt>
                <c:pt idx="1775">
                  <c:v>1.9999999999999999E-6</c:v>
                </c:pt>
                <c:pt idx="1776">
                  <c:v>2.1233000000000001E-6</c:v>
                </c:pt>
                <c:pt idx="1777">
                  <c:v>2.2191999999999999E-6</c:v>
                </c:pt>
                <c:pt idx="1778">
                  <c:v>2.0410999999999998E-6</c:v>
                </c:pt>
                <c:pt idx="1779">
                  <c:v>2.1233000000000001E-6</c:v>
                </c:pt>
                <c:pt idx="1780">
                  <c:v>2.1917999999999999E-6</c:v>
                </c:pt>
                <c:pt idx="1781">
                  <c:v>2.1096000000000001E-6</c:v>
                </c:pt>
                <c:pt idx="1782">
                  <c:v>2.0685000000000002E-6</c:v>
                </c:pt>
                <c:pt idx="1783">
                  <c:v>2.1096000000000001E-6</c:v>
                </c:pt>
                <c:pt idx="1784">
                  <c:v>2.2465999999999998E-6</c:v>
                </c:pt>
                <c:pt idx="1785">
                  <c:v>2.1644E-6</c:v>
                </c:pt>
                <c:pt idx="1786">
                  <c:v>2.1507E-6</c:v>
                </c:pt>
                <c:pt idx="1787">
                  <c:v>2.1096000000000001E-6</c:v>
                </c:pt>
                <c:pt idx="1788">
                  <c:v>1.9999999999999999E-6</c:v>
                </c:pt>
                <c:pt idx="1789">
                  <c:v>2.0959000000000001E-6</c:v>
                </c:pt>
                <c:pt idx="1790">
                  <c:v>2.2328999999999998E-6</c:v>
                </c:pt>
                <c:pt idx="1791">
                  <c:v>2.0136999999999999E-6</c:v>
                </c:pt>
                <c:pt idx="1792">
                  <c:v>2.1096000000000001E-6</c:v>
                </c:pt>
                <c:pt idx="1793">
                  <c:v>2.2054999999999999E-6</c:v>
                </c:pt>
                <c:pt idx="1794">
                  <c:v>2.0822000000000002E-6</c:v>
                </c:pt>
                <c:pt idx="1795">
                  <c:v>2.0959000000000001E-6</c:v>
                </c:pt>
                <c:pt idx="1796">
                  <c:v>2.1644E-6</c:v>
                </c:pt>
                <c:pt idx="1797">
                  <c:v>2.1644E-6</c:v>
                </c:pt>
                <c:pt idx="1798">
                  <c:v>2.1233000000000001E-6</c:v>
                </c:pt>
                <c:pt idx="1799">
                  <c:v>2.0410999999999998E-6</c:v>
                </c:pt>
                <c:pt idx="1800">
                  <c:v>2.1096000000000001E-6</c:v>
                </c:pt>
                <c:pt idx="1801">
                  <c:v>2.2054999999999999E-6</c:v>
                </c:pt>
                <c:pt idx="1802">
                  <c:v>2.137E-6</c:v>
                </c:pt>
                <c:pt idx="1803">
                  <c:v>2.0822000000000002E-6</c:v>
                </c:pt>
                <c:pt idx="1804">
                  <c:v>2.2054999999999999E-6</c:v>
                </c:pt>
                <c:pt idx="1805">
                  <c:v>2.0685000000000002E-6</c:v>
                </c:pt>
                <c:pt idx="1806">
                  <c:v>2.2328999999999998E-6</c:v>
                </c:pt>
                <c:pt idx="1807">
                  <c:v>2.1644E-6</c:v>
                </c:pt>
                <c:pt idx="1808">
                  <c:v>2.0685000000000002E-6</c:v>
                </c:pt>
                <c:pt idx="1809">
                  <c:v>2.1917999999999999E-6</c:v>
                </c:pt>
                <c:pt idx="1810">
                  <c:v>2.0273999999999999E-6</c:v>
                </c:pt>
                <c:pt idx="1811">
                  <c:v>2.2328999999999998E-6</c:v>
                </c:pt>
                <c:pt idx="1812">
                  <c:v>2.1780999999999999E-6</c:v>
                </c:pt>
                <c:pt idx="1813">
                  <c:v>2.0685000000000002E-6</c:v>
                </c:pt>
                <c:pt idx="1814">
                  <c:v>2.0959000000000001E-6</c:v>
                </c:pt>
                <c:pt idx="1815">
                  <c:v>2.0959000000000001E-6</c:v>
                </c:pt>
                <c:pt idx="1816">
                  <c:v>2.137E-6</c:v>
                </c:pt>
                <c:pt idx="1817">
                  <c:v>2.1917999999999999E-6</c:v>
                </c:pt>
                <c:pt idx="1818">
                  <c:v>2.2328999999999998E-6</c:v>
                </c:pt>
                <c:pt idx="1819">
                  <c:v>2.1644E-6</c:v>
                </c:pt>
                <c:pt idx="1820">
                  <c:v>2.137E-6</c:v>
                </c:pt>
                <c:pt idx="1821">
                  <c:v>2.0547999999999998E-6</c:v>
                </c:pt>
                <c:pt idx="1822">
                  <c:v>2.1096000000000001E-6</c:v>
                </c:pt>
                <c:pt idx="1823">
                  <c:v>2.2191999999999999E-6</c:v>
                </c:pt>
                <c:pt idx="1824">
                  <c:v>2.1507E-6</c:v>
                </c:pt>
                <c:pt idx="1825">
                  <c:v>1.9999999999999999E-6</c:v>
                </c:pt>
                <c:pt idx="1826">
                  <c:v>2.137E-6</c:v>
                </c:pt>
                <c:pt idx="1827">
                  <c:v>2.2054999999999999E-6</c:v>
                </c:pt>
                <c:pt idx="1828">
                  <c:v>2.0685000000000002E-6</c:v>
                </c:pt>
                <c:pt idx="1829">
                  <c:v>2.2877000000000001E-6</c:v>
                </c:pt>
                <c:pt idx="1830">
                  <c:v>2.0685000000000002E-6</c:v>
                </c:pt>
                <c:pt idx="1831">
                  <c:v>2.2740000000000002E-6</c:v>
                </c:pt>
                <c:pt idx="1832">
                  <c:v>2.0547999999999998E-6</c:v>
                </c:pt>
                <c:pt idx="1833">
                  <c:v>2.1644E-6</c:v>
                </c:pt>
                <c:pt idx="1834">
                  <c:v>2.1507E-6</c:v>
                </c:pt>
                <c:pt idx="1835">
                  <c:v>2.0685000000000002E-6</c:v>
                </c:pt>
                <c:pt idx="1836">
                  <c:v>2.2191999999999999E-6</c:v>
                </c:pt>
                <c:pt idx="1837">
                  <c:v>2.0822000000000002E-6</c:v>
                </c:pt>
                <c:pt idx="1838">
                  <c:v>2.0959000000000001E-6</c:v>
                </c:pt>
                <c:pt idx="1839">
                  <c:v>2.1780999999999999E-6</c:v>
                </c:pt>
                <c:pt idx="1840">
                  <c:v>2.137E-6</c:v>
                </c:pt>
                <c:pt idx="1841">
                  <c:v>2.0136999999999999E-6</c:v>
                </c:pt>
                <c:pt idx="1842">
                  <c:v>2.2191999999999999E-6</c:v>
                </c:pt>
                <c:pt idx="1843">
                  <c:v>2.1507E-6</c:v>
                </c:pt>
                <c:pt idx="1844">
                  <c:v>2.0685000000000002E-6</c:v>
                </c:pt>
                <c:pt idx="1845">
                  <c:v>2.2328999999999998E-6</c:v>
                </c:pt>
                <c:pt idx="1846">
                  <c:v>2.0685000000000002E-6</c:v>
                </c:pt>
                <c:pt idx="1847">
                  <c:v>2.1507E-6</c:v>
                </c:pt>
                <c:pt idx="1848">
                  <c:v>2.2054999999999999E-6</c:v>
                </c:pt>
                <c:pt idx="1849">
                  <c:v>2.0959000000000001E-6</c:v>
                </c:pt>
                <c:pt idx="1850">
                  <c:v>2.137E-6</c:v>
                </c:pt>
                <c:pt idx="1851">
                  <c:v>2.1233000000000001E-6</c:v>
                </c:pt>
                <c:pt idx="1852">
                  <c:v>2.2054999999999999E-6</c:v>
                </c:pt>
                <c:pt idx="1853">
                  <c:v>2.2877000000000001E-6</c:v>
                </c:pt>
                <c:pt idx="1854">
                  <c:v>2.1780999999999999E-6</c:v>
                </c:pt>
                <c:pt idx="1855">
                  <c:v>2.1780999999999999E-6</c:v>
                </c:pt>
                <c:pt idx="1856">
                  <c:v>2.0959000000000001E-6</c:v>
                </c:pt>
                <c:pt idx="1857">
                  <c:v>2.2328999999999998E-6</c:v>
                </c:pt>
                <c:pt idx="1858">
                  <c:v>2.0959000000000001E-6</c:v>
                </c:pt>
                <c:pt idx="1859">
                  <c:v>2.0547999999999998E-6</c:v>
                </c:pt>
                <c:pt idx="1860">
                  <c:v>2.2328999999999998E-6</c:v>
                </c:pt>
                <c:pt idx="1861">
                  <c:v>2.1917999999999999E-6</c:v>
                </c:pt>
                <c:pt idx="1862">
                  <c:v>2.1096000000000001E-6</c:v>
                </c:pt>
                <c:pt idx="1863">
                  <c:v>2.2054999999999999E-6</c:v>
                </c:pt>
                <c:pt idx="1864">
                  <c:v>2.1096000000000001E-6</c:v>
                </c:pt>
                <c:pt idx="1865">
                  <c:v>2.1780999999999999E-6</c:v>
                </c:pt>
                <c:pt idx="1866">
                  <c:v>2.1096000000000001E-6</c:v>
                </c:pt>
                <c:pt idx="1867">
                  <c:v>2.2740000000000002E-6</c:v>
                </c:pt>
                <c:pt idx="1868">
                  <c:v>2.0822000000000002E-6</c:v>
                </c:pt>
                <c:pt idx="1869">
                  <c:v>2.1780999999999999E-6</c:v>
                </c:pt>
                <c:pt idx="1870">
                  <c:v>2.2465999999999998E-6</c:v>
                </c:pt>
                <c:pt idx="1871">
                  <c:v>2.0685000000000002E-6</c:v>
                </c:pt>
                <c:pt idx="1872">
                  <c:v>2.2328999999999998E-6</c:v>
                </c:pt>
                <c:pt idx="1873">
                  <c:v>2.1644E-6</c:v>
                </c:pt>
                <c:pt idx="1874">
                  <c:v>2.137E-6</c:v>
                </c:pt>
                <c:pt idx="1875">
                  <c:v>2.2465999999999998E-6</c:v>
                </c:pt>
                <c:pt idx="1876">
                  <c:v>2.1096000000000001E-6</c:v>
                </c:pt>
                <c:pt idx="1877">
                  <c:v>2.1233000000000001E-6</c:v>
                </c:pt>
                <c:pt idx="1878">
                  <c:v>2.2877000000000001E-6</c:v>
                </c:pt>
                <c:pt idx="1879">
                  <c:v>2.0410999999999998E-6</c:v>
                </c:pt>
                <c:pt idx="1880">
                  <c:v>2.2740000000000002E-6</c:v>
                </c:pt>
                <c:pt idx="1881">
                  <c:v>2.0547999999999998E-6</c:v>
                </c:pt>
                <c:pt idx="1882">
                  <c:v>2.1507E-6</c:v>
                </c:pt>
                <c:pt idx="1883">
                  <c:v>2.1917999999999999E-6</c:v>
                </c:pt>
                <c:pt idx="1884">
                  <c:v>2.0822000000000002E-6</c:v>
                </c:pt>
                <c:pt idx="1885">
                  <c:v>2.2877000000000001E-6</c:v>
                </c:pt>
                <c:pt idx="1886">
                  <c:v>2.1233000000000001E-6</c:v>
                </c:pt>
                <c:pt idx="1887">
                  <c:v>2.2191999999999999E-6</c:v>
                </c:pt>
                <c:pt idx="1888">
                  <c:v>2.1233000000000001E-6</c:v>
                </c:pt>
                <c:pt idx="1889">
                  <c:v>2.1096000000000001E-6</c:v>
                </c:pt>
                <c:pt idx="1890">
                  <c:v>2.3288E-6</c:v>
                </c:pt>
                <c:pt idx="1891">
                  <c:v>2.1507E-6</c:v>
                </c:pt>
                <c:pt idx="1892">
                  <c:v>2.1644E-6</c:v>
                </c:pt>
                <c:pt idx="1893">
                  <c:v>2.137E-6</c:v>
                </c:pt>
                <c:pt idx="1894">
                  <c:v>2.2740000000000002E-6</c:v>
                </c:pt>
                <c:pt idx="1895">
                  <c:v>2.1780999999999999E-6</c:v>
                </c:pt>
                <c:pt idx="1896">
                  <c:v>2.0959000000000001E-6</c:v>
                </c:pt>
                <c:pt idx="1897">
                  <c:v>2.2877000000000001E-6</c:v>
                </c:pt>
                <c:pt idx="1898">
                  <c:v>1.9726E-6</c:v>
                </c:pt>
                <c:pt idx="1899">
                  <c:v>2.2877000000000001E-6</c:v>
                </c:pt>
                <c:pt idx="1900">
                  <c:v>2.1096000000000001E-6</c:v>
                </c:pt>
                <c:pt idx="1901">
                  <c:v>2.2054999999999999E-6</c:v>
                </c:pt>
                <c:pt idx="1902">
                  <c:v>2.0959000000000001E-6</c:v>
                </c:pt>
                <c:pt idx="1903">
                  <c:v>2.2191999999999999E-6</c:v>
                </c:pt>
                <c:pt idx="1904">
                  <c:v>2.1644E-6</c:v>
                </c:pt>
                <c:pt idx="1905">
                  <c:v>2.2191999999999999E-6</c:v>
                </c:pt>
                <c:pt idx="1906">
                  <c:v>2.1096000000000001E-6</c:v>
                </c:pt>
                <c:pt idx="1907">
                  <c:v>2.2328999999999998E-6</c:v>
                </c:pt>
                <c:pt idx="1908">
                  <c:v>2.0959000000000001E-6</c:v>
                </c:pt>
                <c:pt idx="1909">
                  <c:v>2.1917999999999999E-6</c:v>
                </c:pt>
                <c:pt idx="1910">
                  <c:v>2.2740000000000002E-6</c:v>
                </c:pt>
                <c:pt idx="1911">
                  <c:v>2.137E-6</c:v>
                </c:pt>
                <c:pt idx="1912">
                  <c:v>2.137E-6</c:v>
                </c:pt>
                <c:pt idx="1913">
                  <c:v>2.1233000000000001E-6</c:v>
                </c:pt>
                <c:pt idx="1914">
                  <c:v>2.2328999999999998E-6</c:v>
                </c:pt>
                <c:pt idx="1915">
                  <c:v>2.137E-6</c:v>
                </c:pt>
                <c:pt idx="1916">
                  <c:v>2.2328999999999998E-6</c:v>
                </c:pt>
                <c:pt idx="1917">
                  <c:v>2.0822000000000002E-6</c:v>
                </c:pt>
                <c:pt idx="1918">
                  <c:v>2.1917999999999999E-6</c:v>
                </c:pt>
                <c:pt idx="1919">
                  <c:v>2.1917999999999999E-6</c:v>
                </c:pt>
                <c:pt idx="1920">
                  <c:v>2.1233000000000001E-6</c:v>
                </c:pt>
                <c:pt idx="1921">
                  <c:v>2.2740000000000002E-6</c:v>
                </c:pt>
                <c:pt idx="1922">
                  <c:v>2.1917999999999999E-6</c:v>
                </c:pt>
                <c:pt idx="1923">
                  <c:v>2.137E-6</c:v>
                </c:pt>
                <c:pt idx="1924">
                  <c:v>2.2877000000000001E-6</c:v>
                </c:pt>
                <c:pt idx="1925">
                  <c:v>2.1507E-6</c:v>
                </c:pt>
                <c:pt idx="1926">
                  <c:v>2.2740000000000002E-6</c:v>
                </c:pt>
                <c:pt idx="1927">
                  <c:v>2.1644E-6</c:v>
                </c:pt>
                <c:pt idx="1928">
                  <c:v>2.137E-6</c:v>
                </c:pt>
                <c:pt idx="1929">
                  <c:v>2.2191999999999999E-6</c:v>
                </c:pt>
                <c:pt idx="1930">
                  <c:v>2.2191999999999999E-6</c:v>
                </c:pt>
                <c:pt idx="1931">
                  <c:v>2.1096000000000001E-6</c:v>
                </c:pt>
                <c:pt idx="1932">
                  <c:v>2.3014000000000001E-6</c:v>
                </c:pt>
                <c:pt idx="1933">
                  <c:v>2.1917999999999999E-6</c:v>
                </c:pt>
                <c:pt idx="1934">
                  <c:v>2.1780999999999999E-6</c:v>
                </c:pt>
                <c:pt idx="1935">
                  <c:v>2.1780999999999999E-6</c:v>
                </c:pt>
                <c:pt idx="1936">
                  <c:v>2.3288E-6</c:v>
                </c:pt>
                <c:pt idx="1937">
                  <c:v>2.1096000000000001E-6</c:v>
                </c:pt>
                <c:pt idx="1938">
                  <c:v>2.1507E-6</c:v>
                </c:pt>
                <c:pt idx="1939">
                  <c:v>2.2465999999999998E-6</c:v>
                </c:pt>
                <c:pt idx="1940">
                  <c:v>2.1507E-6</c:v>
                </c:pt>
                <c:pt idx="1941">
                  <c:v>2.137E-6</c:v>
                </c:pt>
                <c:pt idx="1942">
                  <c:v>2.3014000000000001E-6</c:v>
                </c:pt>
                <c:pt idx="1943">
                  <c:v>2.1780999999999999E-6</c:v>
                </c:pt>
                <c:pt idx="1944">
                  <c:v>2.2603000000000002E-6</c:v>
                </c:pt>
                <c:pt idx="1945">
                  <c:v>2.1644E-6</c:v>
                </c:pt>
                <c:pt idx="1946">
                  <c:v>2.2328999999999998E-6</c:v>
                </c:pt>
                <c:pt idx="1947">
                  <c:v>2.2877000000000001E-6</c:v>
                </c:pt>
                <c:pt idx="1948">
                  <c:v>2.1096000000000001E-6</c:v>
                </c:pt>
                <c:pt idx="1949">
                  <c:v>2.2603000000000002E-6</c:v>
                </c:pt>
                <c:pt idx="1950">
                  <c:v>2.1644E-6</c:v>
                </c:pt>
                <c:pt idx="1951">
                  <c:v>2.2740000000000002E-6</c:v>
                </c:pt>
                <c:pt idx="1952">
                  <c:v>2.1917999999999999E-6</c:v>
                </c:pt>
                <c:pt idx="1953">
                  <c:v>2.2877000000000001E-6</c:v>
                </c:pt>
                <c:pt idx="1954">
                  <c:v>2.1644E-6</c:v>
                </c:pt>
                <c:pt idx="1955">
                  <c:v>2.3288E-6</c:v>
                </c:pt>
                <c:pt idx="1956">
                  <c:v>2.1507E-6</c:v>
                </c:pt>
                <c:pt idx="1957">
                  <c:v>2.3014000000000001E-6</c:v>
                </c:pt>
                <c:pt idx="1958">
                  <c:v>2.1917999999999999E-6</c:v>
                </c:pt>
                <c:pt idx="1959">
                  <c:v>2.2328999999999998E-6</c:v>
                </c:pt>
                <c:pt idx="1960">
                  <c:v>2.1507E-6</c:v>
                </c:pt>
                <c:pt idx="1961">
                  <c:v>2.3288E-6</c:v>
                </c:pt>
                <c:pt idx="1962">
                  <c:v>2.2054999999999999E-6</c:v>
                </c:pt>
                <c:pt idx="1963">
                  <c:v>2.1507E-6</c:v>
                </c:pt>
                <c:pt idx="1964">
                  <c:v>2.2877000000000001E-6</c:v>
                </c:pt>
                <c:pt idx="1965">
                  <c:v>2.2191999999999999E-6</c:v>
                </c:pt>
                <c:pt idx="1966">
                  <c:v>2.1644E-6</c:v>
                </c:pt>
                <c:pt idx="1967">
                  <c:v>2.3014000000000001E-6</c:v>
                </c:pt>
                <c:pt idx="1968">
                  <c:v>2.1780999999999999E-6</c:v>
                </c:pt>
                <c:pt idx="1969">
                  <c:v>2.3425E-6</c:v>
                </c:pt>
                <c:pt idx="1970">
                  <c:v>2.1780999999999999E-6</c:v>
                </c:pt>
                <c:pt idx="1971">
                  <c:v>2.1780999999999999E-6</c:v>
                </c:pt>
                <c:pt idx="1972">
                  <c:v>2.3151000000000001E-6</c:v>
                </c:pt>
                <c:pt idx="1973">
                  <c:v>2.137E-6</c:v>
                </c:pt>
                <c:pt idx="1974">
                  <c:v>2.3699E-6</c:v>
                </c:pt>
                <c:pt idx="1975">
                  <c:v>2.1917999999999999E-6</c:v>
                </c:pt>
                <c:pt idx="1976">
                  <c:v>2.1507E-6</c:v>
                </c:pt>
                <c:pt idx="1977">
                  <c:v>2.2603000000000002E-6</c:v>
                </c:pt>
                <c:pt idx="1978">
                  <c:v>2.1917999999999999E-6</c:v>
                </c:pt>
                <c:pt idx="1979">
                  <c:v>2.1917999999999999E-6</c:v>
                </c:pt>
                <c:pt idx="1980">
                  <c:v>2.2465999999999998E-6</c:v>
                </c:pt>
                <c:pt idx="1981">
                  <c:v>2.3288E-6</c:v>
                </c:pt>
                <c:pt idx="1982">
                  <c:v>2.2328999999999998E-6</c:v>
                </c:pt>
                <c:pt idx="1983">
                  <c:v>2.2054999999999999E-6</c:v>
                </c:pt>
                <c:pt idx="1984">
                  <c:v>2.3699E-6</c:v>
                </c:pt>
                <c:pt idx="1985">
                  <c:v>2.1507E-6</c:v>
                </c:pt>
                <c:pt idx="1986">
                  <c:v>2.4109999999999999E-6</c:v>
                </c:pt>
                <c:pt idx="1987">
                  <c:v>2.1507E-6</c:v>
                </c:pt>
                <c:pt idx="1988">
                  <c:v>2.3699E-6</c:v>
                </c:pt>
                <c:pt idx="1989">
                  <c:v>2.2465999999999998E-6</c:v>
                </c:pt>
                <c:pt idx="1990">
                  <c:v>2.4246999999999998E-6</c:v>
                </c:pt>
                <c:pt idx="1991">
                  <c:v>2.1507E-6</c:v>
                </c:pt>
                <c:pt idx="1992">
                  <c:v>2.3835999999999999E-6</c:v>
                </c:pt>
                <c:pt idx="1993">
                  <c:v>2.3425E-6</c:v>
                </c:pt>
                <c:pt idx="1994">
                  <c:v>2.2465999999999998E-6</c:v>
                </c:pt>
                <c:pt idx="1995">
                  <c:v>2.2191999999999999E-6</c:v>
                </c:pt>
                <c:pt idx="1996">
                  <c:v>2.2328999999999998E-6</c:v>
                </c:pt>
                <c:pt idx="1997">
                  <c:v>2.2877000000000001E-6</c:v>
                </c:pt>
                <c:pt idx="1998">
                  <c:v>2.3562E-6</c:v>
                </c:pt>
                <c:pt idx="1999">
                  <c:v>2.2054999999999999E-6</c:v>
                </c:pt>
                <c:pt idx="2000">
                  <c:v>2.2603000000000002E-6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FAE8-48BB-86AB-608DDA4B17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0143360"/>
        <c:axId val="91268224"/>
      </c:scatterChart>
      <c:valAx>
        <c:axId val="90143360"/>
        <c:scaling>
          <c:orientation val="minMax"/>
          <c:max val="1"/>
          <c:min val="-1.4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1268224"/>
        <c:crosses val="autoZero"/>
        <c:crossBetween val="midCat"/>
        <c:majorUnit val="0.2"/>
      </c:valAx>
      <c:valAx>
        <c:axId val="91268224"/>
        <c:scaling>
          <c:logBase val="10"/>
          <c:orientation val="minMax"/>
          <c:max val="1.0000000000000004E-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E+0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bg1">
                <a:lumMod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014336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'170120 - Zr - Ca(OH)2'!$B$1:$B$2000</c:f>
              <c:numCache>
                <c:formatCode>General</c:formatCode>
                <c:ptCount val="2000"/>
                <c:pt idx="0">
                  <c:v>0</c:v>
                </c:pt>
                <c:pt idx="1">
                  <c:v>8.4002777777777787E-2</c:v>
                </c:pt>
                <c:pt idx="2">
                  <c:v>0.16800277777777775</c:v>
                </c:pt>
                <c:pt idx="3">
                  <c:v>0.25200555555555554</c:v>
                </c:pt>
                <c:pt idx="4">
                  <c:v>0.33599999999999997</c:v>
                </c:pt>
                <c:pt idx="5">
                  <c:v>0.42</c:v>
                </c:pt>
                <c:pt idx="6">
                  <c:v>0.504</c:v>
                </c:pt>
                <c:pt idx="7">
                  <c:v>0.58800000000000008</c:v>
                </c:pt>
                <c:pt idx="8">
                  <c:v>0.67202777777777778</c:v>
                </c:pt>
                <c:pt idx="9">
                  <c:v>0.75602777777777774</c:v>
                </c:pt>
                <c:pt idx="10">
                  <c:v>0.84002777777777771</c:v>
                </c:pt>
                <c:pt idx="11">
                  <c:v>0.92402777777777778</c:v>
                </c:pt>
                <c:pt idx="12">
                  <c:v>1.0080277777777777</c:v>
                </c:pt>
                <c:pt idx="13">
                  <c:v>1.0920277777777778</c:v>
                </c:pt>
                <c:pt idx="14">
                  <c:v>1.1760277777777777</c:v>
                </c:pt>
                <c:pt idx="15">
                  <c:v>1.260027777777778</c:v>
                </c:pt>
                <c:pt idx="16">
                  <c:v>1.3440277777777778</c:v>
                </c:pt>
                <c:pt idx="17">
                  <c:v>1.4280277777777777</c:v>
                </c:pt>
                <c:pt idx="18">
                  <c:v>1.5120277777777777</c:v>
                </c:pt>
                <c:pt idx="19">
                  <c:v>1.5960277777777778</c:v>
                </c:pt>
                <c:pt idx="20">
                  <c:v>1.6800277777777779</c:v>
                </c:pt>
                <c:pt idx="21">
                  <c:v>1.7640277777777778</c:v>
                </c:pt>
                <c:pt idx="22">
                  <c:v>1.8480277777777776</c:v>
                </c:pt>
                <c:pt idx="23">
                  <c:v>1.9320555555555554</c:v>
                </c:pt>
                <c:pt idx="24">
                  <c:v>2.0160555555555555</c:v>
                </c:pt>
                <c:pt idx="25">
                  <c:v>2.1000555555555556</c:v>
                </c:pt>
                <c:pt idx="26">
                  <c:v>2.1840555555555556</c:v>
                </c:pt>
                <c:pt idx="27">
                  <c:v>2.2680555555555557</c:v>
                </c:pt>
                <c:pt idx="28">
                  <c:v>2.3520555555555553</c:v>
                </c:pt>
                <c:pt idx="29">
                  <c:v>2.4360555555555554</c:v>
                </c:pt>
                <c:pt idx="30">
                  <c:v>2.5200555555555559</c:v>
                </c:pt>
                <c:pt idx="31">
                  <c:v>2.6040555555555556</c:v>
                </c:pt>
                <c:pt idx="32">
                  <c:v>2.6880555555555556</c:v>
                </c:pt>
                <c:pt idx="33">
                  <c:v>2.7720555555555553</c:v>
                </c:pt>
                <c:pt idx="34">
                  <c:v>2.8561111111111113</c:v>
                </c:pt>
                <c:pt idx="35">
                  <c:v>2.94</c:v>
                </c:pt>
                <c:pt idx="36">
                  <c:v>3.0241666666666664</c:v>
                </c:pt>
                <c:pt idx="37">
                  <c:v>3.1080555555555556</c:v>
                </c:pt>
                <c:pt idx="38">
                  <c:v>3.1919444444444443</c:v>
                </c:pt>
                <c:pt idx="39">
                  <c:v>3.2761111111111112</c:v>
                </c:pt>
                <c:pt idx="40">
                  <c:v>3.36</c:v>
                </c:pt>
                <c:pt idx="41">
                  <c:v>3.4441666666666668</c:v>
                </c:pt>
                <c:pt idx="42">
                  <c:v>3.5280555555555555</c:v>
                </c:pt>
                <c:pt idx="43">
                  <c:v>3.6119444444444446</c:v>
                </c:pt>
                <c:pt idx="44">
                  <c:v>3.6961111111111111</c:v>
                </c:pt>
                <c:pt idx="45">
                  <c:v>3.78</c:v>
                </c:pt>
                <c:pt idx="46">
                  <c:v>3.8641666666666667</c:v>
                </c:pt>
                <c:pt idx="47">
                  <c:v>3.9480555555555554</c:v>
                </c:pt>
                <c:pt idx="48">
                  <c:v>4.0322222222222219</c:v>
                </c:pt>
                <c:pt idx="49">
                  <c:v>4.1161111111111115</c:v>
                </c:pt>
                <c:pt idx="50">
                  <c:v>4.2</c:v>
                </c:pt>
                <c:pt idx="51">
                  <c:v>4.2841666666666667</c:v>
                </c:pt>
                <c:pt idx="52">
                  <c:v>4.3680555555555554</c:v>
                </c:pt>
                <c:pt idx="53">
                  <c:v>4.4522222222222219</c:v>
                </c:pt>
                <c:pt idx="54">
                  <c:v>4.5361111111111114</c:v>
                </c:pt>
                <c:pt idx="55">
                  <c:v>4.62</c:v>
                </c:pt>
                <c:pt idx="56">
                  <c:v>4.7041666666666666</c:v>
                </c:pt>
                <c:pt idx="57">
                  <c:v>4.7880555555555553</c:v>
                </c:pt>
                <c:pt idx="58">
                  <c:v>4.8722222222222218</c:v>
                </c:pt>
                <c:pt idx="59">
                  <c:v>4.9561111111111114</c:v>
                </c:pt>
                <c:pt idx="60">
                  <c:v>5.04</c:v>
                </c:pt>
                <c:pt idx="61">
                  <c:v>5.1241666666666665</c:v>
                </c:pt>
                <c:pt idx="62">
                  <c:v>5.2080555555555552</c:v>
                </c:pt>
                <c:pt idx="63">
                  <c:v>5.2922222222222226</c:v>
                </c:pt>
                <c:pt idx="64">
                  <c:v>5.3761111111111113</c:v>
                </c:pt>
                <c:pt idx="65">
                  <c:v>5.46</c:v>
                </c:pt>
                <c:pt idx="66">
                  <c:v>5.5441666666666665</c:v>
                </c:pt>
                <c:pt idx="67">
                  <c:v>5.6280555555555551</c:v>
                </c:pt>
                <c:pt idx="68">
                  <c:v>5.7122222222222225</c:v>
                </c:pt>
                <c:pt idx="69">
                  <c:v>5.7961111111111112</c:v>
                </c:pt>
                <c:pt idx="70">
                  <c:v>5.88</c:v>
                </c:pt>
                <c:pt idx="71">
                  <c:v>5.9641666666666664</c:v>
                </c:pt>
                <c:pt idx="72">
                  <c:v>6.048055555555556</c:v>
                </c:pt>
                <c:pt idx="73">
                  <c:v>6.1322222222222225</c:v>
                </c:pt>
                <c:pt idx="74">
                  <c:v>6.2161111111111111</c:v>
                </c:pt>
                <c:pt idx="75">
                  <c:v>6.3</c:v>
                </c:pt>
                <c:pt idx="76">
                  <c:v>6.3841666666666663</c:v>
                </c:pt>
                <c:pt idx="77">
                  <c:v>6.4680555555555559</c:v>
                </c:pt>
                <c:pt idx="78">
                  <c:v>6.5522222222222224</c:v>
                </c:pt>
                <c:pt idx="79">
                  <c:v>6.6361111111111111</c:v>
                </c:pt>
                <c:pt idx="80">
                  <c:v>6.7202777777777776</c:v>
                </c:pt>
                <c:pt idx="81">
                  <c:v>6.8041666666666663</c:v>
                </c:pt>
                <c:pt idx="82">
                  <c:v>6.8880555555555558</c:v>
                </c:pt>
                <c:pt idx="83">
                  <c:v>6.9722222222222223</c:v>
                </c:pt>
                <c:pt idx="84">
                  <c:v>7.056111111111111</c:v>
                </c:pt>
                <c:pt idx="85">
                  <c:v>7.1402777777777775</c:v>
                </c:pt>
                <c:pt idx="86">
                  <c:v>7.2241666666666671</c:v>
                </c:pt>
                <c:pt idx="87">
                  <c:v>7.3080555555555557</c:v>
                </c:pt>
                <c:pt idx="88">
                  <c:v>7.3922222222222222</c:v>
                </c:pt>
                <c:pt idx="89">
                  <c:v>7.4761111111111109</c:v>
                </c:pt>
                <c:pt idx="90">
                  <c:v>7.5602777777777774</c:v>
                </c:pt>
                <c:pt idx="91">
                  <c:v>7.644166666666667</c:v>
                </c:pt>
                <c:pt idx="92">
                  <c:v>7.7280555555555557</c:v>
                </c:pt>
                <c:pt idx="93">
                  <c:v>7.8122222222222222</c:v>
                </c:pt>
                <c:pt idx="94">
                  <c:v>7.8961111111111109</c:v>
                </c:pt>
                <c:pt idx="95">
                  <c:v>7.9802777777777774</c:v>
                </c:pt>
                <c:pt idx="96">
                  <c:v>8.0641666666666669</c:v>
                </c:pt>
                <c:pt idx="97">
                  <c:v>8.1480555555555547</c:v>
                </c:pt>
                <c:pt idx="98">
                  <c:v>8.232222222222223</c:v>
                </c:pt>
                <c:pt idx="99">
                  <c:v>8.3161111111111108</c:v>
                </c:pt>
                <c:pt idx="100">
                  <c:v>8.4002777777777773</c:v>
                </c:pt>
                <c:pt idx="101">
                  <c:v>8.4841666666666669</c:v>
                </c:pt>
                <c:pt idx="102">
                  <c:v>8.5680555555555564</c:v>
                </c:pt>
                <c:pt idx="103">
                  <c:v>8.6522222222222229</c:v>
                </c:pt>
                <c:pt idx="104">
                  <c:v>8.7361111111111107</c:v>
                </c:pt>
                <c:pt idx="105">
                  <c:v>8.8202777777777772</c:v>
                </c:pt>
                <c:pt idx="106">
                  <c:v>8.9041666666666668</c:v>
                </c:pt>
                <c:pt idx="107">
                  <c:v>8.9883333333333333</c:v>
                </c:pt>
                <c:pt idx="108">
                  <c:v>9.0722222222222229</c:v>
                </c:pt>
                <c:pt idx="109">
                  <c:v>9.1561111111111106</c:v>
                </c:pt>
                <c:pt idx="110">
                  <c:v>9.2402777777777771</c:v>
                </c:pt>
                <c:pt idx="111">
                  <c:v>9.3241666666666667</c:v>
                </c:pt>
                <c:pt idx="112">
                  <c:v>9.4083333333333332</c:v>
                </c:pt>
                <c:pt idx="113">
                  <c:v>9.4922222222222228</c:v>
                </c:pt>
                <c:pt idx="114">
                  <c:v>9.5761111111111106</c:v>
                </c:pt>
                <c:pt idx="115">
                  <c:v>9.6602777777777771</c:v>
                </c:pt>
                <c:pt idx="116">
                  <c:v>9.7441666666666666</c:v>
                </c:pt>
                <c:pt idx="117">
                  <c:v>9.8283333333333331</c:v>
                </c:pt>
                <c:pt idx="118">
                  <c:v>9.9122222222222227</c:v>
                </c:pt>
                <c:pt idx="119">
                  <c:v>9.9961111111111105</c:v>
                </c:pt>
                <c:pt idx="120">
                  <c:v>10.080277777777777</c:v>
                </c:pt>
                <c:pt idx="121">
                  <c:v>10.164166666666667</c:v>
                </c:pt>
                <c:pt idx="122">
                  <c:v>10.248333333333333</c:v>
                </c:pt>
                <c:pt idx="123">
                  <c:v>10.332222222222223</c:v>
                </c:pt>
                <c:pt idx="124">
                  <c:v>10.41611111111111</c:v>
                </c:pt>
                <c:pt idx="125">
                  <c:v>10.500277777777777</c:v>
                </c:pt>
                <c:pt idx="126">
                  <c:v>10.584166666666667</c:v>
                </c:pt>
                <c:pt idx="127">
                  <c:v>10.668333333333333</c:v>
                </c:pt>
                <c:pt idx="128">
                  <c:v>10.752222222222223</c:v>
                </c:pt>
                <c:pt idx="129">
                  <c:v>10.83611111111111</c:v>
                </c:pt>
                <c:pt idx="130">
                  <c:v>10.920277777777779</c:v>
                </c:pt>
                <c:pt idx="131">
                  <c:v>11.004166666666666</c:v>
                </c:pt>
                <c:pt idx="132">
                  <c:v>11.088333333333333</c:v>
                </c:pt>
                <c:pt idx="133">
                  <c:v>11.172222222222222</c:v>
                </c:pt>
                <c:pt idx="134">
                  <c:v>11.25611111111111</c:v>
                </c:pt>
                <c:pt idx="135">
                  <c:v>11.340277777777779</c:v>
                </c:pt>
                <c:pt idx="136">
                  <c:v>11.424166666666666</c:v>
                </c:pt>
                <c:pt idx="137">
                  <c:v>11.508333333333333</c:v>
                </c:pt>
                <c:pt idx="138">
                  <c:v>11.592222222222222</c:v>
                </c:pt>
                <c:pt idx="139">
                  <c:v>11.676388888888889</c:v>
                </c:pt>
                <c:pt idx="140">
                  <c:v>11.760277777777778</c:v>
                </c:pt>
                <c:pt idx="141">
                  <c:v>11.844166666666666</c:v>
                </c:pt>
                <c:pt idx="142">
                  <c:v>11.928333333333333</c:v>
                </c:pt>
                <c:pt idx="143">
                  <c:v>12.012222222222222</c:v>
                </c:pt>
                <c:pt idx="144">
                  <c:v>12.096388888888889</c:v>
                </c:pt>
                <c:pt idx="145">
                  <c:v>12.180277777777778</c:v>
                </c:pt>
                <c:pt idx="146">
                  <c:v>12.264166666666666</c:v>
                </c:pt>
                <c:pt idx="147">
                  <c:v>12.348333333333333</c:v>
                </c:pt>
                <c:pt idx="148">
                  <c:v>12.432222222222222</c:v>
                </c:pt>
                <c:pt idx="149">
                  <c:v>12.516388888888889</c:v>
                </c:pt>
                <c:pt idx="150">
                  <c:v>12.600277777777778</c:v>
                </c:pt>
                <c:pt idx="151">
                  <c:v>12.684166666666666</c:v>
                </c:pt>
                <c:pt idx="152">
                  <c:v>12.768333333333333</c:v>
                </c:pt>
                <c:pt idx="153">
                  <c:v>12.852222222222222</c:v>
                </c:pt>
                <c:pt idx="154">
                  <c:v>12.936388888888889</c:v>
                </c:pt>
                <c:pt idx="155">
                  <c:v>13.020277777777778</c:v>
                </c:pt>
                <c:pt idx="156">
                  <c:v>13.104166666666666</c:v>
                </c:pt>
                <c:pt idx="157">
                  <c:v>13.188333333333333</c:v>
                </c:pt>
                <c:pt idx="158">
                  <c:v>13.272222222222222</c:v>
                </c:pt>
                <c:pt idx="159">
                  <c:v>13.356388888888889</c:v>
                </c:pt>
                <c:pt idx="160">
                  <c:v>13.440277777777778</c:v>
                </c:pt>
                <c:pt idx="161">
                  <c:v>13.524166666666666</c:v>
                </c:pt>
                <c:pt idx="162">
                  <c:v>13.608333333333333</c:v>
                </c:pt>
                <c:pt idx="163">
                  <c:v>13.692222222222222</c:v>
                </c:pt>
                <c:pt idx="164">
                  <c:v>13.776388888888889</c:v>
                </c:pt>
                <c:pt idx="165">
                  <c:v>13.860277777777778</c:v>
                </c:pt>
                <c:pt idx="166">
                  <c:v>13.944444444444445</c:v>
                </c:pt>
                <c:pt idx="167">
                  <c:v>14.028333333333334</c:v>
                </c:pt>
                <c:pt idx="168">
                  <c:v>14.112222222222222</c:v>
                </c:pt>
                <c:pt idx="169">
                  <c:v>14.196388888888889</c:v>
                </c:pt>
                <c:pt idx="170">
                  <c:v>14.280277777777778</c:v>
                </c:pt>
                <c:pt idx="171">
                  <c:v>14.364444444444445</c:v>
                </c:pt>
                <c:pt idx="172">
                  <c:v>14.448333333333334</c:v>
                </c:pt>
                <c:pt idx="173">
                  <c:v>14.532222222222222</c:v>
                </c:pt>
                <c:pt idx="174">
                  <c:v>14.616388888888888</c:v>
                </c:pt>
                <c:pt idx="175">
                  <c:v>14.700277777777778</c:v>
                </c:pt>
                <c:pt idx="176">
                  <c:v>14.784444444444444</c:v>
                </c:pt>
                <c:pt idx="177">
                  <c:v>14.868333333333334</c:v>
                </c:pt>
                <c:pt idx="178">
                  <c:v>14.952222222222222</c:v>
                </c:pt>
                <c:pt idx="179">
                  <c:v>15.036388888888888</c:v>
                </c:pt>
                <c:pt idx="180">
                  <c:v>15.120277777777778</c:v>
                </c:pt>
                <c:pt idx="181">
                  <c:v>15.204444444444444</c:v>
                </c:pt>
                <c:pt idx="182">
                  <c:v>15.288333333333334</c:v>
                </c:pt>
                <c:pt idx="183">
                  <c:v>15.372222222222222</c:v>
                </c:pt>
                <c:pt idx="184">
                  <c:v>15.456388888888888</c:v>
                </c:pt>
                <c:pt idx="185">
                  <c:v>15.540277777777778</c:v>
                </c:pt>
                <c:pt idx="186">
                  <c:v>15.624444444444444</c:v>
                </c:pt>
                <c:pt idx="187">
                  <c:v>15.708333333333334</c:v>
                </c:pt>
                <c:pt idx="188">
                  <c:v>15.792222222222222</c:v>
                </c:pt>
                <c:pt idx="189">
                  <c:v>15.876388888888888</c:v>
                </c:pt>
                <c:pt idx="190">
                  <c:v>15.960277777777778</c:v>
                </c:pt>
                <c:pt idx="191">
                  <c:v>16.044444444444444</c:v>
                </c:pt>
                <c:pt idx="192">
                  <c:v>16.128333333333334</c:v>
                </c:pt>
                <c:pt idx="193">
                  <c:v>16.212222222222223</c:v>
                </c:pt>
                <c:pt idx="194">
                  <c:v>16.296388888888888</c:v>
                </c:pt>
                <c:pt idx="195">
                  <c:v>16.380277777777778</c:v>
                </c:pt>
                <c:pt idx="196">
                  <c:v>16.464444444444446</c:v>
                </c:pt>
                <c:pt idx="197">
                  <c:v>16.548333333333332</c:v>
                </c:pt>
                <c:pt idx="198">
                  <c:v>16.6325</c:v>
                </c:pt>
                <c:pt idx="199">
                  <c:v>16.71638888888889</c:v>
                </c:pt>
                <c:pt idx="200">
                  <c:v>16.800277777777779</c:v>
                </c:pt>
                <c:pt idx="201">
                  <c:v>16.884444444444444</c:v>
                </c:pt>
                <c:pt idx="202">
                  <c:v>16.968333333333334</c:v>
                </c:pt>
                <c:pt idx="203">
                  <c:v>17.052499999999998</c:v>
                </c:pt>
                <c:pt idx="204">
                  <c:v>17.136388888888888</c:v>
                </c:pt>
                <c:pt idx="205">
                  <c:v>17.220277777777778</c:v>
                </c:pt>
                <c:pt idx="206">
                  <c:v>17.304444444444446</c:v>
                </c:pt>
                <c:pt idx="207">
                  <c:v>17.388333333333332</c:v>
                </c:pt>
                <c:pt idx="208">
                  <c:v>17.4725</c:v>
                </c:pt>
                <c:pt idx="209">
                  <c:v>17.55638888888889</c:v>
                </c:pt>
                <c:pt idx="210">
                  <c:v>17.640277777777779</c:v>
                </c:pt>
                <c:pt idx="211">
                  <c:v>17.724444444444444</c:v>
                </c:pt>
                <c:pt idx="212">
                  <c:v>17.808333333333334</c:v>
                </c:pt>
                <c:pt idx="213">
                  <c:v>17.892499999999998</c:v>
                </c:pt>
                <c:pt idx="214">
                  <c:v>17.976388888888888</c:v>
                </c:pt>
                <c:pt idx="215">
                  <c:v>18.060277777777777</c:v>
                </c:pt>
                <c:pt idx="216">
                  <c:v>18.144444444444446</c:v>
                </c:pt>
                <c:pt idx="217">
                  <c:v>18.228333333333332</c:v>
                </c:pt>
                <c:pt idx="218">
                  <c:v>18.3125</c:v>
                </c:pt>
                <c:pt idx="219">
                  <c:v>18.39638888888889</c:v>
                </c:pt>
                <c:pt idx="220">
                  <c:v>18.480277777777779</c:v>
                </c:pt>
                <c:pt idx="221">
                  <c:v>18.564444444444444</c:v>
                </c:pt>
                <c:pt idx="222">
                  <c:v>18.648333333333333</c:v>
                </c:pt>
                <c:pt idx="223">
                  <c:v>18.732500000000002</c:v>
                </c:pt>
                <c:pt idx="224">
                  <c:v>18.816388888888888</c:v>
                </c:pt>
                <c:pt idx="225">
                  <c:v>18.900277777777777</c:v>
                </c:pt>
                <c:pt idx="226">
                  <c:v>18.984444444444446</c:v>
                </c:pt>
                <c:pt idx="227">
                  <c:v>19.068333333333332</c:v>
                </c:pt>
                <c:pt idx="228">
                  <c:v>19.1525</c:v>
                </c:pt>
                <c:pt idx="229">
                  <c:v>19.236388888888889</c:v>
                </c:pt>
                <c:pt idx="230">
                  <c:v>19.320555555555554</c:v>
                </c:pt>
                <c:pt idx="231">
                  <c:v>19.404444444444444</c:v>
                </c:pt>
                <c:pt idx="232">
                  <c:v>19.488333333333333</c:v>
                </c:pt>
                <c:pt idx="233">
                  <c:v>19.572500000000002</c:v>
                </c:pt>
                <c:pt idx="234">
                  <c:v>19.656388888888888</c:v>
                </c:pt>
                <c:pt idx="235">
                  <c:v>19.740555555555556</c:v>
                </c:pt>
                <c:pt idx="236">
                  <c:v>19.824444444444445</c:v>
                </c:pt>
                <c:pt idx="237">
                  <c:v>19.908333333333335</c:v>
                </c:pt>
                <c:pt idx="238">
                  <c:v>19.9925</c:v>
                </c:pt>
                <c:pt idx="239">
                  <c:v>20.076388888888889</c:v>
                </c:pt>
                <c:pt idx="240">
                  <c:v>20.160555555555554</c:v>
                </c:pt>
                <c:pt idx="241">
                  <c:v>20.244444444444444</c:v>
                </c:pt>
                <c:pt idx="242">
                  <c:v>20.328333333333333</c:v>
                </c:pt>
                <c:pt idx="243">
                  <c:v>20.412500000000001</c:v>
                </c:pt>
                <c:pt idx="244">
                  <c:v>20.496388888888887</c:v>
                </c:pt>
                <c:pt idx="245">
                  <c:v>20.580555555555556</c:v>
                </c:pt>
                <c:pt idx="246">
                  <c:v>20.664444444444445</c:v>
                </c:pt>
                <c:pt idx="247">
                  <c:v>20.748333333333335</c:v>
                </c:pt>
                <c:pt idx="248">
                  <c:v>20.8325</c:v>
                </c:pt>
                <c:pt idx="249">
                  <c:v>20.916388888888889</c:v>
                </c:pt>
                <c:pt idx="250">
                  <c:v>21.000555555555554</c:v>
                </c:pt>
                <c:pt idx="251">
                  <c:v>21.084444444444443</c:v>
                </c:pt>
                <c:pt idx="252">
                  <c:v>21.168333333333333</c:v>
                </c:pt>
                <c:pt idx="253">
                  <c:v>21.252500000000001</c:v>
                </c:pt>
                <c:pt idx="254">
                  <c:v>21.336388888888887</c:v>
                </c:pt>
                <c:pt idx="255">
                  <c:v>21.420555555555556</c:v>
                </c:pt>
                <c:pt idx="256">
                  <c:v>21.504444444444445</c:v>
                </c:pt>
                <c:pt idx="257">
                  <c:v>21.58861111111111</c:v>
                </c:pt>
                <c:pt idx="258">
                  <c:v>21.672499999999999</c:v>
                </c:pt>
                <c:pt idx="259">
                  <c:v>21.756388888888889</c:v>
                </c:pt>
                <c:pt idx="260">
                  <c:v>21.840555555555557</c:v>
                </c:pt>
                <c:pt idx="261">
                  <c:v>21.924444444444443</c:v>
                </c:pt>
                <c:pt idx="262">
                  <c:v>22.008611111111112</c:v>
                </c:pt>
                <c:pt idx="263">
                  <c:v>22.092500000000001</c:v>
                </c:pt>
                <c:pt idx="264">
                  <c:v>22.176388888888887</c:v>
                </c:pt>
                <c:pt idx="265">
                  <c:v>22.260555555555555</c:v>
                </c:pt>
                <c:pt idx="266">
                  <c:v>22.344444444444445</c:v>
                </c:pt>
                <c:pt idx="267">
                  <c:v>22.42861111111111</c:v>
                </c:pt>
                <c:pt idx="268">
                  <c:v>22.512499999999999</c:v>
                </c:pt>
                <c:pt idx="269">
                  <c:v>22.596388888888889</c:v>
                </c:pt>
                <c:pt idx="270">
                  <c:v>22.680555555555557</c:v>
                </c:pt>
                <c:pt idx="271">
                  <c:v>22.764444444444443</c:v>
                </c:pt>
                <c:pt idx="272">
                  <c:v>22.848611111111111</c:v>
                </c:pt>
                <c:pt idx="273">
                  <c:v>22.932500000000001</c:v>
                </c:pt>
                <c:pt idx="274">
                  <c:v>23.016388888888891</c:v>
                </c:pt>
                <c:pt idx="275">
                  <c:v>23.100555555555555</c:v>
                </c:pt>
                <c:pt idx="276">
                  <c:v>23.184444444444445</c:v>
                </c:pt>
                <c:pt idx="277">
                  <c:v>23.26861111111111</c:v>
                </c:pt>
                <c:pt idx="278">
                  <c:v>23.352499999999999</c:v>
                </c:pt>
                <c:pt idx="279">
                  <c:v>23.436388888888889</c:v>
                </c:pt>
                <c:pt idx="280">
                  <c:v>23.520555555555557</c:v>
                </c:pt>
                <c:pt idx="281">
                  <c:v>23.604444444444443</c:v>
                </c:pt>
                <c:pt idx="282">
                  <c:v>23.688611111111111</c:v>
                </c:pt>
                <c:pt idx="283">
                  <c:v>23.772500000000001</c:v>
                </c:pt>
                <c:pt idx="284">
                  <c:v>23.85638888888889</c:v>
                </c:pt>
                <c:pt idx="285">
                  <c:v>23.940555555555555</c:v>
                </c:pt>
                <c:pt idx="286">
                  <c:v>24.024444444444445</c:v>
                </c:pt>
                <c:pt idx="287">
                  <c:v>24.108611111111109</c:v>
                </c:pt>
                <c:pt idx="288">
                  <c:v>24.192499999999999</c:v>
                </c:pt>
                <c:pt idx="289">
                  <c:v>24.276666666666667</c:v>
                </c:pt>
                <c:pt idx="290">
                  <c:v>24.360555555555557</c:v>
                </c:pt>
                <c:pt idx="291">
                  <c:v>24.444444444444443</c:v>
                </c:pt>
                <c:pt idx="292">
                  <c:v>24.528611111111111</c:v>
                </c:pt>
                <c:pt idx="293">
                  <c:v>24.612500000000001</c:v>
                </c:pt>
                <c:pt idx="294">
                  <c:v>24.696666666666665</c:v>
                </c:pt>
                <c:pt idx="295">
                  <c:v>24.780555555555555</c:v>
                </c:pt>
                <c:pt idx="296">
                  <c:v>24.864444444444445</c:v>
                </c:pt>
                <c:pt idx="297">
                  <c:v>24.948611111111113</c:v>
                </c:pt>
                <c:pt idx="298">
                  <c:v>25.032499999999999</c:v>
                </c:pt>
                <c:pt idx="299">
                  <c:v>25.116666666666667</c:v>
                </c:pt>
                <c:pt idx="300">
                  <c:v>25.200555555555557</c:v>
                </c:pt>
                <c:pt idx="301">
                  <c:v>25.284444444444443</c:v>
                </c:pt>
                <c:pt idx="302">
                  <c:v>25.368611111111111</c:v>
                </c:pt>
                <c:pt idx="303">
                  <c:v>25.452500000000001</c:v>
                </c:pt>
                <c:pt idx="304">
                  <c:v>25.536666666666665</c:v>
                </c:pt>
                <c:pt idx="305">
                  <c:v>25.620555555555555</c:v>
                </c:pt>
                <c:pt idx="306">
                  <c:v>25.704444444444444</c:v>
                </c:pt>
                <c:pt idx="307">
                  <c:v>25.788611111111113</c:v>
                </c:pt>
                <c:pt idx="308">
                  <c:v>25.872499999999999</c:v>
                </c:pt>
                <c:pt idx="309">
                  <c:v>25.956666666666667</c:v>
                </c:pt>
                <c:pt idx="310">
                  <c:v>26.040555555555557</c:v>
                </c:pt>
                <c:pt idx="311">
                  <c:v>26.124444444444446</c:v>
                </c:pt>
                <c:pt idx="312">
                  <c:v>26.208611111111111</c:v>
                </c:pt>
                <c:pt idx="313">
                  <c:v>26.2925</c:v>
                </c:pt>
                <c:pt idx="314">
                  <c:v>26.376666666666665</c:v>
                </c:pt>
                <c:pt idx="315">
                  <c:v>26.460555555555555</c:v>
                </c:pt>
                <c:pt idx="316">
                  <c:v>26.544444444444444</c:v>
                </c:pt>
                <c:pt idx="317">
                  <c:v>26.628611111111113</c:v>
                </c:pt>
                <c:pt idx="318">
                  <c:v>26.712499999999999</c:v>
                </c:pt>
                <c:pt idx="319">
                  <c:v>26.796666666666667</c:v>
                </c:pt>
                <c:pt idx="320">
                  <c:v>26.880555555555556</c:v>
                </c:pt>
                <c:pt idx="321">
                  <c:v>26.964722222222221</c:v>
                </c:pt>
                <c:pt idx="322">
                  <c:v>27.048611111111111</c:v>
                </c:pt>
                <c:pt idx="323">
                  <c:v>27.1325</c:v>
                </c:pt>
                <c:pt idx="324">
                  <c:v>27.216666666666665</c:v>
                </c:pt>
                <c:pt idx="325">
                  <c:v>27.300555555555555</c:v>
                </c:pt>
                <c:pt idx="326">
                  <c:v>27.384722222222223</c:v>
                </c:pt>
                <c:pt idx="327">
                  <c:v>27.468611111111112</c:v>
                </c:pt>
                <c:pt idx="328">
                  <c:v>27.552499999999998</c:v>
                </c:pt>
                <c:pt idx="329">
                  <c:v>27.636666666666667</c:v>
                </c:pt>
                <c:pt idx="330">
                  <c:v>27.720555555555556</c:v>
                </c:pt>
                <c:pt idx="331">
                  <c:v>27.805555555555557</c:v>
                </c:pt>
                <c:pt idx="332">
                  <c:v>27.888888888888889</c:v>
                </c:pt>
                <c:pt idx="333">
                  <c:v>27.972222222222221</c:v>
                </c:pt>
                <c:pt idx="334">
                  <c:v>28.055555555555557</c:v>
                </c:pt>
                <c:pt idx="335">
                  <c:v>28.141666666666666</c:v>
                </c:pt>
                <c:pt idx="336">
                  <c:v>28.225000000000001</c:v>
                </c:pt>
                <c:pt idx="337">
                  <c:v>28.308333333333334</c:v>
                </c:pt>
                <c:pt idx="338">
                  <c:v>28.391666666666666</c:v>
                </c:pt>
                <c:pt idx="339">
                  <c:v>28.477777777777778</c:v>
                </c:pt>
                <c:pt idx="340">
                  <c:v>28.56111111111111</c:v>
                </c:pt>
                <c:pt idx="341">
                  <c:v>28.644444444444446</c:v>
                </c:pt>
                <c:pt idx="342">
                  <c:v>28.727777777777778</c:v>
                </c:pt>
                <c:pt idx="343">
                  <c:v>28.81388888888889</c:v>
                </c:pt>
                <c:pt idx="344">
                  <c:v>28.897222222222222</c:v>
                </c:pt>
                <c:pt idx="345">
                  <c:v>28.980555555555554</c:v>
                </c:pt>
                <c:pt idx="346">
                  <c:v>29.06388888888889</c:v>
                </c:pt>
                <c:pt idx="347">
                  <c:v>29.15</c:v>
                </c:pt>
                <c:pt idx="348">
                  <c:v>29.233333333333334</c:v>
                </c:pt>
                <c:pt idx="349">
                  <c:v>29.316666666666666</c:v>
                </c:pt>
                <c:pt idx="350">
                  <c:v>29.4</c:v>
                </c:pt>
                <c:pt idx="351">
                  <c:v>29.483333333333334</c:v>
                </c:pt>
                <c:pt idx="352">
                  <c:v>29.569444444444443</c:v>
                </c:pt>
                <c:pt idx="353">
                  <c:v>29.652777777777779</c:v>
                </c:pt>
                <c:pt idx="354">
                  <c:v>29.736111111111111</c:v>
                </c:pt>
                <c:pt idx="355">
                  <c:v>29.819444444444443</c:v>
                </c:pt>
                <c:pt idx="356">
                  <c:v>29.905555555555555</c:v>
                </c:pt>
                <c:pt idx="357">
                  <c:v>29.988888888888887</c:v>
                </c:pt>
                <c:pt idx="358">
                  <c:v>30.072222222222223</c:v>
                </c:pt>
                <c:pt idx="359">
                  <c:v>30.155555555555555</c:v>
                </c:pt>
                <c:pt idx="360">
                  <c:v>30.241666666666667</c:v>
                </c:pt>
                <c:pt idx="361">
                  <c:v>30.324999999999999</c:v>
                </c:pt>
                <c:pt idx="362">
                  <c:v>30.408333333333335</c:v>
                </c:pt>
                <c:pt idx="363">
                  <c:v>30.491666666666667</c:v>
                </c:pt>
                <c:pt idx="364">
                  <c:v>30.577777777777779</c:v>
                </c:pt>
                <c:pt idx="365">
                  <c:v>30.661111111111111</c:v>
                </c:pt>
                <c:pt idx="366">
                  <c:v>30.744444444444444</c:v>
                </c:pt>
                <c:pt idx="367">
                  <c:v>30.827777777777779</c:v>
                </c:pt>
                <c:pt idx="368">
                  <c:v>30.913888888888888</c:v>
                </c:pt>
                <c:pt idx="369">
                  <c:v>30.997222222222224</c:v>
                </c:pt>
                <c:pt idx="370">
                  <c:v>31.080555555555556</c:v>
                </c:pt>
                <c:pt idx="371">
                  <c:v>31.163888888888888</c:v>
                </c:pt>
                <c:pt idx="372">
                  <c:v>31.25</c:v>
                </c:pt>
                <c:pt idx="373">
                  <c:v>31.333333333333332</c:v>
                </c:pt>
                <c:pt idx="374">
                  <c:v>31.416666666666668</c:v>
                </c:pt>
                <c:pt idx="375">
                  <c:v>31.5</c:v>
                </c:pt>
                <c:pt idx="376">
                  <c:v>31.583333333333332</c:v>
                </c:pt>
                <c:pt idx="377">
                  <c:v>31.669444444444444</c:v>
                </c:pt>
                <c:pt idx="378">
                  <c:v>31.752777777777776</c:v>
                </c:pt>
                <c:pt idx="379">
                  <c:v>31.836111111111112</c:v>
                </c:pt>
                <c:pt idx="380">
                  <c:v>31.919444444444444</c:v>
                </c:pt>
                <c:pt idx="381">
                  <c:v>32.005555555555553</c:v>
                </c:pt>
                <c:pt idx="382">
                  <c:v>32.088888888888889</c:v>
                </c:pt>
                <c:pt idx="383">
                  <c:v>32.172222222222224</c:v>
                </c:pt>
                <c:pt idx="384">
                  <c:v>32.255555555555553</c:v>
                </c:pt>
                <c:pt idx="385">
                  <c:v>32.341666666666669</c:v>
                </c:pt>
                <c:pt idx="386">
                  <c:v>32.424999999999997</c:v>
                </c:pt>
                <c:pt idx="387">
                  <c:v>32.508333333333333</c:v>
                </c:pt>
                <c:pt idx="388">
                  <c:v>32.591666666666669</c:v>
                </c:pt>
                <c:pt idx="389">
                  <c:v>32.677777777777777</c:v>
                </c:pt>
                <c:pt idx="390">
                  <c:v>32.761111111111113</c:v>
                </c:pt>
                <c:pt idx="391">
                  <c:v>32.844444444444441</c:v>
                </c:pt>
                <c:pt idx="392">
                  <c:v>32.927777777777777</c:v>
                </c:pt>
                <c:pt idx="393">
                  <c:v>33.013888888888886</c:v>
                </c:pt>
                <c:pt idx="394">
                  <c:v>33.097222222222221</c:v>
                </c:pt>
                <c:pt idx="395">
                  <c:v>33.180555555555557</c:v>
                </c:pt>
                <c:pt idx="396">
                  <c:v>33.263888888888886</c:v>
                </c:pt>
                <c:pt idx="397">
                  <c:v>33.35</c:v>
                </c:pt>
                <c:pt idx="398">
                  <c:v>33.43333333333333</c:v>
                </c:pt>
                <c:pt idx="399">
                  <c:v>33.516666666666666</c:v>
                </c:pt>
                <c:pt idx="400">
                  <c:v>33.6</c:v>
                </c:pt>
                <c:pt idx="401">
                  <c:v>33.68611111111111</c:v>
                </c:pt>
                <c:pt idx="402">
                  <c:v>33.769444444444446</c:v>
                </c:pt>
                <c:pt idx="403">
                  <c:v>33.852777777777774</c:v>
                </c:pt>
                <c:pt idx="404">
                  <c:v>33.93611111111111</c:v>
                </c:pt>
                <c:pt idx="405">
                  <c:v>34.019444444444446</c:v>
                </c:pt>
                <c:pt idx="406">
                  <c:v>34.105555555555554</c:v>
                </c:pt>
                <c:pt idx="407">
                  <c:v>34.18888888888889</c:v>
                </c:pt>
                <c:pt idx="408">
                  <c:v>34.272222222222226</c:v>
                </c:pt>
                <c:pt idx="409">
                  <c:v>34.355555555555554</c:v>
                </c:pt>
                <c:pt idx="410">
                  <c:v>34.44166666666667</c:v>
                </c:pt>
                <c:pt idx="411">
                  <c:v>34.524999999999999</c:v>
                </c:pt>
                <c:pt idx="412">
                  <c:v>34.608333333333334</c:v>
                </c:pt>
                <c:pt idx="413">
                  <c:v>34.69166666666667</c:v>
                </c:pt>
                <c:pt idx="414">
                  <c:v>34.777777777777779</c:v>
                </c:pt>
                <c:pt idx="415">
                  <c:v>34.861111111111114</c:v>
                </c:pt>
                <c:pt idx="416">
                  <c:v>34.944444444444443</c:v>
                </c:pt>
                <c:pt idx="417">
                  <c:v>35.027777777777779</c:v>
                </c:pt>
                <c:pt idx="418">
                  <c:v>35.113888888888887</c:v>
                </c:pt>
                <c:pt idx="419">
                  <c:v>35.197222222222223</c:v>
                </c:pt>
                <c:pt idx="420">
                  <c:v>35.280555555555559</c:v>
                </c:pt>
                <c:pt idx="421">
                  <c:v>35.363888888888887</c:v>
                </c:pt>
                <c:pt idx="422">
                  <c:v>35.450000000000003</c:v>
                </c:pt>
                <c:pt idx="423">
                  <c:v>35.533333333333331</c:v>
                </c:pt>
                <c:pt idx="424">
                  <c:v>35.616666666666667</c:v>
                </c:pt>
                <c:pt idx="425">
                  <c:v>35.700000000000003</c:v>
                </c:pt>
                <c:pt idx="426">
                  <c:v>35.786111111111111</c:v>
                </c:pt>
                <c:pt idx="427">
                  <c:v>35.869444444444447</c:v>
                </c:pt>
                <c:pt idx="428">
                  <c:v>35.952777777777776</c:v>
                </c:pt>
                <c:pt idx="429">
                  <c:v>36.036111111111111</c:v>
                </c:pt>
                <c:pt idx="430">
                  <c:v>36.119444444444447</c:v>
                </c:pt>
                <c:pt idx="431">
                  <c:v>36.205555555555556</c:v>
                </c:pt>
                <c:pt idx="432">
                  <c:v>36.288888888888891</c:v>
                </c:pt>
                <c:pt idx="433">
                  <c:v>36.37222222222222</c:v>
                </c:pt>
                <c:pt idx="434">
                  <c:v>36.455555555555556</c:v>
                </c:pt>
                <c:pt idx="435">
                  <c:v>36.541666666666664</c:v>
                </c:pt>
                <c:pt idx="436">
                  <c:v>36.625</c:v>
                </c:pt>
                <c:pt idx="437">
                  <c:v>36.708333333333336</c:v>
                </c:pt>
                <c:pt idx="438">
                  <c:v>36.791666666666664</c:v>
                </c:pt>
                <c:pt idx="439">
                  <c:v>36.87777777777778</c:v>
                </c:pt>
                <c:pt idx="440">
                  <c:v>36.961111111111109</c:v>
                </c:pt>
                <c:pt idx="441">
                  <c:v>37.044444444444444</c:v>
                </c:pt>
                <c:pt idx="442">
                  <c:v>37.12777777777778</c:v>
                </c:pt>
                <c:pt idx="443">
                  <c:v>37.213888888888889</c:v>
                </c:pt>
                <c:pt idx="444">
                  <c:v>37.297222222222224</c:v>
                </c:pt>
                <c:pt idx="445">
                  <c:v>37.380555555555553</c:v>
                </c:pt>
                <c:pt idx="446">
                  <c:v>37.463888888888889</c:v>
                </c:pt>
                <c:pt idx="447">
                  <c:v>37.549999999999997</c:v>
                </c:pt>
                <c:pt idx="448">
                  <c:v>37.633333333333333</c:v>
                </c:pt>
                <c:pt idx="449">
                  <c:v>37.716666666666669</c:v>
                </c:pt>
                <c:pt idx="450">
                  <c:v>37.799999999999997</c:v>
                </c:pt>
                <c:pt idx="451">
                  <c:v>37.886111111111113</c:v>
                </c:pt>
                <c:pt idx="452">
                  <c:v>37.969444444444441</c:v>
                </c:pt>
                <c:pt idx="453">
                  <c:v>38.052777777777777</c:v>
                </c:pt>
                <c:pt idx="454">
                  <c:v>38.136111111111113</c:v>
                </c:pt>
                <c:pt idx="455">
                  <c:v>38.222222222222221</c:v>
                </c:pt>
                <c:pt idx="456">
                  <c:v>38.305555555555557</c:v>
                </c:pt>
                <c:pt idx="457">
                  <c:v>38.388888888888886</c:v>
                </c:pt>
                <c:pt idx="458">
                  <c:v>38.472222222222221</c:v>
                </c:pt>
                <c:pt idx="459">
                  <c:v>38.555555555555557</c:v>
                </c:pt>
                <c:pt idx="460">
                  <c:v>38.641666666666666</c:v>
                </c:pt>
                <c:pt idx="461">
                  <c:v>38.725000000000001</c:v>
                </c:pt>
                <c:pt idx="462">
                  <c:v>38.80833333333333</c:v>
                </c:pt>
                <c:pt idx="463">
                  <c:v>38.891666666666666</c:v>
                </c:pt>
                <c:pt idx="464">
                  <c:v>38.977777777777774</c:v>
                </c:pt>
                <c:pt idx="465">
                  <c:v>39.06111111111111</c:v>
                </c:pt>
                <c:pt idx="466">
                  <c:v>39.144444444444446</c:v>
                </c:pt>
                <c:pt idx="467">
                  <c:v>39.227777777777774</c:v>
                </c:pt>
                <c:pt idx="468">
                  <c:v>39.31388888888889</c:v>
                </c:pt>
                <c:pt idx="469">
                  <c:v>39.397222222222226</c:v>
                </c:pt>
                <c:pt idx="470">
                  <c:v>39.480555555555554</c:v>
                </c:pt>
                <c:pt idx="471">
                  <c:v>39.56388888888889</c:v>
                </c:pt>
                <c:pt idx="472">
                  <c:v>39.65</c:v>
                </c:pt>
                <c:pt idx="473">
                  <c:v>39.733333333333334</c:v>
                </c:pt>
                <c:pt idx="474">
                  <c:v>39.81666666666667</c:v>
                </c:pt>
                <c:pt idx="475">
                  <c:v>39.9</c:v>
                </c:pt>
                <c:pt idx="476">
                  <c:v>39.986111111111114</c:v>
                </c:pt>
                <c:pt idx="477">
                  <c:v>40.069444444444443</c:v>
                </c:pt>
                <c:pt idx="478">
                  <c:v>40.152777777777779</c:v>
                </c:pt>
                <c:pt idx="479">
                  <c:v>40.236111111111114</c:v>
                </c:pt>
                <c:pt idx="480">
                  <c:v>40.322222222222223</c:v>
                </c:pt>
                <c:pt idx="481">
                  <c:v>40.405555555555559</c:v>
                </c:pt>
                <c:pt idx="482">
                  <c:v>40.488888888888887</c:v>
                </c:pt>
                <c:pt idx="483">
                  <c:v>40.572222222222223</c:v>
                </c:pt>
                <c:pt idx="484">
                  <c:v>40.655555555555559</c:v>
                </c:pt>
                <c:pt idx="485">
                  <c:v>40.741666666666667</c:v>
                </c:pt>
                <c:pt idx="486">
                  <c:v>40.825000000000003</c:v>
                </c:pt>
                <c:pt idx="487">
                  <c:v>40.908333333333331</c:v>
                </c:pt>
                <c:pt idx="488">
                  <c:v>40.991666666666667</c:v>
                </c:pt>
                <c:pt idx="489">
                  <c:v>41.077777777777776</c:v>
                </c:pt>
                <c:pt idx="490">
                  <c:v>41.161111111111111</c:v>
                </c:pt>
                <c:pt idx="491">
                  <c:v>41.244444444444447</c:v>
                </c:pt>
                <c:pt idx="492">
                  <c:v>41.327777777777776</c:v>
                </c:pt>
                <c:pt idx="493">
                  <c:v>41.413888888888891</c:v>
                </c:pt>
                <c:pt idx="494">
                  <c:v>41.49722222222222</c:v>
                </c:pt>
                <c:pt idx="495">
                  <c:v>41.580555555555556</c:v>
                </c:pt>
                <c:pt idx="496">
                  <c:v>41.663888888888891</c:v>
                </c:pt>
                <c:pt idx="497">
                  <c:v>41.75</c:v>
                </c:pt>
                <c:pt idx="498">
                  <c:v>41.833333333333336</c:v>
                </c:pt>
                <c:pt idx="499">
                  <c:v>41.916666666666664</c:v>
                </c:pt>
                <c:pt idx="500">
                  <c:v>42</c:v>
                </c:pt>
                <c:pt idx="501">
                  <c:v>42.086111111111109</c:v>
                </c:pt>
                <c:pt idx="502">
                  <c:v>42.169444444444444</c:v>
                </c:pt>
                <c:pt idx="503">
                  <c:v>42.25277777777778</c:v>
                </c:pt>
                <c:pt idx="504">
                  <c:v>42.336111111111109</c:v>
                </c:pt>
                <c:pt idx="505">
                  <c:v>42.422222222222224</c:v>
                </c:pt>
                <c:pt idx="506">
                  <c:v>42.505555555555553</c:v>
                </c:pt>
                <c:pt idx="507">
                  <c:v>42.588888888888889</c:v>
                </c:pt>
                <c:pt idx="508">
                  <c:v>42.672222222222224</c:v>
                </c:pt>
                <c:pt idx="509">
                  <c:v>42.755555555555553</c:v>
                </c:pt>
                <c:pt idx="510">
                  <c:v>42.841666666666669</c:v>
                </c:pt>
                <c:pt idx="511">
                  <c:v>42.924999999999997</c:v>
                </c:pt>
                <c:pt idx="512">
                  <c:v>43.008333333333333</c:v>
                </c:pt>
                <c:pt idx="513">
                  <c:v>43.091666666666669</c:v>
                </c:pt>
                <c:pt idx="514">
                  <c:v>43.177777777777777</c:v>
                </c:pt>
                <c:pt idx="515">
                  <c:v>43.261111111111113</c:v>
                </c:pt>
                <c:pt idx="516">
                  <c:v>43.344444444444441</c:v>
                </c:pt>
                <c:pt idx="517">
                  <c:v>43.427777777777777</c:v>
                </c:pt>
                <c:pt idx="518">
                  <c:v>43.513888888888886</c:v>
                </c:pt>
                <c:pt idx="519">
                  <c:v>43.597222222222221</c:v>
                </c:pt>
                <c:pt idx="520">
                  <c:v>43.680555555555557</c:v>
                </c:pt>
                <c:pt idx="521">
                  <c:v>43.763888888888886</c:v>
                </c:pt>
                <c:pt idx="522">
                  <c:v>43.85</c:v>
                </c:pt>
                <c:pt idx="523">
                  <c:v>43.93333333333333</c:v>
                </c:pt>
                <c:pt idx="524">
                  <c:v>44.016666666666666</c:v>
                </c:pt>
                <c:pt idx="525">
                  <c:v>44.1</c:v>
                </c:pt>
                <c:pt idx="526">
                  <c:v>44.18611111111111</c:v>
                </c:pt>
                <c:pt idx="527">
                  <c:v>44.269444444444446</c:v>
                </c:pt>
                <c:pt idx="528">
                  <c:v>44.352777777777774</c:v>
                </c:pt>
                <c:pt idx="529">
                  <c:v>44.43611111111111</c:v>
                </c:pt>
                <c:pt idx="530">
                  <c:v>44.522222222222226</c:v>
                </c:pt>
                <c:pt idx="531">
                  <c:v>44.605555555555554</c:v>
                </c:pt>
                <c:pt idx="532">
                  <c:v>44.68888888888889</c:v>
                </c:pt>
                <c:pt idx="533">
                  <c:v>44.772222222222226</c:v>
                </c:pt>
                <c:pt idx="534">
                  <c:v>44.858333333333334</c:v>
                </c:pt>
                <c:pt idx="535">
                  <c:v>44.94166666666667</c:v>
                </c:pt>
                <c:pt idx="536">
                  <c:v>45.024999999999999</c:v>
                </c:pt>
                <c:pt idx="537">
                  <c:v>45.108333333333334</c:v>
                </c:pt>
                <c:pt idx="538">
                  <c:v>45.19166666666667</c:v>
                </c:pt>
                <c:pt idx="539">
                  <c:v>45.277777777777779</c:v>
                </c:pt>
                <c:pt idx="540">
                  <c:v>45.361111111111114</c:v>
                </c:pt>
                <c:pt idx="541">
                  <c:v>45.444444444444443</c:v>
                </c:pt>
                <c:pt idx="542">
                  <c:v>45.527777777777779</c:v>
                </c:pt>
                <c:pt idx="543">
                  <c:v>45.613888888888887</c:v>
                </c:pt>
                <c:pt idx="544">
                  <c:v>45.697222222222223</c:v>
                </c:pt>
                <c:pt idx="545">
                  <c:v>45.780555555555559</c:v>
                </c:pt>
                <c:pt idx="546">
                  <c:v>45.863888888888887</c:v>
                </c:pt>
                <c:pt idx="547">
                  <c:v>45.95</c:v>
                </c:pt>
                <c:pt idx="548">
                  <c:v>46.033333333333331</c:v>
                </c:pt>
                <c:pt idx="549">
                  <c:v>46.116666666666667</c:v>
                </c:pt>
                <c:pt idx="550">
                  <c:v>46.2</c:v>
                </c:pt>
                <c:pt idx="551">
                  <c:v>46.286111111111111</c:v>
                </c:pt>
                <c:pt idx="552">
                  <c:v>46.369444444444447</c:v>
                </c:pt>
                <c:pt idx="553">
                  <c:v>46.452777777777776</c:v>
                </c:pt>
                <c:pt idx="554">
                  <c:v>46.536111111111111</c:v>
                </c:pt>
                <c:pt idx="555">
                  <c:v>46.62222222222222</c:v>
                </c:pt>
                <c:pt idx="556">
                  <c:v>46.705555555555556</c:v>
                </c:pt>
                <c:pt idx="557">
                  <c:v>46.788888888888891</c:v>
                </c:pt>
                <c:pt idx="558">
                  <c:v>46.87222222222222</c:v>
                </c:pt>
                <c:pt idx="559">
                  <c:v>46.958333333333336</c:v>
                </c:pt>
                <c:pt idx="560">
                  <c:v>47.041666666666664</c:v>
                </c:pt>
                <c:pt idx="561">
                  <c:v>47.125</c:v>
                </c:pt>
                <c:pt idx="562">
                  <c:v>47.208333333333336</c:v>
                </c:pt>
                <c:pt idx="563">
                  <c:v>47.291666666666664</c:v>
                </c:pt>
                <c:pt idx="564">
                  <c:v>47.37777777777778</c:v>
                </c:pt>
                <c:pt idx="565">
                  <c:v>47.461111111111109</c:v>
                </c:pt>
                <c:pt idx="566">
                  <c:v>47.544444444444444</c:v>
                </c:pt>
                <c:pt idx="567">
                  <c:v>47.62777777777778</c:v>
                </c:pt>
                <c:pt idx="568">
                  <c:v>47.713888888888889</c:v>
                </c:pt>
                <c:pt idx="569">
                  <c:v>47.797222222222224</c:v>
                </c:pt>
                <c:pt idx="570">
                  <c:v>47.880555555555553</c:v>
                </c:pt>
                <c:pt idx="571">
                  <c:v>47.963888888888889</c:v>
                </c:pt>
                <c:pt idx="572">
                  <c:v>48.05</c:v>
                </c:pt>
                <c:pt idx="573">
                  <c:v>48.133333333333333</c:v>
                </c:pt>
                <c:pt idx="574">
                  <c:v>48.216666666666669</c:v>
                </c:pt>
                <c:pt idx="575">
                  <c:v>48.3</c:v>
                </c:pt>
                <c:pt idx="576">
                  <c:v>48.386111111111113</c:v>
                </c:pt>
                <c:pt idx="577">
                  <c:v>48.469444444444441</c:v>
                </c:pt>
                <c:pt idx="578">
                  <c:v>48.552777777777777</c:v>
                </c:pt>
                <c:pt idx="579">
                  <c:v>48.636111111111113</c:v>
                </c:pt>
                <c:pt idx="580">
                  <c:v>48.722222222222221</c:v>
                </c:pt>
                <c:pt idx="581">
                  <c:v>48.805555555555557</c:v>
                </c:pt>
                <c:pt idx="582">
                  <c:v>48.888888888888886</c:v>
                </c:pt>
                <c:pt idx="583">
                  <c:v>48.972222222222221</c:v>
                </c:pt>
                <c:pt idx="584">
                  <c:v>49.05833333333333</c:v>
                </c:pt>
                <c:pt idx="585">
                  <c:v>49.141666666666666</c:v>
                </c:pt>
                <c:pt idx="586">
                  <c:v>49.225000000000001</c:v>
                </c:pt>
                <c:pt idx="587">
                  <c:v>49.30833333333333</c:v>
                </c:pt>
                <c:pt idx="588">
                  <c:v>49.394444444444446</c:v>
                </c:pt>
                <c:pt idx="589">
                  <c:v>49.477777777777774</c:v>
                </c:pt>
                <c:pt idx="590">
                  <c:v>49.56111111111111</c:v>
                </c:pt>
                <c:pt idx="591">
                  <c:v>49.644444444444446</c:v>
                </c:pt>
                <c:pt idx="592">
                  <c:v>49.727777777777774</c:v>
                </c:pt>
                <c:pt idx="593">
                  <c:v>49.81388888888889</c:v>
                </c:pt>
                <c:pt idx="594">
                  <c:v>49.897222222222226</c:v>
                </c:pt>
                <c:pt idx="595">
                  <c:v>49.980555555555554</c:v>
                </c:pt>
                <c:pt idx="596">
                  <c:v>50.06388888888889</c:v>
                </c:pt>
                <c:pt idx="597">
                  <c:v>50.15</c:v>
                </c:pt>
                <c:pt idx="598">
                  <c:v>50.233333333333334</c:v>
                </c:pt>
                <c:pt idx="599">
                  <c:v>50.31666666666667</c:v>
                </c:pt>
                <c:pt idx="600">
                  <c:v>50.4</c:v>
                </c:pt>
                <c:pt idx="601">
                  <c:v>50.486111111111114</c:v>
                </c:pt>
                <c:pt idx="602">
                  <c:v>50.569444444444443</c:v>
                </c:pt>
                <c:pt idx="603">
                  <c:v>50.652777777777779</c:v>
                </c:pt>
                <c:pt idx="604">
                  <c:v>50.736111111111114</c:v>
                </c:pt>
                <c:pt idx="605">
                  <c:v>50.822222222222223</c:v>
                </c:pt>
                <c:pt idx="606">
                  <c:v>50.905555555555559</c:v>
                </c:pt>
                <c:pt idx="607">
                  <c:v>50.988888888888887</c:v>
                </c:pt>
                <c:pt idx="608">
                  <c:v>51.072222222222223</c:v>
                </c:pt>
                <c:pt idx="609">
                  <c:v>51.158333333333331</c:v>
                </c:pt>
                <c:pt idx="610">
                  <c:v>51.241666666666667</c:v>
                </c:pt>
                <c:pt idx="611">
                  <c:v>51.325000000000003</c:v>
                </c:pt>
                <c:pt idx="612">
                  <c:v>51.408333333333331</c:v>
                </c:pt>
                <c:pt idx="613">
                  <c:v>51.494444444444447</c:v>
                </c:pt>
                <c:pt idx="614">
                  <c:v>51.577777777777776</c:v>
                </c:pt>
                <c:pt idx="615">
                  <c:v>51.661111111111111</c:v>
                </c:pt>
                <c:pt idx="616">
                  <c:v>51.744444444444447</c:v>
                </c:pt>
                <c:pt idx="617">
                  <c:v>51.827777777777776</c:v>
                </c:pt>
                <c:pt idx="618">
                  <c:v>51.913888888888891</c:v>
                </c:pt>
                <c:pt idx="619">
                  <c:v>51.99722222222222</c:v>
                </c:pt>
                <c:pt idx="620">
                  <c:v>52.080555555555556</c:v>
                </c:pt>
                <c:pt idx="621">
                  <c:v>52.163888888888891</c:v>
                </c:pt>
                <c:pt idx="622">
                  <c:v>52.25</c:v>
                </c:pt>
                <c:pt idx="623">
                  <c:v>52.333333333333336</c:v>
                </c:pt>
                <c:pt idx="624">
                  <c:v>52.416666666666664</c:v>
                </c:pt>
                <c:pt idx="625">
                  <c:v>52.5</c:v>
                </c:pt>
                <c:pt idx="626">
                  <c:v>52.586111111111109</c:v>
                </c:pt>
                <c:pt idx="627">
                  <c:v>52.669444444444444</c:v>
                </c:pt>
                <c:pt idx="628">
                  <c:v>52.75277777777778</c:v>
                </c:pt>
                <c:pt idx="629">
                  <c:v>52.836111111111109</c:v>
                </c:pt>
                <c:pt idx="630">
                  <c:v>52.922222222222224</c:v>
                </c:pt>
                <c:pt idx="631">
                  <c:v>53.005555555555553</c:v>
                </c:pt>
                <c:pt idx="632">
                  <c:v>53.088888888888889</c:v>
                </c:pt>
                <c:pt idx="633">
                  <c:v>53.172222222222224</c:v>
                </c:pt>
                <c:pt idx="634">
                  <c:v>53.258333333333333</c:v>
                </c:pt>
                <c:pt idx="635">
                  <c:v>53.341666666666669</c:v>
                </c:pt>
                <c:pt idx="636">
                  <c:v>53.424999999999997</c:v>
                </c:pt>
                <c:pt idx="637">
                  <c:v>53.508333333333333</c:v>
                </c:pt>
                <c:pt idx="638">
                  <c:v>53.594444444444441</c:v>
                </c:pt>
                <c:pt idx="639">
                  <c:v>53.677777777777777</c:v>
                </c:pt>
                <c:pt idx="640">
                  <c:v>53.761111111111113</c:v>
                </c:pt>
                <c:pt idx="641">
                  <c:v>53.844444444444441</c:v>
                </c:pt>
                <c:pt idx="642">
                  <c:v>53.930555555555557</c:v>
                </c:pt>
                <c:pt idx="643">
                  <c:v>54.013888888888886</c:v>
                </c:pt>
                <c:pt idx="644">
                  <c:v>54.097222222222221</c:v>
                </c:pt>
                <c:pt idx="645">
                  <c:v>54.180555555555557</c:v>
                </c:pt>
                <c:pt idx="646">
                  <c:v>54.263888888888886</c:v>
                </c:pt>
                <c:pt idx="647">
                  <c:v>54.35</c:v>
                </c:pt>
                <c:pt idx="648">
                  <c:v>54.43333333333333</c:v>
                </c:pt>
                <c:pt idx="649">
                  <c:v>54.516666666666666</c:v>
                </c:pt>
                <c:pt idx="650">
                  <c:v>54.6</c:v>
                </c:pt>
                <c:pt idx="651">
                  <c:v>54.68611111111111</c:v>
                </c:pt>
                <c:pt idx="652">
                  <c:v>54.769444444444446</c:v>
                </c:pt>
                <c:pt idx="653">
                  <c:v>54.852777777777774</c:v>
                </c:pt>
                <c:pt idx="654">
                  <c:v>54.93611111111111</c:v>
                </c:pt>
                <c:pt idx="655">
                  <c:v>55.022222222222226</c:v>
                </c:pt>
                <c:pt idx="656">
                  <c:v>55.105555555555554</c:v>
                </c:pt>
                <c:pt idx="657">
                  <c:v>55.18888888888889</c:v>
                </c:pt>
                <c:pt idx="658">
                  <c:v>55.272222222222226</c:v>
                </c:pt>
                <c:pt idx="659">
                  <c:v>55.358333333333334</c:v>
                </c:pt>
                <c:pt idx="660">
                  <c:v>55.44166666666667</c:v>
                </c:pt>
                <c:pt idx="661">
                  <c:v>55.524999999999999</c:v>
                </c:pt>
                <c:pt idx="662">
                  <c:v>55.608333333333334</c:v>
                </c:pt>
                <c:pt idx="663">
                  <c:v>55.694444444444443</c:v>
                </c:pt>
                <c:pt idx="664">
                  <c:v>55.777777777777779</c:v>
                </c:pt>
                <c:pt idx="665">
                  <c:v>55.861111111111114</c:v>
                </c:pt>
                <c:pt idx="666">
                  <c:v>55.944444444444443</c:v>
                </c:pt>
                <c:pt idx="667">
                  <c:v>56.030555555555559</c:v>
                </c:pt>
                <c:pt idx="668">
                  <c:v>56.113888888888887</c:v>
                </c:pt>
                <c:pt idx="669">
                  <c:v>56.197222222222223</c:v>
                </c:pt>
                <c:pt idx="670">
                  <c:v>56.280555555555559</c:v>
                </c:pt>
                <c:pt idx="671">
                  <c:v>56.363888888888887</c:v>
                </c:pt>
                <c:pt idx="672">
                  <c:v>56.45</c:v>
                </c:pt>
                <c:pt idx="673">
                  <c:v>56.533333333333331</c:v>
                </c:pt>
                <c:pt idx="674">
                  <c:v>56.616666666666667</c:v>
                </c:pt>
                <c:pt idx="675">
                  <c:v>56.7</c:v>
                </c:pt>
                <c:pt idx="676">
                  <c:v>56.786111111111111</c:v>
                </c:pt>
                <c:pt idx="677">
                  <c:v>56.869444444444447</c:v>
                </c:pt>
                <c:pt idx="678">
                  <c:v>56.952777777777776</c:v>
                </c:pt>
                <c:pt idx="679">
                  <c:v>57.036111111111111</c:v>
                </c:pt>
                <c:pt idx="680">
                  <c:v>57.12222222222222</c:v>
                </c:pt>
                <c:pt idx="681">
                  <c:v>57.205555555555556</c:v>
                </c:pt>
                <c:pt idx="682">
                  <c:v>57.288888888888891</c:v>
                </c:pt>
                <c:pt idx="683">
                  <c:v>57.37222222222222</c:v>
                </c:pt>
                <c:pt idx="684">
                  <c:v>57.458333333333336</c:v>
                </c:pt>
                <c:pt idx="685">
                  <c:v>57.541666666666664</c:v>
                </c:pt>
                <c:pt idx="686">
                  <c:v>57.625</c:v>
                </c:pt>
                <c:pt idx="687">
                  <c:v>57.708333333333336</c:v>
                </c:pt>
                <c:pt idx="688">
                  <c:v>57.794444444444444</c:v>
                </c:pt>
                <c:pt idx="689">
                  <c:v>57.87777777777778</c:v>
                </c:pt>
                <c:pt idx="690">
                  <c:v>57.961111111111109</c:v>
                </c:pt>
                <c:pt idx="691">
                  <c:v>58.044444444444444</c:v>
                </c:pt>
                <c:pt idx="692">
                  <c:v>58.130555555555553</c:v>
                </c:pt>
                <c:pt idx="693">
                  <c:v>58.213888888888889</c:v>
                </c:pt>
                <c:pt idx="694">
                  <c:v>58.297222222222224</c:v>
                </c:pt>
                <c:pt idx="695">
                  <c:v>58.380555555555553</c:v>
                </c:pt>
                <c:pt idx="696">
                  <c:v>58.466666666666669</c:v>
                </c:pt>
                <c:pt idx="697">
                  <c:v>58.55</c:v>
                </c:pt>
                <c:pt idx="698">
                  <c:v>58.633333333333333</c:v>
                </c:pt>
                <c:pt idx="699">
                  <c:v>58.716666666666669</c:v>
                </c:pt>
                <c:pt idx="700">
                  <c:v>58.8</c:v>
                </c:pt>
                <c:pt idx="701">
                  <c:v>58.886111111111113</c:v>
                </c:pt>
                <c:pt idx="702">
                  <c:v>58.969444444444441</c:v>
                </c:pt>
                <c:pt idx="703">
                  <c:v>59.052777777777777</c:v>
                </c:pt>
                <c:pt idx="704">
                  <c:v>59.136111111111113</c:v>
                </c:pt>
                <c:pt idx="705">
                  <c:v>59.222222222222221</c:v>
                </c:pt>
                <c:pt idx="706">
                  <c:v>59.305555555555557</c:v>
                </c:pt>
                <c:pt idx="707">
                  <c:v>59.388888888888886</c:v>
                </c:pt>
                <c:pt idx="708">
                  <c:v>59.472222222222221</c:v>
                </c:pt>
                <c:pt idx="709">
                  <c:v>59.55833333333333</c:v>
                </c:pt>
                <c:pt idx="710">
                  <c:v>59.641666666666666</c:v>
                </c:pt>
                <c:pt idx="711">
                  <c:v>59.725000000000001</c:v>
                </c:pt>
                <c:pt idx="712">
                  <c:v>59.80833333333333</c:v>
                </c:pt>
                <c:pt idx="713">
                  <c:v>59.894444444444446</c:v>
                </c:pt>
                <c:pt idx="714">
                  <c:v>59.977777777777774</c:v>
                </c:pt>
                <c:pt idx="715">
                  <c:v>60.06111111111111</c:v>
                </c:pt>
                <c:pt idx="716">
                  <c:v>60.144444444444446</c:v>
                </c:pt>
                <c:pt idx="717">
                  <c:v>60.230555555555554</c:v>
                </c:pt>
                <c:pt idx="718">
                  <c:v>60.31388888888889</c:v>
                </c:pt>
                <c:pt idx="719">
                  <c:v>60.397222222222226</c:v>
                </c:pt>
                <c:pt idx="720">
                  <c:v>60.480555555555554</c:v>
                </c:pt>
                <c:pt idx="721">
                  <c:v>60.56666666666667</c:v>
                </c:pt>
                <c:pt idx="722">
                  <c:v>60.65</c:v>
                </c:pt>
                <c:pt idx="723">
                  <c:v>60.733333333333334</c:v>
                </c:pt>
                <c:pt idx="724">
                  <c:v>60.81666666666667</c:v>
                </c:pt>
                <c:pt idx="725">
                  <c:v>60.9</c:v>
                </c:pt>
                <c:pt idx="726">
                  <c:v>60.986111111111114</c:v>
                </c:pt>
                <c:pt idx="727">
                  <c:v>61.069444444444443</c:v>
                </c:pt>
                <c:pt idx="728">
                  <c:v>61.152777777777779</c:v>
                </c:pt>
                <c:pt idx="729">
                  <c:v>61.236111111111114</c:v>
                </c:pt>
                <c:pt idx="730">
                  <c:v>61.322222222222223</c:v>
                </c:pt>
                <c:pt idx="731">
                  <c:v>61.405555555555559</c:v>
                </c:pt>
                <c:pt idx="732">
                  <c:v>61.488888888888887</c:v>
                </c:pt>
                <c:pt idx="733">
                  <c:v>61.572222222222223</c:v>
                </c:pt>
                <c:pt idx="734">
                  <c:v>61.658333333333331</c:v>
                </c:pt>
                <c:pt idx="735">
                  <c:v>61.741666666666667</c:v>
                </c:pt>
                <c:pt idx="736">
                  <c:v>61.825000000000003</c:v>
                </c:pt>
                <c:pt idx="737">
                  <c:v>61.908333333333331</c:v>
                </c:pt>
                <c:pt idx="738">
                  <c:v>61.994444444444447</c:v>
                </c:pt>
                <c:pt idx="739">
                  <c:v>62.077777777777776</c:v>
                </c:pt>
                <c:pt idx="740">
                  <c:v>62.161111111111111</c:v>
                </c:pt>
                <c:pt idx="741">
                  <c:v>62.244444444444447</c:v>
                </c:pt>
                <c:pt idx="742">
                  <c:v>62.330555555555556</c:v>
                </c:pt>
                <c:pt idx="743">
                  <c:v>62.413888888888891</c:v>
                </c:pt>
                <c:pt idx="744">
                  <c:v>62.49722222222222</c:v>
                </c:pt>
                <c:pt idx="745">
                  <c:v>62.580555555555556</c:v>
                </c:pt>
                <c:pt idx="746">
                  <c:v>62.666666666666664</c:v>
                </c:pt>
                <c:pt idx="747">
                  <c:v>62.75</c:v>
                </c:pt>
                <c:pt idx="748">
                  <c:v>62.833333333333336</c:v>
                </c:pt>
                <c:pt idx="749">
                  <c:v>62.916666666666664</c:v>
                </c:pt>
                <c:pt idx="750">
                  <c:v>63</c:v>
                </c:pt>
                <c:pt idx="751">
                  <c:v>63.086111111111109</c:v>
                </c:pt>
                <c:pt idx="752">
                  <c:v>63.169444444444444</c:v>
                </c:pt>
                <c:pt idx="753">
                  <c:v>63.25277777777778</c:v>
                </c:pt>
                <c:pt idx="754">
                  <c:v>63.336111111111109</c:v>
                </c:pt>
                <c:pt idx="755">
                  <c:v>63.422222222222224</c:v>
                </c:pt>
                <c:pt idx="756">
                  <c:v>63.505555555555553</c:v>
                </c:pt>
                <c:pt idx="757">
                  <c:v>63.588888888888889</c:v>
                </c:pt>
                <c:pt idx="758">
                  <c:v>63.672222222222224</c:v>
                </c:pt>
                <c:pt idx="759">
                  <c:v>63.758333333333333</c:v>
                </c:pt>
                <c:pt idx="760">
                  <c:v>63.841666666666669</c:v>
                </c:pt>
                <c:pt idx="761">
                  <c:v>63.924999999999997</c:v>
                </c:pt>
                <c:pt idx="762">
                  <c:v>64.00833333333334</c:v>
                </c:pt>
                <c:pt idx="763">
                  <c:v>64.094444444444449</c:v>
                </c:pt>
                <c:pt idx="764">
                  <c:v>64.177777777777777</c:v>
                </c:pt>
                <c:pt idx="765">
                  <c:v>64.261111111111106</c:v>
                </c:pt>
                <c:pt idx="766">
                  <c:v>64.344444444444449</c:v>
                </c:pt>
                <c:pt idx="767">
                  <c:v>64.430555555555557</c:v>
                </c:pt>
                <c:pt idx="768">
                  <c:v>64.513888888888886</c:v>
                </c:pt>
                <c:pt idx="769">
                  <c:v>64.597222222222229</c:v>
                </c:pt>
                <c:pt idx="770">
                  <c:v>64.680555555555557</c:v>
                </c:pt>
                <c:pt idx="771">
                  <c:v>64.766666666666666</c:v>
                </c:pt>
                <c:pt idx="772">
                  <c:v>64.849999999999994</c:v>
                </c:pt>
                <c:pt idx="773">
                  <c:v>64.933333333333337</c:v>
                </c:pt>
                <c:pt idx="774">
                  <c:v>65.016666666666666</c:v>
                </c:pt>
                <c:pt idx="775">
                  <c:v>65.102777777777774</c:v>
                </c:pt>
                <c:pt idx="776">
                  <c:v>65.186111111111117</c:v>
                </c:pt>
                <c:pt idx="777">
                  <c:v>65.269444444444446</c:v>
                </c:pt>
                <c:pt idx="778">
                  <c:v>65.352777777777774</c:v>
                </c:pt>
                <c:pt idx="779">
                  <c:v>65.436111111111117</c:v>
                </c:pt>
                <c:pt idx="780">
                  <c:v>65.522222222222226</c:v>
                </c:pt>
                <c:pt idx="781">
                  <c:v>65.605555555555554</c:v>
                </c:pt>
                <c:pt idx="782">
                  <c:v>65.688888888888883</c:v>
                </c:pt>
                <c:pt idx="783">
                  <c:v>65.772222222222226</c:v>
                </c:pt>
                <c:pt idx="784">
                  <c:v>65.858333333333334</c:v>
                </c:pt>
                <c:pt idx="785">
                  <c:v>65.941666666666663</c:v>
                </c:pt>
                <c:pt idx="786">
                  <c:v>66.025000000000006</c:v>
                </c:pt>
                <c:pt idx="787">
                  <c:v>66.108333333333334</c:v>
                </c:pt>
                <c:pt idx="788">
                  <c:v>66.194444444444443</c:v>
                </c:pt>
                <c:pt idx="789">
                  <c:v>66.277777777777771</c:v>
                </c:pt>
                <c:pt idx="790">
                  <c:v>66.361111111111114</c:v>
                </c:pt>
                <c:pt idx="791">
                  <c:v>66.444444444444443</c:v>
                </c:pt>
                <c:pt idx="792">
                  <c:v>66.530555555555551</c:v>
                </c:pt>
                <c:pt idx="793">
                  <c:v>66.613888888888894</c:v>
                </c:pt>
                <c:pt idx="794">
                  <c:v>66.697222222222223</c:v>
                </c:pt>
                <c:pt idx="795">
                  <c:v>66.780555555555551</c:v>
                </c:pt>
                <c:pt idx="796">
                  <c:v>66.86666666666666</c:v>
                </c:pt>
                <c:pt idx="797">
                  <c:v>66.95</c:v>
                </c:pt>
                <c:pt idx="798">
                  <c:v>67.033333333333331</c:v>
                </c:pt>
                <c:pt idx="799">
                  <c:v>67.11666666666666</c:v>
                </c:pt>
                <c:pt idx="800">
                  <c:v>67.202777777777783</c:v>
                </c:pt>
                <c:pt idx="801">
                  <c:v>67.286111111111111</c:v>
                </c:pt>
                <c:pt idx="802">
                  <c:v>67.36944444444444</c:v>
                </c:pt>
                <c:pt idx="803">
                  <c:v>67.452777777777783</c:v>
                </c:pt>
                <c:pt idx="804">
                  <c:v>67.536111111111111</c:v>
                </c:pt>
                <c:pt idx="805">
                  <c:v>67.62222222222222</c:v>
                </c:pt>
                <c:pt idx="806">
                  <c:v>67.705555555555549</c:v>
                </c:pt>
                <c:pt idx="807">
                  <c:v>67.788888888888891</c:v>
                </c:pt>
                <c:pt idx="808">
                  <c:v>67.87222222222222</c:v>
                </c:pt>
                <c:pt idx="809">
                  <c:v>67.958333333333329</c:v>
                </c:pt>
                <c:pt idx="810">
                  <c:v>68.041666666666671</c:v>
                </c:pt>
                <c:pt idx="811">
                  <c:v>68.125</c:v>
                </c:pt>
                <c:pt idx="812">
                  <c:v>68.208333333333329</c:v>
                </c:pt>
                <c:pt idx="813">
                  <c:v>68.294444444444451</c:v>
                </c:pt>
                <c:pt idx="814">
                  <c:v>68.37777777777778</c:v>
                </c:pt>
                <c:pt idx="815">
                  <c:v>68.461111111111109</c:v>
                </c:pt>
                <c:pt idx="816">
                  <c:v>68.544444444444451</c:v>
                </c:pt>
                <c:pt idx="817">
                  <c:v>68.63055555555556</c:v>
                </c:pt>
                <c:pt idx="818">
                  <c:v>68.713888888888889</c:v>
                </c:pt>
                <c:pt idx="819">
                  <c:v>68.797222222222217</c:v>
                </c:pt>
                <c:pt idx="820">
                  <c:v>68.88055555555556</c:v>
                </c:pt>
                <c:pt idx="821">
                  <c:v>68.966666666666669</c:v>
                </c:pt>
                <c:pt idx="822">
                  <c:v>69.05</c:v>
                </c:pt>
                <c:pt idx="823">
                  <c:v>69.13333333333334</c:v>
                </c:pt>
                <c:pt idx="824">
                  <c:v>69.216666666666669</c:v>
                </c:pt>
                <c:pt idx="825">
                  <c:v>69.302777777777777</c:v>
                </c:pt>
                <c:pt idx="826">
                  <c:v>69.386111111111106</c:v>
                </c:pt>
                <c:pt idx="827">
                  <c:v>69.469444444444449</c:v>
                </c:pt>
                <c:pt idx="828">
                  <c:v>69.552777777777777</c:v>
                </c:pt>
                <c:pt idx="829">
                  <c:v>69.638888888888886</c:v>
                </c:pt>
                <c:pt idx="830">
                  <c:v>69.722222222222229</c:v>
                </c:pt>
                <c:pt idx="831">
                  <c:v>69.805555555555557</c:v>
                </c:pt>
                <c:pt idx="832">
                  <c:v>69.888888888888886</c:v>
                </c:pt>
                <c:pt idx="833">
                  <c:v>69.972222222222229</c:v>
                </c:pt>
                <c:pt idx="834">
                  <c:v>70.058333333333337</c:v>
                </c:pt>
                <c:pt idx="835">
                  <c:v>70.141666666666666</c:v>
                </c:pt>
                <c:pt idx="836">
                  <c:v>70.224999999999994</c:v>
                </c:pt>
                <c:pt idx="837">
                  <c:v>70.308333333333337</c:v>
                </c:pt>
                <c:pt idx="838">
                  <c:v>70.394444444444446</c:v>
                </c:pt>
                <c:pt idx="839">
                  <c:v>70.477777777777774</c:v>
                </c:pt>
                <c:pt idx="840">
                  <c:v>70.561111111111117</c:v>
                </c:pt>
                <c:pt idx="841">
                  <c:v>70.644444444444446</c:v>
                </c:pt>
                <c:pt idx="842">
                  <c:v>70.730555555555554</c:v>
                </c:pt>
                <c:pt idx="843">
                  <c:v>70.813888888888883</c:v>
                </c:pt>
                <c:pt idx="844">
                  <c:v>70.897222222222226</c:v>
                </c:pt>
                <c:pt idx="845">
                  <c:v>70.980555555555554</c:v>
                </c:pt>
                <c:pt idx="846">
                  <c:v>71.066666666666663</c:v>
                </c:pt>
                <c:pt idx="847">
                  <c:v>71.150000000000006</c:v>
                </c:pt>
                <c:pt idx="848">
                  <c:v>71.233333333333334</c:v>
                </c:pt>
                <c:pt idx="849">
                  <c:v>71.316666666666663</c:v>
                </c:pt>
                <c:pt idx="850">
                  <c:v>71.402777777777771</c:v>
                </c:pt>
                <c:pt idx="851">
                  <c:v>71.486111111111114</c:v>
                </c:pt>
                <c:pt idx="852">
                  <c:v>71.569444444444443</c:v>
                </c:pt>
                <c:pt idx="853">
                  <c:v>71.652777777777771</c:v>
                </c:pt>
                <c:pt idx="854">
                  <c:v>71.738888888888894</c:v>
                </c:pt>
                <c:pt idx="855">
                  <c:v>71.822222222222223</c:v>
                </c:pt>
                <c:pt idx="856">
                  <c:v>71.905555555555551</c:v>
                </c:pt>
                <c:pt idx="857">
                  <c:v>71.988888888888894</c:v>
                </c:pt>
                <c:pt idx="858">
                  <c:v>72.072222222222223</c:v>
                </c:pt>
                <c:pt idx="859">
                  <c:v>72.158333333333331</c:v>
                </c:pt>
                <c:pt idx="860">
                  <c:v>72.24166666666666</c:v>
                </c:pt>
                <c:pt idx="861">
                  <c:v>72.325000000000003</c:v>
                </c:pt>
                <c:pt idx="862">
                  <c:v>72.408333333333331</c:v>
                </c:pt>
                <c:pt idx="863">
                  <c:v>72.49444444444444</c:v>
                </c:pt>
                <c:pt idx="864">
                  <c:v>72.577777777777783</c:v>
                </c:pt>
                <c:pt idx="865">
                  <c:v>72.661111111111111</c:v>
                </c:pt>
                <c:pt idx="866">
                  <c:v>72.74444444444444</c:v>
                </c:pt>
                <c:pt idx="867">
                  <c:v>72.830555555555549</c:v>
                </c:pt>
                <c:pt idx="868">
                  <c:v>72.913888888888891</c:v>
                </c:pt>
                <c:pt idx="869">
                  <c:v>72.99722222222222</c:v>
                </c:pt>
                <c:pt idx="870">
                  <c:v>73.080555555555549</c:v>
                </c:pt>
                <c:pt idx="871">
                  <c:v>73.166666666666671</c:v>
                </c:pt>
                <c:pt idx="872">
                  <c:v>73.25</c:v>
                </c:pt>
                <c:pt idx="873">
                  <c:v>73.333333333333329</c:v>
                </c:pt>
                <c:pt idx="874">
                  <c:v>73.416666666666671</c:v>
                </c:pt>
                <c:pt idx="875">
                  <c:v>73.50277777777778</c:v>
                </c:pt>
                <c:pt idx="876">
                  <c:v>73.586111111111109</c:v>
                </c:pt>
                <c:pt idx="877">
                  <c:v>73.669444444444451</c:v>
                </c:pt>
                <c:pt idx="878">
                  <c:v>73.75277777777778</c:v>
                </c:pt>
                <c:pt idx="879">
                  <c:v>73.838888888888889</c:v>
                </c:pt>
                <c:pt idx="880">
                  <c:v>73.922222222222217</c:v>
                </c:pt>
                <c:pt idx="881">
                  <c:v>74.00555555555556</c:v>
                </c:pt>
                <c:pt idx="882">
                  <c:v>74.088888888888889</c:v>
                </c:pt>
                <c:pt idx="883">
                  <c:v>74.174999999999997</c:v>
                </c:pt>
                <c:pt idx="884">
                  <c:v>74.25833333333334</c:v>
                </c:pt>
                <c:pt idx="885">
                  <c:v>74.341666666666669</c:v>
                </c:pt>
                <c:pt idx="886">
                  <c:v>74.424999999999997</c:v>
                </c:pt>
                <c:pt idx="887">
                  <c:v>74.50833333333334</c:v>
                </c:pt>
                <c:pt idx="888">
                  <c:v>74.594444444444449</c:v>
                </c:pt>
                <c:pt idx="889">
                  <c:v>74.677777777777777</c:v>
                </c:pt>
                <c:pt idx="890">
                  <c:v>74.761111111111106</c:v>
                </c:pt>
                <c:pt idx="891">
                  <c:v>74.844444444444449</c:v>
                </c:pt>
                <c:pt idx="892">
                  <c:v>74.930555555555557</c:v>
                </c:pt>
                <c:pt idx="893">
                  <c:v>75.013888888888886</c:v>
                </c:pt>
                <c:pt idx="894">
                  <c:v>75.097222222222229</c:v>
                </c:pt>
                <c:pt idx="895">
                  <c:v>75.180555555555557</c:v>
                </c:pt>
                <c:pt idx="896">
                  <c:v>75.266666666666666</c:v>
                </c:pt>
                <c:pt idx="897">
                  <c:v>75.349999999999994</c:v>
                </c:pt>
                <c:pt idx="898">
                  <c:v>75.433333333333337</c:v>
                </c:pt>
                <c:pt idx="899">
                  <c:v>75.516666666666666</c:v>
                </c:pt>
                <c:pt idx="900">
                  <c:v>75.602777777777774</c:v>
                </c:pt>
                <c:pt idx="901">
                  <c:v>75.686111111111117</c:v>
                </c:pt>
                <c:pt idx="902">
                  <c:v>75.769444444444446</c:v>
                </c:pt>
                <c:pt idx="903">
                  <c:v>75.852777777777774</c:v>
                </c:pt>
                <c:pt idx="904">
                  <c:v>75.938888888888883</c:v>
                </c:pt>
                <c:pt idx="905">
                  <c:v>76.022222222222226</c:v>
                </c:pt>
                <c:pt idx="906">
                  <c:v>76.105555555555554</c:v>
                </c:pt>
                <c:pt idx="907">
                  <c:v>76.188888888888883</c:v>
                </c:pt>
                <c:pt idx="908">
                  <c:v>76.275000000000006</c:v>
                </c:pt>
                <c:pt idx="909">
                  <c:v>76.358333333333334</c:v>
                </c:pt>
                <c:pt idx="910">
                  <c:v>76.441666666666663</c:v>
                </c:pt>
                <c:pt idx="911">
                  <c:v>76.525000000000006</c:v>
                </c:pt>
                <c:pt idx="912">
                  <c:v>76.608333333333334</c:v>
                </c:pt>
                <c:pt idx="913">
                  <c:v>76.694444444444443</c:v>
                </c:pt>
                <c:pt idx="914">
                  <c:v>76.777777777777771</c:v>
                </c:pt>
                <c:pt idx="915">
                  <c:v>76.861111111111114</c:v>
                </c:pt>
                <c:pt idx="916">
                  <c:v>76.944444444444443</c:v>
                </c:pt>
                <c:pt idx="917">
                  <c:v>77.030555555555551</c:v>
                </c:pt>
                <c:pt idx="918">
                  <c:v>77.113888888888894</c:v>
                </c:pt>
                <c:pt idx="919">
                  <c:v>77.197222222222223</c:v>
                </c:pt>
                <c:pt idx="920">
                  <c:v>77.280555555555551</c:v>
                </c:pt>
                <c:pt idx="921">
                  <c:v>77.36666666666666</c:v>
                </c:pt>
                <c:pt idx="922">
                  <c:v>77.45</c:v>
                </c:pt>
                <c:pt idx="923">
                  <c:v>77.533333333333331</c:v>
                </c:pt>
                <c:pt idx="924">
                  <c:v>77.61666666666666</c:v>
                </c:pt>
                <c:pt idx="925">
                  <c:v>77.702777777777783</c:v>
                </c:pt>
                <c:pt idx="926">
                  <c:v>77.786111111111111</c:v>
                </c:pt>
                <c:pt idx="927">
                  <c:v>77.86944444444444</c:v>
                </c:pt>
                <c:pt idx="928">
                  <c:v>77.952777777777783</c:v>
                </c:pt>
                <c:pt idx="929">
                  <c:v>78.038888888888891</c:v>
                </c:pt>
                <c:pt idx="930">
                  <c:v>78.12222222222222</c:v>
                </c:pt>
                <c:pt idx="931">
                  <c:v>78.205555555555549</c:v>
                </c:pt>
                <c:pt idx="932">
                  <c:v>78.288888888888891</c:v>
                </c:pt>
                <c:pt idx="933">
                  <c:v>78.375</c:v>
                </c:pt>
                <c:pt idx="934">
                  <c:v>78.458333333333329</c:v>
                </c:pt>
                <c:pt idx="935">
                  <c:v>78.541666666666671</c:v>
                </c:pt>
                <c:pt idx="936">
                  <c:v>78.625</c:v>
                </c:pt>
                <c:pt idx="937">
                  <c:v>78.711111111111109</c:v>
                </c:pt>
                <c:pt idx="938">
                  <c:v>78.794444444444451</c:v>
                </c:pt>
                <c:pt idx="939">
                  <c:v>78.87777777777778</c:v>
                </c:pt>
                <c:pt idx="940">
                  <c:v>78.961111111111109</c:v>
                </c:pt>
                <c:pt idx="941">
                  <c:v>79.044444444444451</c:v>
                </c:pt>
                <c:pt idx="942">
                  <c:v>79.13055555555556</c:v>
                </c:pt>
                <c:pt idx="943">
                  <c:v>79.213888888888889</c:v>
                </c:pt>
                <c:pt idx="944">
                  <c:v>79.297222222222217</c:v>
                </c:pt>
                <c:pt idx="945">
                  <c:v>79.38055555555556</c:v>
                </c:pt>
                <c:pt idx="946">
                  <c:v>79.466666666666669</c:v>
                </c:pt>
                <c:pt idx="947">
                  <c:v>79.55</c:v>
                </c:pt>
                <c:pt idx="948">
                  <c:v>79.63333333333334</c:v>
                </c:pt>
                <c:pt idx="949">
                  <c:v>79.716666666666669</c:v>
                </c:pt>
                <c:pt idx="950">
                  <c:v>79.802777777777777</c:v>
                </c:pt>
                <c:pt idx="951">
                  <c:v>79.886111111111106</c:v>
                </c:pt>
                <c:pt idx="952">
                  <c:v>79.969444444444449</c:v>
                </c:pt>
                <c:pt idx="953">
                  <c:v>80.052777777777777</c:v>
                </c:pt>
                <c:pt idx="954">
                  <c:v>80.138888888888886</c:v>
                </c:pt>
                <c:pt idx="955">
                  <c:v>80.222222222222229</c:v>
                </c:pt>
                <c:pt idx="956">
                  <c:v>80.305555555555557</c:v>
                </c:pt>
                <c:pt idx="957">
                  <c:v>80.388888888888886</c:v>
                </c:pt>
                <c:pt idx="958">
                  <c:v>80.474999999999994</c:v>
                </c:pt>
                <c:pt idx="959">
                  <c:v>80.558333333333337</c:v>
                </c:pt>
                <c:pt idx="960">
                  <c:v>80.641666666666666</c:v>
                </c:pt>
                <c:pt idx="961">
                  <c:v>80.724999999999994</c:v>
                </c:pt>
                <c:pt idx="962">
                  <c:v>80.811111111111117</c:v>
                </c:pt>
                <c:pt idx="963">
                  <c:v>80.894444444444446</c:v>
                </c:pt>
                <c:pt idx="964">
                  <c:v>80.977777777777774</c:v>
                </c:pt>
                <c:pt idx="965">
                  <c:v>81.061111111111117</c:v>
                </c:pt>
                <c:pt idx="966">
                  <c:v>81.144444444444446</c:v>
                </c:pt>
                <c:pt idx="967">
                  <c:v>81.230555555555554</c:v>
                </c:pt>
                <c:pt idx="968">
                  <c:v>81.313888888888883</c:v>
                </c:pt>
                <c:pt idx="969">
                  <c:v>81.397222222222226</c:v>
                </c:pt>
                <c:pt idx="970">
                  <c:v>81.480555555555554</c:v>
                </c:pt>
                <c:pt idx="971">
                  <c:v>81.566666666666663</c:v>
                </c:pt>
                <c:pt idx="972">
                  <c:v>81.650000000000006</c:v>
                </c:pt>
                <c:pt idx="973">
                  <c:v>81.733333333333334</c:v>
                </c:pt>
                <c:pt idx="974">
                  <c:v>81.816666666666663</c:v>
                </c:pt>
                <c:pt idx="975">
                  <c:v>81.902777777777771</c:v>
                </c:pt>
                <c:pt idx="976">
                  <c:v>81.986111111111114</c:v>
                </c:pt>
                <c:pt idx="977">
                  <c:v>82.069444444444443</c:v>
                </c:pt>
                <c:pt idx="978">
                  <c:v>82.152777777777771</c:v>
                </c:pt>
                <c:pt idx="979">
                  <c:v>82.238888888888894</c:v>
                </c:pt>
                <c:pt idx="980">
                  <c:v>82.322222222222223</c:v>
                </c:pt>
                <c:pt idx="981">
                  <c:v>82.405555555555551</c:v>
                </c:pt>
                <c:pt idx="982">
                  <c:v>82.488888888888894</c:v>
                </c:pt>
                <c:pt idx="983">
                  <c:v>82.575000000000003</c:v>
                </c:pt>
                <c:pt idx="984">
                  <c:v>82.658333333333331</c:v>
                </c:pt>
                <c:pt idx="985">
                  <c:v>82.74166666666666</c:v>
                </c:pt>
                <c:pt idx="986">
                  <c:v>82.825000000000003</c:v>
                </c:pt>
                <c:pt idx="987">
                  <c:v>82.911111111111111</c:v>
                </c:pt>
                <c:pt idx="988">
                  <c:v>82.99444444444444</c:v>
                </c:pt>
                <c:pt idx="989">
                  <c:v>83.077777777777783</c:v>
                </c:pt>
                <c:pt idx="990">
                  <c:v>83.161111111111111</c:v>
                </c:pt>
                <c:pt idx="991">
                  <c:v>83.24444444444444</c:v>
                </c:pt>
                <c:pt idx="992">
                  <c:v>83.330555555555549</c:v>
                </c:pt>
                <c:pt idx="993">
                  <c:v>83.413888888888891</c:v>
                </c:pt>
                <c:pt idx="994">
                  <c:v>83.49722222222222</c:v>
                </c:pt>
                <c:pt idx="995">
                  <c:v>83.580555555555549</c:v>
                </c:pt>
                <c:pt idx="996">
                  <c:v>83.666666666666671</c:v>
                </c:pt>
                <c:pt idx="997">
                  <c:v>83.75</c:v>
                </c:pt>
                <c:pt idx="998">
                  <c:v>83.833333333333329</c:v>
                </c:pt>
                <c:pt idx="999">
                  <c:v>83.916666666666671</c:v>
                </c:pt>
                <c:pt idx="1000">
                  <c:v>84.00277777777778</c:v>
                </c:pt>
                <c:pt idx="1001">
                  <c:v>84.086111111111109</c:v>
                </c:pt>
                <c:pt idx="1002">
                  <c:v>84.169444444444451</c:v>
                </c:pt>
                <c:pt idx="1003">
                  <c:v>84.25277777777778</c:v>
                </c:pt>
                <c:pt idx="1004">
                  <c:v>84.338888888888889</c:v>
                </c:pt>
                <c:pt idx="1005">
                  <c:v>84.422222222222217</c:v>
                </c:pt>
                <c:pt idx="1006">
                  <c:v>84.50555555555556</c:v>
                </c:pt>
                <c:pt idx="1007">
                  <c:v>84.588888888888889</c:v>
                </c:pt>
                <c:pt idx="1008">
                  <c:v>84.674999999999997</c:v>
                </c:pt>
                <c:pt idx="1009">
                  <c:v>84.75833333333334</c:v>
                </c:pt>
                <c:pt idx="1010">
                  <c:v>84.841666666666669</c:v>
                </c:pt>
                <c:pt idx="1011">
                  <c:v>84.924999999999997</c:v>
                </c:pt>
                <c:pt idx="1012">
                  <c:v>85.011111111111106</c:v>
                </c:pt>
                <c:pt idx="1013">
                  <c:v>85.094444444444449</c:v>
                </c:pt>
                <c:pt idx="1014">
                  <c:v>85.177777777777777</c:v>
                </c:pt>
                <c:pt idx="1015">
                  <c:v>85.261111111111106</c:v>
                </c:pt>
                <c:pt idx="1016">
                  <c:v>85.347222222222229</c:v>
                </c:pt>
                <c:pt idx="1017">
                  <c:v>85.430555555555557</c:v>
                </c:pt>
                <c:pt idx="1018">
                  <c:v>85.513888888888886</c:v>
                </c:pt>
                <c:pt idx="1019">
                  <c:v>85.597222222222229</c:v>
                </c:pt>
                <c:pt idx="1020">
                  <c:v>85.680555555555557</c:v>
                </c:pt>
                <c:pt idx="1021">
                  <c:v>85.766666666666666</c:v>
                </c:pt>
                <c:pt idx="1022">
                  <c:v>85.85</c:v>
                </c:pt>
                <c:pt idx="1023">
                  <c:v>85.933333333333337</c:v>
                </c:pt>
                <c:pt idx="1024">
                  <c:v>86.016666666666666</c:v>
                </c:pt>
                <c:pt idx="1025">
                  <c:v>86.102777777777774</c:v>
                </c:pt>
                <c:pt idx="1026">
                  <c:v>86.186111111111117</c:v>
                </c:pt>
                <c:pt idx="1027">
                  <c:v>86.269444444444446</c:v>
                </c:pt>
                <c:pt idx="1028">
                  <c:v>86.352777777777774</c:v>
                </c:pt>
                <c:pt idx="1029">
                  <c:v>86.438888888888883</c:v>
                </c:pt>
                <c:pt idx="1030">
                  <c:v>86.522222222222226</c:v>
                </c:pt>
                <c:pt idx="1031">
                  <c:v>86.605555555555554</c:v>
                </c:pt>
                <c:pt idx="1032">
                  <c:v>86.688888888888883</c:v>
                </c:pt>
                <c:pt idx="1033">
                  <c:v>86.775000000000006</c:v>
                </c:pt>
                <c:pt idx="1034">
                  <c:v>86.858333333333334</c:v>
                </c:pt>
                <c:pt idx="1035">
                  <c:v>86.941666666666663</c:v>
                </c:pt>
                <c:pt idx="1036">
                  <c:v>87.025000000000006</c:v>
                </c:pt>
                <c:pt idx="1037">
                  <c:v>87.111111111111114</c:v>
                </c:pt>
                <c:pt idx="1038">
                  <c:v>87.194444444444443</c:v>
                </c:pt>
                <c:pt idx="1039">
                  <c:v>87.277777777777771</c:v>
                </c:pt>
                <c:pt idx="1040">
                  <c:v>87.361111111111114</c:v>
                </c:pt>
                <c:pt idx="1041">
                  <c:v>87.447222222222223</c:v>
                </c:pt>
                <c:pt idx="1042">
                  <c:v>87.530555555555551</c:v>
                </c:pt>
                <c:pt idx="1043">
                  <c:v>87.613888888888894</c:v>
                </c:pt>
                <c:pt idx="1044">
                  <c:v>87.697222222222223</c:v>
                </c:pt>
                <c:pt idx="1045">
                  <c:v>87.780555555555551</c:v>
                </c:pt>
                <c:pt idx="1046">
                  <c:v>87.86666666666666</c:v>
                </c:pt>
                <c:pt idx="1047">
                  <c:v>87.95</c:v>
                </c:pt>
                <c:pt idx="1048">
                  <c:v>88.033333333333331</c:v>
                </c:pt>
                <c:pt idx="1049">
                  <c:v>88.11666666666666</c:v>
                </c:pt>
                <c:pt idx="1050">
                  <c:v>88.202777777777783</c:v>
                </c:pt>
                <c:pt idx="1051">
                  <c:v>88.286111111111111</c:v>
                </c:pt>
                <c:pt idx="1052">
                  <c:v>88.36944444444444</c:v>
                </c:pt>
                <c:pt idx="1053">
                  <c:v>88.452777777777783</c:v>
                </c:pt>
                <c:pt idx="1054">
                  <c:v>88.538888888888891</c:v>
                </c:pt>
                <c:pt idx="1055">
                  <c:v>88.62222222222222</c:v>
                </c:pt>
                <c:pt idx="1056">
                  <c:v>88.705555555555549</c:v>
                </c:pt>
                <c:pt idx="1057">
                  <c:v>88.788888888888891</c:v>
                </c:pt>
                <c:pt idx="1058">
                  <c:v>88.875</c:v>
                </c:pt>
                <c:pt idx="1059">
                  <c:v>88.958333333333329</c:v>
                </c:pt>
                <c:pt idx="1060">
                  <c:v>89.041666666666671</c:v>
                </c:pt>
                <c:pt idx="1061">
                  <c:v>89.125</c:v>
                </c:pt>
                <c:pt idx="1062">
                  <c:v>89.211111111111109</c:v>
                </c:pt>
                <c:pt idx="1063">
                  <c:v>89.294444444444451</c:v>
                </c:pt>
                <c:pt idx="1064">
                  <c:v>89.37777777777778</c:v>
                </c:pt>
                <c:pt idx="1065">
                  <c:v>89.461111111111109</c:v>
                </c:pt>
                <c:pt idx="1066">
                  <c:v>89.547222222222217</c:v>
                </c:pt>
                <c:pt idx="1067">
                  <c:v>89.63055555555556</c:v>
                </c:pt>
                <c:pt idx="1068">
                  <c:v>89.713888888888889</c:v>
                </c:pt>
                <c:pt idx="1069">
                  <c:v>89.797222222222217</c:v>
                </c:pt>
                <c:pt idx="1070">
                  <c:v>89.88333333333334</c:v>
                </c:pt>
                <c:pt idx="1071">
                  <c:v>89.966666666666669</c:v>
                </c:pt>
                <c:pt idx="1072">
                  <c:v>90.05</c:v>
                </c:pt>
                <c:pt idx="1073">
                  <c:v>90.13333333333334</c:v>
                </c:pt>
                <c:pt idx="1074">
                  <c:v>90.216666666666669</c:v>
                </c:pt>
                <c:pt idx="1075">
                  <c:v>90.302777777777777</c:v>
                </c:pt>
                <c:pt idx="1076">
                  <c:v>90.386111111111106</c:v>
                </c:pt>
                <c:pt idx="1077">
                  <c:v>90.469444444444449</c:v>
                </c:pt>
                <c:pt idx="1078">
                  <c:v>90.552777777777777</c:v>
                </c:pt>
                <c:pt idx="1079">
                  <c:v>90.638888888888886</c:v>
                </c:pt>
                <c:pt idx="1080">
                  <c:v>90.722222222222229</c:v>
                </c:pt>
                <c:pt idx="1081">
                  <c:v>90.805555555555557</c:v>
                </c:pt>
                <c:pt idx="1082">
                  <c:v>90.888888888888886</c:v>
                </c:pt>
                <c:pt idx="1083">
                  <c:v>90.974999999999994</c:v>
                </c:pt>
                <c:pt idx="1084">
                  <c:v>91.058333333333337</c:v>
                </c:pt>
                <c:pt idx="1085">
                  <c:v>91.141666666666666</c:v>
                </c:pt>
                <c:pt idx="1086">
                  <c:v>91.224999999999994</c:v>
                </c:pt>
                <c:pt idx="1087">
                  <c:v>91.311111111111117</c:v>
                </c:pt>
                <c:pt idx="1088">
                  <c:v>91.394444444444446</c:v>
                </c:pt>
                <c:pt idx="1089">
                  <c:v>91.477777777777774</c:v>
                </c:pt>
                <c:pt idx="1090">
                  <c:v>91.561111111111117</c:v>
                </c:pt>
                <c:pt idx="1091">
                  <c:v>91.647222222222226</c:v>
                </c:pt>
                <c:pt idx="1092">
                  <c:v>91.730555555555554</c:v>
                </c:pt>
                <c:pt idx="1093">
                  <c:v>91.813888888888883</c:v>
                </c:pt>
                <c:pt idx="1094">
                  <c:v>91.897222222222226</c:v>
                </c:pt>
                <c:pt idx="1095">
                  <c:v>91.983333333333334</c:v>
                </c:pt>
                <c:pt idx="1096">
                  <c:v>92.066666666666663</c:v>
                </c:pt>
                <c:pt idx="1097">
                  <c:v>92.15</c:v>
                </c:pt>
                <c:pt idx="1098">
                  <c:v>92.233333333333334</c:v>
                </c:pt>
                <c:pt idx="1099">
                  <c:v>92.316666666666663</c:v>
                </c:pt>
                <c:pt idx="1100">
                  <c:v>92.402777777777771</c:v>
                </c:pt>
                <c:pt idx="1101">
                  <c:v>92.486111111111114</c:v>
                </c:pt>
                <c:pt idx="1102">
                  <c:v>92.569444444444443</c:v>
                </c:pt>
                <c:pt idx="1103">
                  <c:v>92.652777777777771</c:v>
                </c:pt>
                <c:pt idx="1104">
                  <c:v>92.738888888888894</c:v>
                </c:pt>
                <c:pt idx="1105">
                  <c:v>92.822222222222223</c:v>
                </c:pt>
                <c:pt idx="1106">
                  <c:v>92.905555555555551</c:v>
                </c:pt>
                <c:pt idx="1107">
                  <c:v>92.988888888888894</c:v>
                </c:pt>
                <c:pt idx="1108">
                  <c:v>93.075000000000003</c:v>
                </c:pt>
                <c:pt idx="1109">
                  <c:v>93.158333333333331</c:v>
                </c:pt>
                <c:pt idx="1110">
                  <c:v>93.24166666666666</c:v>
                </c:pt>
                <c:pt idx="1111">
                  <c:v>93.325000000000003</c:v>
                </c:pt>
                <c:pt idx="1112">
                  <c:v>93.411111111111111</c:v>
                </c:pt>
                <c:pt idx="1113">
                  <c:v>93.49444444444444</c:v>
                </c:pt>
                <c:pt idx="1114">
                  <c:v>93.577777777777783</c:v>
                </c:pt>
                <c:pt idx="1115">
                  <c:v>93.661111111111111</c:v>
                </c:pt>
                <c:pt idx="1116">
                  <c:v>93.74722222222222</c:v>
                </c:pt>
                <c:pt idx="1117">
                  <c:v>93.830555555555549</c:v>
                </c:pt>
                <c:pt idx="1118">
                  <c:v>93.913888888888891</c:v>
                </c:pt>
                <c:pt idx="1119">
                  <c:v>93.99722222222222</c:v>
                </c:pt>
                <c:pt idx="1120">
                  <c:v>94.083333333333329</c:v>
                </c:pt>
                <c:pt idx="1121">
                  <c:v>94.166666666666671</c:v>
                </c:pt>
                <c:pt idx="1122">
                  <c:v>94.25</c:v>
                </c:pt>
                <c:pt idx="1123">
                  <c:v>94.333333333333329</c:v>
                </c:pt>
                <c:pt idx="1124">
                  <c:v>94.419444444444451</c:v>
                </c:pt>
                <c:pt idx="1125">
                  <c:v>94.50277777777778</c:v>
                </c:pt>
                <c:pt idx="1126">
                  <c:v>94.586111111111109</c:v>
                </c:pt>
                <c:pt idx="1127">
                  <c:v>94.669444444444451</c:v>
                </c:pt>
                <c:pt idx="1128">
                  <c:v>94.75277777777778</c:v>
                </c:pt>
                <c:pt idx="1129">
                  <c:v>94.838888888888889</c:v>
                </c:pt>
                <c:pt idx="1130">
                  <c:v>94.922222222222217</c:v>
                </c:pt>
                <c:pt idx="1131">
                  <c:v>95.00555555555556</c:v>
                </c:pt>
                <c:pt idx="1132">
                  <c:v>95.088888888888889</c:v>
                </c:pt>
                <c:pt idx="1133">
                  <c:v>95.174999999999997</c:v>
                </c:pt>
                <c:pt idx="1134">
                  <c:v>95.25833333333334</c:v>
                </c:pt>
                <c:pt idx="1135">
                  <c:v>95.341666666666669</c:v>
                </c:pt>
                <c:pt idx="1136">
                  <c:v>95.424999999999997</c:v>
                </c:pt>
                <c:pt idx="1137">
                  <c:v>95.511111111111106</c:v>
                </c:pt>
                <c:pt idx="1138">
                  <c:v>95.594444444444449</c:v>
                </c:pt>
                <c:pt idx="1139">
                  <c:v>95.677777777777777</c:v>
                </c:pt>
                <c:pt idx="1140">
                  <c:v>95.761111111111106</c:v>
                </c:pt>
                <c:pt idx="1141">
                  <c:v>95.847222222222229</c:v>
                </c:pt>
                <c:pt idx="1142">
                  <c:v>95.930555555555557</c:v>
                </c:pt>
                <c:pt idx="1143">
                  <c:v>96.013888888888886</c:v>
                </c:pt>
                <c:pt idx="1144">
                  <c:v>96.097222222222229</c:v>
                </c:pt>
                <c:pt idx="1145">
                  <c:v>96.183333333333337</c:v>
                </c:pt>
                <c:pt idx="1146">
                  <c:v>96.266666666666666</c:v>
                </c:pt>
                <c:pt idx="1147">
                  <c:v>96.35</c:v>
                </c:pt>
                <c:pt idx="1148">
                  <c:v>96.433333333333337</c:v>
                </c:pt>
                <c:pt idx="1149">
                  <c:v>96.519444444444446</c:v>
                </c:pt>
                <c:pt idx="1150">
                  <c:v>96.602777777777774</c:v>
                </c:pt>
                <c:pt idx="1151">
                  <c:v>96.686111111111117</c:v>
                </c:pt>
                <c:pt idx="1152">
                  <c:v>96.769444444444446</c:v>
                </c:pt>
                <c:pt idx="1153">
                  <c:v>96.852777777777774</c:v>
                </c:pt>
                <c:pt idx="1154">
                  <c:v>96.938888888888883</c:v>
                </c:pt>
                <c:pt idx="1155">
                  <c:v>97.022222222222226</c:v>
                </c:pt>
                <c:pt idx="1156">
                  <c:v>97.105555555555554</c:v>
                </c:pt>
                <c:pt idx="1157">
                  <c:v>97.188888888888883</c:v>
                </c:pt>
                <c:pt idx="1158">
                  <c:v>97.275000000000006</c:v>
                </c:pt>
                <c:pt idx="1159">
                  <c:v>97.358333333333334</c:v>
                </c:pt>
                <c:pt idx="1160">
                  <c:v>97.441666666666663</c:v>
                </c:pt>
                <c:pt idx="1161">
                  <c:v>97.525000000000006</c:v>
                </c:pt>
                <c:pt idx="1162">
                  <c:v>97.611111111111114</c:v>
                </c:pt>
                <c:pt idx="1163">
                  <c:v>97.694444444444443</c:v>
                </c:pt>
                <c:pt idx="1164">
                  <c:v>97.777777777777771</c:v>
                </c:pt>
                <c:pt idx="1165">
                  <c:v>97.861111111111114</c:v>
                </c:pt>
                <c:pt idx="1166">
                  <c:v>97.947222222222223</c:v>
                </c:pt>
                <c:pt idx="1167">
                  <c:v>98.030555555555551</c:v>
                </c:pt>
                <c:pt idx="1168">
                  <c:v>98.113888888888894</c:v>
                </c:pt>
                <c:pt idx="1169">
                  <c:v>98.197222222222223</c:v>
                </c:pt>
                <c:pt idx="1170">
                  <c:v>98.283333333333331</c:v>
                </c:pt>
                <c:pt idx="1171">
                  <c:v>98.36666666666666</c:v>
                </c:pt>
                <c:pt idx="1172">
                  <c:v>98.45</c:v>
                </c:pt>
                <c:pt idx="1173">
                  <c:v>98.533333333333331</c:v>
                </c:pt>
                <c:pt idx="1174">
                  <c:v>98.61944444444444</c:v>
                </c:pt>
                <c:pt idx="1175">
                  <c:v>98.702777777777783</c:v>
                </c:pt>
                <c:pt idx="1176">
                  <c:v>98.786111111111111</c:v>
                </c:pt>
                <c:pt idx="1177">
                  <c:v>98.86944444444444</c:v>
                </c:pt>
                <c:pt idx="1178">
                  <c:v>98.955555555555549</c:v>
                </c:pt>
                <c:pt idx="1179">
                  <c:v>99.038888888888891</c:v>
                </c:pt>
                <c:pt idx="1180">
                  <c:v>99.12222222222222</c:v>
                </c:pt>
                <c:pt idx="1181">
                  <c:v>99.205555555555549</c:v>
                </c:pt>
                <c:pt idx="1182">
                  <c:v>99.288888888888891</c:v>
                </c:pt>
                <c:pt idx="1183">
                  <c:v>99.375</c:v>
                </c:pt>
                <c:pt idx="1184">
                  <c:v>99.458333333333329</c:v>
                </c:pt>
                <c:pt idx="1185">
                  <c:v>99.541666666666671</c:v>
                </c:pt>
                <c:pt idx="1186">
                  <c:v>99.625</c:v>
                </c:pt>
                <c:pt idx="1187">
                  <c:v>99.711111111111109</c:v>
                </c:pt>
                <c:pt idx="1188">
                  <c:v>99.794444444444451</c:v>
                </c:pt>
                <c:pt idx="1189">
                  <c:v>99.87777777777778</c:v>
                </c:pt>
                <c:pt idx="1190">
                  <c:v>99.961111111111109</c:v>
                </c:pt>
                <c:pt idx="1191">
                  <c:v>100.04722222222222</c:v>
                </c:pt>
                <c:pt idx="1192">
                  <c:v>100.13055555555556</c:v>
                </c:pt>
                <c:pt idx="1193">
                  <c:v>100.21388888888889</c:v>
                </c:pt>
                <c:pt idx="1194">
                  <c:v>100.29722222222222</c:v>
                </c:pt>
                <c:pt idx="1195">
                  <c:v>100.38333333333334</c:v>
                </c:pt>
                <c:pt idx="1196">
                  <c:v>100.46666666666667</c:v>
                </c:pt>
                <c:pt idx="1197">
                  <c:v>100.55</c:v>
                </c:pt>
                <c:pt idx="1198">
                  <c:v>100.63333333333334</c:v>
                </c:pt>
                <c:pt idx="1199">
                  <c:v>100.71944444444445</c:v>
                </c:pt>
                <c:pt idx="1200">
                  <c:v>100.80277777777778</c:v>
                </c:pt>
                <c:pt idx="1201">
                  <c:v>100.88611111111111</c:v>
                </c:pt>
                <c:pt idx="1202">
                  <c:v>100.96944444444445</c:v>
                </c:pt>
                <c:pt idx="1203">
                  <c:v>101.05555555555556</c:v>
                </c:pt>
                <c:pt idx="1204">
                  <c:v>101.13888888888889</c:v>
                </c:pt>
                <c:pt idx="1205">
                  <c:v>101.22222222222223</c:v>
                </c:pt>
                <c:pt idx="1206">
                  <c:v>101.30555555555556</c:v>
                </c:pt>
                <c:pt idx="1207">
                  <c:v>101.38888888888889</c:v>
                </c:pt>
                <c:pt idx="1208">
                  <c:v>101.47499999999999</c:v>
                </c:pt>
                <c:pt idx="1209">
                  <c:v>101.55833333333334</c:v>
                </c:pt>
                <c:pt idx="1210">
                  <c:v>101.64166666666667</c:v>
                </c:pt>
                <c:pt idx="1211">
                  <c:v>101.72499999999999</c:v>
                </c:pt>
                <c:pt idx="1212">
                  <c:v>101.81111111111112</c:v>
                </c:pt>
                <c:pt idx="1213">
                  <c:v>101.89444444444445</c:v>
                </c:pt>
                <c:pt idx="1214">
                  <c:v>101.97777777777777</c:v>
                </c:pt>
                <c:pt idx="1215">
                  <c:v>102.06111111111112</c:v>
                </c:pt>
                <c:pt idx="1216">
                  <c:v>102.14722222222223</c:v>
                </c:pt>
                <c:pt idx="1217">
                  <c:v>102.23055555555555</c:v>
                </c:pt>
                <c:pt idx="1218">
                  <c:v>102.31388888888888</c:v>
                </c:pt>
                <c:pt idx="1219">
                  <c:v>102.39722222222223</c:v>
                </c:pt>
                <c:pt idx="1220">
                  <c:v>102.48333333333333</c:v>
                </c:pt>
                <c:pt idx="1221">
                  <c:v>102.56666666666666</c:v>
                </c:pt>
                <c:pt idx="1222">
                  <c:v>102.65</c:v>
                </c:pt>
                <c:pt idx="1223">
                  <c:v>102.73333333333333</c:v>
                </c:pt>
                <c:pt idx="1224">
                  <c:v>102.81944444444444</c:v>
                </c:pt>
                <c:pt idx="1225">
                  <c:v>102.90277777777777</c:v>
                </c:pt>
                <c:pt idx="1226">
                  <c:v>102.98611111111111</c:v>
                </c:pt>
                <c:pt idx="1227">
                  <c:v>103.06944444444444</c:v>
                </c:pt>
                <c:pt idx="1228">
                  <c:v>103.15555555555555</c:v>
                </c:pt>
                <c:pt idx="1229">
                  <c:v>103.23888888888889</c:v>
                </c:pt>
                <c:pt idx="1230">
                  <c:v>103.32222222222222</c:v>
                </c:pt>
                <c:pt idx="1231">
                  <c:v>103.40555555555555</c:v>
                </c:pt>
                <c:pt idx="1232">
                  <c:v>103.48888888888889</c:v>
                </c:pt>
                <c:pt idx="1233">
                  <c:v>103.575</c:v>
                </c:pt>
                <c:pt idx="1234">
                  <c:v>103.65833333333333</c:v>
                </c:pt>
                <c:pt idx="1235">
                  <c:v>103.74166666666666</c:v>
                </c:pt>
                <c:pt idx="1236">
                  <c:v>103.825</c:v>
                </c:pt>
                <c:pt idx="1237">
                  <c:v>103.91111111111111</c:v>
                </c:pt>
                <c:pt idx="1238">
                  <c:v>103.99444444444444</c:v>
                </c:pt>
                <c:pt idx="1239">
                  <c:v>104.07777777777778</c:v>
                </c:pt>
                <c:pt idx="1240">
                  <c:v>104.16111111111111</c:v>
                </c:pt>
                <c:pt idx="1241">
                  <c:v>104.24722222222222</c:v>
                </c:pt>
                <c:pt idx="1242">
                  <c:v>104.33055555555555</c:v>
                </c:pt>
                <c:pt idx="1243">
                  <c:v>104.41388888888889</c:v>
                </c:pt>
                <c:pt idx="1244">
                  <c:v>104.49722222222222</c:v>
                </c:pt>
                <c:pt idx="1245">
                  <c:v>104.58333333333333</c:v>
                </c:pt>
                <c:pt idx="1246">
                  <c:v>104.66666666666667</c:v>
                </c:pt>
                <c:pt idx="1247">
                  <c:v>104.75</c:v>
                </c:pt>
                <c:pt idx="1248">
                  <c:v>104.83333333333333</c:v>
                </c:pt>
                <c:pt idx="1249">
                  <c:v>104.91944444444445</c:v>
                </c:pt>
                <c:pt idx="1250">
                  <c:v>105.00277777777778</c:v>
                </c:pt>
                <c:pt idx="1251">
                  <c:v>105.08611111111111</c:v>
                </c:pt>
                <c:pt idx="1252">
                  <c:v>105.16944444444445</c:v>
                </c:pt>
                <c:pt idx="1253">
                  <c:v>105.25555555555556</c:v>
                </c:pt>
                <c:pt idx="1254">
                  <c:v>105.33888888888889</c:v>
                </c:pt>
                <c:pt idx="1255">
                  <c:v>105.42222222222222</c:v>
                </c:pt>
                <c:pt idx="1256">
                  <c:v>105.50555555555556</c:v>
                </c:pt>
                <c:pt idx="1257">
                  <c:v>105.59166666666667</c:v>
                </c:pt>
                <c:pt idx="1258">
                  <c:v>105.675</c:v>
                </c:pt>
                <c:pt idx="1259">
                  <c:v>105.75833333333334</c:v>
                </c:pt>
                <c:pt idx="1260">
                  <c:v>105.84166666666667</c:v>
                </c:pt>
                <c:pt idx="1261">
                  <c:v>105.925</c:v>
                </c:pt>
                <c:pt idx="1262">
                  <c:v>106.01111111111111</c:v>
                </c:pt>
                <c:pt idx="1263">
                  <c:v>106.09444444444445</c:v>
                </c:pt>
                <c:pt idx="1264">
                  <c:v>106.17777777777778</c:v>
                </c:pt>
                <c:pt idx="1265">
                  <c:v>106.26111111111111</c:v>
                </c:pt>
                <c:pt idx="1266">
                  <c:v>106.34722222222223</c:v>
                </c:pt>
                <c:pt idx="1267">
                  <c:v>106.43055555555556</c:v>
                </c:pt>
                <c:pt idx="1268">
                  <c:v>106.51388888888889</c:v>
                </c:pt>
                <c:pt idx="1269">
                  <c:v>106.59722222222223</c:v>
                </c:pt>
                <c:pt idx="1270">
                  <c:v>106.68333333333334</c:v>
                </c:pt>
                <c:pt idx="1271">
                  <c:v>106.76666666666667</c:v>
                </c:pt>
                <c:pt idx="1272">
                  <c:v>106.85</c:v>
                </c:pt>
                <c:pt idx="1273">
                  <c:v>106.93333333333334</c:v>
                </c:pt>
                <c:pt idx="1274">
                  <c:v>107.01944444444445</c:v>
                </c:pt>
                <c:pt idx="1275">
                  <c:v>107.10277777777777</c:v>
                </c:pt>
                <c:pt idx="1276">
                  <c:v>107.18611111111112</c:v>
                </c:pt>
                <c:pt idx="1277">
                  <c:v>107.26944444444445</c:v>
                </c:pt>
                <c:pt idx="1278">
                  <c:v>107.35555555555555</c:v>
                </c:pt>
                <c:pt idx="1279">
                  <c:v>107.43888888888888</c:v>
                </c:pt>
                <c:pt idx="1280">
                  <c:v>107.52222222222223</c:v>
                </c:pt>
                <c:pt idx="1281">
                  <c:v>107.60555555555555</c:v>
                </c:pt>
                <c:pt idx="1282">
                  <c:v>107.69166666666666</c:v>
                </c:pt>
                <c:pt idx="1283">
                  <c:v>107.77500000000001</c:v>
                </c:pt>
                <c:pt idx="1284">
                  <c:v>107.85833333333333</c:v>
                </c:pt>
                <c:pt idx="1285">
                  <c:v>107.94166666666666</c:v>
                </c:pt>
                <c:pt idx="1286">
                  <c:v>108.02500000000001</c:v>
                </c:pt>
                <c:pt idx="1287">
                  <c:v>108.11111111111111</c:v>
                </c:pt>
                <c:pt idx="1288">
                  <c:v>108.19444444444444</c:v>
                </c:pt>
                <c:pt idx="1289">
                  <c:v>108.27777777777777</c:v>
                </c:pt>
                <c:pt idx="1290">
                  <c:v>108.36111111111111</c:v>
                </c:pt>
                <c:pt idx="1291">
                  <c:v>108.44722222222222</c:v>
                </c:pt>
                <c:pt idx="1292">
                  <c:v>108.53055555555555</c:v>
                </c:pt>
                <c:pt idx="1293">
                  <c:v>108.61388888888889</c:v>
                </c:pt>
                <c:pt idx="1294">
                  <c:v>108.69722222222222</c:v>
                </c:pt>
                <c:pt idx="1295">
                  <c:v>108.78333333333333</c:v>
                </c:pt>
                <c:pt idx="1296">
                  <c:v>108.86666666666666</c:v>
                </c:pt>
                <c:pt idx="1297">
                  <c:v>108.95</c:v>
                </c:pt>
                <c:pt idx="1298">
                  <c:v>109.03333333333333</c:v>
                </c:pt>
                <c:pt idx="1299">
                  <c:v>109.11944444444444</c:v>
                </c:pt>
                <c:pt idx="1300">
                  <c:v>109.20277777777778</c:v>
                </c:pt>
                <c:pt idx="1301">
                  <c:v>109.28611111111111</c:v>
                </c:pt>
                <c:pt idx="1302">
                  <c:v>109.36944444444444</c:v>
                </c:pt>
                <c:pt idx="1303">
                  <c:v>109.45555555555555</c:v>
                </c:pt>
                <c:pt idx="1304">
                  <c:v>109.53888888888889</c:v>
                </c:pt>
                <c:pt idx="1305">
                  <c:v>109.62222222222222</c:v>
                </c:pt>
                <c:pt idx="1306">
                  <c:v>109.70555555555555</c:v>
                </c:pt>
                <c:pt idx="1307">
                  <c:v>109.79166666666667</c:v>
                </c:pt>
                <c:pt idx="1308">
                  <c:v>109.875</c:v>
                </c:pt>
                <c:pt idx="1309">
                  <c:v>109.95833333333333</c:v>
                </c:pt>
                <c:pt idx="1310">
                  <c:v>110.04166666666667</c:v>
                </c:pt>
                <c:pt idx="1311">
                  <c:v>110.12777777777778</c:v>
                </c:pt>
                <c:pt idx="1312">
                  <c:v>110.21111111111111</c:v>
                </c:pt>
                <c:pt idx="1313">
                  <c:v>110.29444444444445</c:v>
                </c:pt>
                <c:pt idx="1314">
                  <c:v>110.37777777777778</c:v>
                </c:pt>
                <c:pt idx="1315">
                  <c:v>110.46111111111111</c:v>
                </c:pt>
                <c:pt idx="1316">
                  <c:v>110.54722222222222</c:v>
                </c:pt>
                <c:pt idx="1317">
                  <c:v>110.63055555555556</c:v>
                </c:pt>
                <c:pt idx="1318">
                  <c:v>110.71388888888889</c:v>
                </c:pt>
                <c:pt idx="1319">
                  <c:v>110.79722222222222</c:v>
                </c:pt>
                <c:pt idx="1320">
                  <c:v>110.88333333333334</c:v>
                </c:pt>
                <c:pt idx="1321">
                  <c:v>110.96666666666667</c:v>
                </c:pt>
                <c:pt idx="1322">
                  <c:v>111.05</c:v>
                </c:pt>
                <c:pt idx="1323">
                  <c:v>111.13333333333334</c:v>
                </c:pt>
                <c:pt idx="1324">
                  <c:v>111.21944444444445</c:v>
                </c:pt>
                <c:pt idx="1325">
                  <c:v>111.30277777777778</c:v>
                </c:pt>
                <c:pt idx="1326">
                  <c:v>111.38611111111111</c:v>
                </c:pt>
                <c:pt idx="1327">
                  <c:v>111.46944444444445</c:v>
                </c:pt>
                <c:pt idx="1328">
                  <c:v>111.55555555555556</c:v>
                </c:pt>
                <c:pt idx="1329">
                  <c:v>111.63888888888889</c:v>
                </c:pt>
                <c:pt idx="1330">
                  <c:v>111.72222222222223</c:v>
                </c:pt>
                <c:pt idx="1331">
                  <c:v>111.80555555555556</c:v>
                </c:pt>
                <c:pt idx="1332">
                  <c:v>111.89166666666667</c:v>
                </c:pt>
                <c:pt idx="1333">
                  <c:v>111.97499999999999</c:v>
                </c:pt>
                <c:pt idx="1334">
                  <c:v>112.05833333333334</c:v>
                </c:pt>
                <c:pt idx="1335">
                  <c:v>112.14166666666667</c:v>
                </c:pt>
                <c:pt idx="1336">
                  <c:v>112.22777777777777</c:v>
                </c:pt>
                <c:pt idx="1337">
                  <c:v>112.31111111111112</c:v>
                </c:pt>
                <c:pt idx="1338">
                  <c:v>112.39444444444445</c:v>
                </c:pt>
                <c:pt idx="1339">
                  <c:v>112.47777777777777</c:v>
                </c:pt>
                <c:pt idx="1340">
                  <c:v>112.56111111111112</c:v>
                </c:pt>
                <c:pt idx="1341">
                  <c:v>112.64722222222223</c:v>
                </c:pt>
                <c:pt idx="1342">
                  <c:v>112.73055555555555</c:v>
                </c:pt>
                <c:pt idx="1343">
                  <c:v>112.81388888888888</c:v>
                </c:pt>
                <c:pt idx="1344">
                  <c:v>112.89722222222223</c:v>
                </c:pt>
                <c:pt idx="1345">
                  <c:v>112.98333333333333</c:v>
                </c:pt>
                <c:pt idx="1346">
                  <c:v>113.06666666666666</c:v>
                </c:pt>
                <c:pt idx="1347">
                  <c:v>113.15</c:v>
                </c:pt>
                <c:pt idx="1348">
                  <c:v>113.23333333333333</c:v>
                </c:pt>
                <c:pt idx="1349">
                  <c:v>113.31944444444444</c:v>
                </c:pt>
                <c:pt idx="1350">
                  <c:v>113.40277777777777</c:v>
                </c:pt>
                <c:pt idx="1351">
                  <c:v>113.48611111111111</c:v>
                </c:pt>
                <c:pt idx="1352">
                  <c:v>113.56944444444444</c:v>
                </c:pt>
                <c:pt idx="1353">
                  <c:v>113.65555555555555</c:v>
                </c:pt>
                <c:pt idx="1354">
                  <c:v>113.73888888888889</c:v>
                </c:pt>
                <c:pt idx="1355">
                  <c:v>113.82222222222222</c:v>
                </c:pt>
                <c:pt idx="1356">
                  <c:v>113.90555555555555</c:v>
                </c:pt>
                <c:pt idx="1357">
                  <c:v>113.99166666666666</c:v>
                </c:pt>
                <c:pt idx="1358">
                  <c:v>114.075</c:v>
                </c:pt>
                <c:pt idx="1359">
                  <c:v>114.15833333333333</c:v>
                </c:pt>
                <c:pt idx="1360">
                  <c:v>114.24166666666666</c:v>
                </c:pt>
                <c:pt idx="1361">
                  <c:v>114.32777777777778</c:v>
                </c:pt>
                <c:pt idx="1362">
                  <c:v>114.41111111111111</c:v>
                </c:pt>
                <c:pt idx="1363">
                  <c:v>114.49444444444444</c:v>
                </c:pt>
                <c:pt idx="1364">
                  <c:v>114.57777777777778</c:v>
                </c:pt>
                <c:pt idx="1365">
                  <c:v>114.66388888888889</c:v>
                </c:pt>
                <c:pt idx="1366">
                  <c:v>114.74722222222222</c:v>
                </c:pt>
                <c:pt idx="1367">
                  <c:v>114.83055555555555</c:v>
                </c:pt>
                <c:pt idx="1368">
                  <c:v>114.91388888888889</c:v>
                </c:pt>
                <c:pt idx="1369">
                  <c:v>114.99722222222222</c:v>
                </c:pt>
                <c:pt idx="1370">
                  <c:v>115.08333333333333</c:v>
                </c:pt>
                <c:pt idx="1371">
                  <c:v>115.16666666666667</c:v>
                </c:pt>
                <c:pt idx="1372">
                  <c:v>115.25</c:v>
                </c:pt>
                <c:pt idx="1373">
                  <c:v>115.33333333333333</c:v>
                </c:pt>
                <c:pt idx="1374">
                  <c:v>115.41944444444445</c:v>
                </c:pt>
                <c:pt idx="1375">
                  <c:v>115.50277777777778</c:v>
                </c:pt>
                <c:pt idx="1376">
                  <c:v>115.58611111111111</c:v>
                </c:pt>
                <c:pt idx="1377">
                  <c:v>115.66944444444445</c:v>
                </c:pt>
                <c:pt idx="1378">
                  <c:v>115.75555555555556</c:v>
                </c:pt>
                <c:pt idx="1379">
                  <c:v>115.83888888888889</c:v>
                </c:pt>
                <c:pt idx="1380">
                  <c:v>115.92222222222222</c:v>
                </c:pt>
                <c:pt idx="1381">
                  <c:v>116.00555555555556</c:v>
                </c:pt>
                <c:pt idx="1382">
                  <c:v>116.09166666666667</c:v>
                </c:pt>
                <c:pt idx="1383">
                  <c:v>116.175</c:v>
                </c:pt>
                <c:pt idx="1384">
                  <c:v>116.25833333333334</c:v>
                </c:pt>
                <c:pt idx="1385">
                  <c:v>116.34166666666667</c:v>
                </c:pt>
                <c:pt idx="1386">
                  <c:v>116.42777777777778</c:v>
                </c:pt>
                <c:pt idx="1387">
                  <c:v>116.51111111111111</c:v>
                </c:pt>
                <c:pt idx="1388">
                  <c:v>116.59444444444445</c:v>
                </c:pt>
                <c:pt idx="1389">
                  <c:v>116.67777777777778</c:v>
                </c:pt>
                <c:pt idx="1390">
                  <c:v>116.76388888888889</c:v>
                </c:pt>
                <c:pt idx="1391">
                  <c:v>116.84722222222223</c:v>
                </c:pt>
                <c:pt idx="1392">
                  <c:v>116.93055555555556</c:v>
                </c:pt>
                <c:pt idx="1393">
                  <c:v>117.01388888888889</c:v>
                </c:pt>
                <c:pt idx="1394">
                  <c:v>117.09722222222223</c:v>
                </c:pt>
                <c:pt idx="1395">
                  <c:v>117.18333333333334</c:v>
                </c:pt>
                <c:pt idx="1396">
                  <c:v>117.26666666666667</c:v>
                </c:pt>
                <c:pt idx="1397">
                  <c:v>117.35</c:v>
                </c:pt>
                <c:pt idx="1398">
                  <c:v>117.43333333333334</c:v>
                </c:pt>
                <c:pt idx="1399">
                  <c:v>117.51944444444445</c:v>
                </c:pt>
                <c:pt idx="1400">
                  <c:v>117.60277777777777</c:v>
                </c:pt>
                <c:pt idx="1401">
                  <c:v>117.68611111111112</c:v>
                </c:pt>
                <c:pt idx="1402">
                  <c:v>117.76944444444445</c:v>
                </c:pt>
                <c:pt idx="1403">
                  <c:v>117.85555555555555</c:v>
                </c:pt>
                <c:pt idx="1404">
                  <c:v>117.93888888888888</c:v>
                </c:pt>
                <c:pt idx="1405">
                  <c:v>118.02222222222223</c:v>
                </c:pt>
                <c:pt idx="1406">
                  <c:v>118.10555555555555</c:v>
                </c:pt>
                <c:pt idx="1407">
                  <c:v>118.19166666666666</c:v>
                </c:pt>
                <c:pt idx="1408">
                  <c:v>118.27500000000001</c:v>
                </c:pt>
                <c:pt idx="1409">
                  <c:v>118.35833333333333</c:v>
                </c:pt>
                <c:pt idx="1410">
                  <c:v>118.44166666666666</c:v>
                </c:pt>
                <c:pt idx="1411">
                  <c:v>118.52777777777777</c:v>
                </c:pt>
                <c:pt idx="1412">
                  <c:v>118.61111111111111</c:v>
                </c:pt>
                <c:pt idx="1413">
                  <c:v>118.69444444444444</c:v>
                </c:pt>
                <c:pt idx="1414">
                  <c:v>118.77777777777777</c:v>
                </c:pt>
                <c:pt idx="1415">
                  <c:v>118.86388888888889</c:v>
                </c:pt>
                <c:pt idx="1416">
                  <c:v>118.94722222222222</c:v>
                </c:pt>
                <c:pt idx="1417">
                  <c:v>119.03055555555555</c:v>
                </c:pt>
                <c:pt idx="1418">
                  <c:v>119.11388888888889</c:v>
                </c:pt>
                <c:pt idx="1419">
                  <c:v>119.2</c:v>
                </c:pt>
                <c:pt idx="1420">
                  <c:v>119.28333333333333</c:v>
                </c:pt>
                <c:pt idx="1421">
                  <c:v>119.36666666666666</c:v>
                </c:pt>
                <c:pt idx="1422">
                  <c:v>119.45</c:v>
                </c:pt>
                <c:pt idx="1423">
                  <c:v>119.53333333333333</c:v>
                </c:pt>
                <c:pt idx="1424">
                  <c:v>119.61944444444444</c:v>
                </c:pt>
                <c:pt idx="1425">
                  <c:v>119.70277777777778</c:v>
                </c:pt>
                <c:pt idx="1426">
                  <c:v>119.78611111111111</c:v>
                </c:pt>
                <c:pt idx="1427">
                  <c:v>119.86944444444444</c:v>
                </c:pt>
                <c:pt idx="1428">
                  <c:v>119.95555555555555</c:v>
                </c:pt>
                <c:pt idx="1429">
                  <c:v>120.03888888888889</c:v>
                </c:pt>
                <c:pt idx="1430">
                  <c:v>120.12222222222222</c:v>
                </c:pt>
                <c:pt idx="1431">
                  <c:v>120.20555555555555</c:v>
                </c:pt>
                <c:pt idx="1432">
                  <c:v>120.29166666666667</c:v>
                </c:pt>
                <c:pt idx="1433">
                  <c:v>120.375</c:v>
                </c:pt>
                <c:pt idx="1434">
                  <c:v>120.45833333333333</c:v>
                </c:pt>
                <c:pt idx="1435">
                  <c:v>120.54166666666667</c:v>
                </c:pt>
                <c:pt idx="1436">
                  <c:v>120.62777777777778</c:v>
                </c:pt>
                <c:pt idx="1437">
                  <c:v>120.71111111111111</c:v>
                </c:pt>
                <c:pt idx="1438">
                  <c:v>120.79444444444445</c:v>
                </c:pt>
                <c:pt idx="1439">
                  <c:v>120.87777777777778</c:v>
                </c:pt>
                <c:pt idx="1440">
                  <c:v>120.96388888888889</c:v>
                </c:pt>
                <c:pt idx="1441">
                  <c:v>121.04722222222222</c:v>
                </c:pt>
                <c:pt idx="1442">
                  <c:v>121.13055555555556</c:v>
                </c:pt>
                <c:pt idx="1443">
                  <c:v>121.21388888888889</c:v>
                </c:pt>
                <c:pt idx="1444">
                  <c:v>121.3</c:v>
                </c:pt>
                <c:pt idx="1445">
                  <c:v>121.38333333333334</c:v>
                </c:pt>
                <c:pt idx="1446">
                  <c:v>121.46666666666667</c:v>
                </c:pt>
                <c:pt idx="1447">
                  <c:v>121.55</c:v>
                </c:pt>
                <c:pt idx="1448">
                  <c:v>121.63333333333334</c:v>
                </c:pt>
                <c:pt idx="1449">
                  <c:v>121.71944444444445</c:v>
                </c:pt>
                <c:pt idx="1450">
                  <c:v>121.80277777777778</c:v>
                </c:pt>
                <c:pt idx="1451">
                  <c:v>121.88611111111111</c:v>
                </c:pt>
                <c:pt idx="1452">
                  <c:v>121.96944444444445</c:v>
                </c:pt>
                <c:pt idx="1453">
                  <c:v>122.05555555555556</c:v>
                </c:pt>
                <c:pt idx="1454">
                  <c:v>122.13888888888889</c:v>
                </c:pt>
                <c:pt idx="1455">
                  <c:v>122.22222222222223</c:v>
                </c:pt>
                <c:pt idx="1456">
                  <c:v>122.30555555555556</c:v>
                </c:pt>
                <c:pt idx="1457">
                  <c:v>122.39166666666667</c:v>
                </c:pt>
                <c:pt idx="1458">
                  <c:v>122.47499999999999</c:v>
                </c:pt>
                <c:pt idx="1459">
                  <c:v>122.55833333333334</c:v>
                </c:pt>
                <c:pt idx="1460">
                  <c:v>122.64166666666667</c:v>
                </c:pt>
                <c:pt idx="1461">
                  <c:v>122.72777777777777</c:v>
                </c:pt>
                <c:pt idx="1462">
                  <c:v>122.81111111111112</c:v>
                </c:pt>
                <c:pt idx="1463">
                  <c:v>122.89444444444445</c:v>
                </c:pt>
                <c:pt idx="1464">
                  <c:v>122.97777777777777</c:v>
                </c:pt>
                <c:pt idx="1465">
                  <c:v>123.06388888888888</c:v>
                </c:pt>
                <c:pt idx="1466">
                  <c:v>123.14722222222223</c:v>
                </c:pt>
                <c:pt idx="1467">
                  <c:v>123.23055555555555</c:v>
                </c:pt>
                <c:pt idx="1468">
                  <c:v>123.31388888888888</c:v>
                </c:pt>
                <c:pt idx="1469">
                  <c:v>123.4</c:v>
                </c:pt>
                <c:pt idx="1470">
                  <c:v>123.48333333333333</c:v>
                </c:pt>
                <c:pt idx="1471">
                  <c:v>123.56666666666666</c:v>
                </c:pt>
                <c:pt idx="1472">
                  <c:v>123.65</c:v>
                </c:pt>
                <c:pt idx="1473">
                  <c:v>123.73333333333333</c:v>
                </c:pt>
                <c:pt idx="1474">
                  <c:v>123.81944444444444</c:v>
                </c:pt>
                <c:pt idx="1475">
                  <c:v>123.90277777777777</c:v>
                </c:pt>
                <c:pt idx="1476">
                  <c:v>123.98611111111111</c:v>
                </c:pt>
                <c:pt idx="1477">
                  <c:v>124.06944444444444</c:v>
                </c:pt>
                <c:pt idx="1478">
                  <c:v>124.15555555555555</c:v>
                </c:pt>
                <c:pt idx="1479">
                  <c:v>124.23888888888889</c:v>
                </c:pt>
                <c:pt idx="1480">
                  <c:v>124.32222222222222</c:v>
                </c:pt>
                <c:pt idx="1481">
                  <c:v>124.40555555555555</c:v>
                </c:pt>
                <c:pt idx="1482">
                  <c:v>124.49166666666666</c:v>
                </c:pt>
                <c:pt idx="1483">
                  <c:v>124.575</c:v>
                </c:pt>
                <c:pt idx="1484">
                  <c:v>124.65833333333333</c:v>
                </c:pt>
                <c:pt idx="1485">
                  <c:v>124.74166666666666</c:v>
                </c:pt>
                <c:pt idx="1486">
                  <c:v>124.82777777777778</c:v>
                </c:pt>
                <c:pt idx="1487">
                  <c:v>124.91111111111111</c:v>
                </c:pt>
                <c:pt idx="1488">
                  <c:v>124.99444444444444</c:v>
                </c:pt>
                <c:pt idx="1489">
                  <c:v>125.07777777777778</c:v>
                </c:pt>
                <c:pt idx="1490">
                  <c:v>125.16388888888889</c:v>
                </c:pt>
                <c:pt idx="1491">
                  <c:v>125.24722222222222</c:v>
                </c:pt>
                <c:pt idx="1492">
                  <c:v>125.33055555555555</c:v>
                </c:pt>
                <c:pt idx="1493">
                  <c:v>125.41388888888889</c:v>
                </c:pt>
                <c:pt idx="1494">
                  <c:v>125.5</c:v>
                </c:pt>
                <c:pt idx="1495">
                  <c:v>125.58333333333333</c:v>
                </c:pt>
                <c:pt idx="1496">
                  <c:v>125.66666666666667</c:v>
                </c:pt>
                <c:pt idx="1497">
                  <c:v>125.75</c:v>
                </c:pt>
                <c:pt idx="1498">
                  <c:v>125.83611111111111</c:v>
                </c:pt>
                <c:pt idx="1499">
                  <c:v>125.91944444444445</c:v>
                </c:pt>
                <c:pt idx="1500">
                  <c:v>126.00277777777778</c:v>
                </c:pt>
                <c:pt idx="1501">
                  <c:v>126.08611111111111</c:v>
                </c:pt>
                <c:pt idx="1502">
                  <c:v>126.16944444444445</c:v>
                </c:pt>
                <c:pt idx="1503">
                  <c:v>126.25555555555556</c:v>
                </c:pt>
                <c:pt idx="1504">
                  <c:v>126.33888888888889</c:v>
                </c:pt>
                <c:pt idx="1505">
                  <c:v>126.42222222222222</c:v>
                </c:pt>
                <c:pt idx="1506">
                  <c:v>126.50555555555556</c:v>
                </c:pt>
                <c:pt idx="1507">
                  <c:v>126.59166666666667</c:v>
                </c:pt>
                <c:pt idx="1508">
                  <c:v>126.675</c:v>
                </c:pt>
                <c:pt idx="1509">
                  <c:v>126.75833333333334</c:v>
                </c:pt>
                <c:pt idx="1510">
                  <c:v>126.84166666666667</c:v>
                </c:pt>
                <c:pt idx="1511">
                  <c:v>126.92777777777778</c:v>
                </c:pt>
                <c:pt idx="1512">
                  <c:v>127.01111111111111</c:v>
                </c:pt>
                <c:pt idx="1513">
                  <c:v>127.09444444444445</c:v>
                </c:pt>
                <c:pt idx="1514">
                  <c:v>127.17777777777778</c:v>
                </c:pt>
                <c:pt idx="1515">
                  <c:v>127.26388888888889</c:v>
                </c:pt>
                <c:pt idx="1516">
                  <c:v>127.34722222222223</c:v>
                </c:pt>
                <c:pt idx="1517">
                  <c:v>127.43055555555556</c:v>
                </c:pt>
                <c:pt idx="1518">
                  <c:v>127.51388888888889</c:v>
                </c:pt>
                <c:pt idx="1519">
                  <c:v>127.6</c:v>
                </c:pt>
                <c:pt idx="1520">
                  <c:v>127.68333333333334</c:v>
                </c:pt>
                <c:pt idx="1521">
                  <c:v>127.76666666666667</c:v>
                </c:pt>
                <c:pt idx="1522">
                  <c:v>127.85</c:v>
                </c:pt>
                <c:pt idx="1523">
                  <c:v>127.93611111111112</c:v>
                </c:pt>
                <c:pt idx="1524">
                  <c:v>128.01944444444445</c:v>
                </c:pt>
                <c:pt idx="1525">
                  <c:v>128.10277777777779</c:v>
                </c:pt>
                <c:pt idx="1526">
                  <c:v>128.1861111111111</c:v>
                </c:pt>
                <c:pt idx="1527">
                  <c:v>128.26944444444445</c:v>
                </c:pt>
                <c:pt idx="1528">
                  <c:v>128.35555555555555</c:v>
                </c:pt>
                <c:pt idx="1529">
                  <c:v>128.4388888888889</c:v>
                </c:pt>
                <c:pt idx="1530">
                  <c:v>128.52222222222221</c:v>
                </c:pt>
                <c:pt idx="1531">
                  <c:v>128.60555555555555</c:v>
                </c:pt>
                <c:pt idx="1532">
                  <c:v>128.69166666666666</c:v>
                </c:pt>
                <c:pt idx="1533">
                  <c:v>128.77500000000001</c:v>
                </c:pt>
                <c:pt idx="1534">
                  <c:v>128.85833333333332</c:v>
                </c:pt>
                <c:pt idx="1535">
                  <c:v>128.94166666666666</c:v>
                </c:pt>
                <c:pt idx="1536">
                  <c:v>129.02777777777777</c:v>
                </c:pt>
                <c:pt idx="1537">
                  <c:v>129.11111111111111</c:v>
                </c:pt>
                <c:pt idx="1538">
                  <c:v>129.19444444444446</c:v>
                </c:pt>
                <c:pt idx="1539">
                  <c:v>129.27777777777777</c:v>
                </c:pt>
                <c:pt idx="1540">
                  <c:v>129.36388888888888</c:v>
                </c:pt>
                <c:pt idx="1541">
                  <c:v>129.44722222222222</c:v>
                </c:pt>
                <c:pt idx="1542">
                  <c:v>129.53055555555557</c:v>
                </c:pt>
                <c:pt idx="1543">
                  <c:v>129.61388888888888</c:v>
                </c:pt>
                <c:pt idx="1544">
                  <c:v>129.69999999999999</c:v>
                </c:pt>
                <c:pt idx="1545">
                  <c:v>129.78333333333333</c:v>
                </c:pt>
                <c:pt idx="1546">
                  <c:v>129.86666666666667</c:v>
                </c:pt>
                <c:pt idx="1547">
                  <c:v>129.94999999999999</c:v>
                </c:pt>
                <c:pt idx="1548">
                  <c:v>130.0361111111111</c:v>
                </c:pt>
                <c:pt idx="1549">
                  <c:v>130.11944444444444</c:v>
                </c:pt>
                <c:pt idx="1550">
                  <c:v>130.20277777777778</c:v>
                </c:pt>
                <c:pt idx="1551">
                  <c:v>130.2861111111111</c:v>
                </c:pt>
                <c:pt idx="1552">
                  <c:v>130.37222222222223</c:v>
                </c:pt>
                <c:pt idx="1553">
                  <c:v>130.45555555555555</c:v>
                </c:pt>
                <c:pt idx="1554">
                  <c:v>130.53888888888889</c:v>
                </c:pt>
                <c:pt idx="1555">
                  <c:v>130.62222222222223</c:v>
                </c:pt>
                <c:pt idx="1556">
                  <c:v>130.70555555555555</c:v>
                </c:pt>
                <c:pt idx="1557">
                  <c:v>130.79166666666666</c:v>
                </c:pt>
                <c:pt idx="1558">
                  <c:v>130.875</c:v>
                </c:pt>
                <c:pt idx="1559">
                  <c:v>130.95833333333334</c:v>
                </c:pt>
                <c:pt idx="1560">
                  <c:v>131.04166666666666</c:v>
                </c:pt>
                <c:pt idx="1561">
                  <c:v>131.12777777777777</c:v>
                </c:pt>
                <c:pt idx="1562">
                  <c:v>131.21111111111111</c:v>
                </c:pt>
                <c:pt idx="1563">
                  <c:v>131.29444444444445</c:v>
                </c:pt>
                <c:pt idx="1564">
                  <c:v>131.37777777777777</c:v>
                </c:pt>
                <c:pt idx="1565">
                  <c:v>131.4638888888889</c:v>
                </c:pt>
                <c:pt idx="1566">
                  <c:v>131.54722222222222</c:v>
                </c:pt>
                <c:pt idx="1567">
                  <c:v>131.63055555555556</c:v>
                </c:pt>
                <c:pt idx="1568">
                  <c:v>131.7138888888889</c:v>
                </c:pt>
                <c:pt idx="1569">
                  <c:v>131.80000000000001</c:v>
                </c:pt>
                <c:pt idx="1570">
                  <c:v>131.88333333333333</c:v>
                </c:pt>
                <c:pt idx="1571">
                  <c:v>131.96666666666667</c:v>
                </c:pt>
                <c:pt idx="1572">
                  <c:v>132.05000000000001</c:v>
                </c:pt>
                <c:pt idx="1573">
                  <c:v>132.13611111111112</c:v>
                </c:pt>
                <c:pt idx="1574">
                  <c:v>132.21944444444443</c:v>
                </c:pt>
                <c:pt idx="1575">
                  <c:v>132.30277777777778</c:v>
                </c:pt>
                <c:pt idx="1576">
                  <c:v>132.38611111111112</c:v>
                </c:pt>
                <c:pt idx="1577">
                  <c:v>132.47222222222223</c:v>
                </c:pt>
                <c:pt idx="1578">
                  <c:v>132.55555555555554</c:v>
                </c:pt>
                <c:pt idx="1579">
                  <c:v>132.63888888888889</c:v>
                </c:pt>
                <c:pt idx="1580">
                  <c:v>132.72222222222223</c:v>
                </c:pt>
                <c:pt idx="1581">
                  <c:v>132.80555555555554</c:v>
                </c:pt>
                <c:pt idx="1582">
                  <c:v>132.89166666666668</c:v>
                </c:pt>
                <c:pt idx="1583">
                  <c:v>132.97499999999999</c:v>
                </c:pt>
                <c:pt idx="1584">
                  <c:v>133.05833333333334</c:v>
                </c:pt>
                <c:pt idx="1585">
                  <c:v>133.14166666666668</c:v>
                </c:pt>
                <c:pt idx="1586">
                  <c:v>133.22777777777779</c:v>
                </c:pt>
                <c:pt idx="1587">
                  <c:v>133.3111111111111</c:v>
                </c:pt>
                <c:pt idx="1588">
                  <c:v>133.39444444444445</c:v>
                </c:pt>
                <c:pt idx="1589">
                  <c:v>133.47777777777779</c:v>
                </c:pt>
                <c:pt idx="1590">
                  <c:v>133.5638888888889</c:v>
                </c:pt>
                <c:pt idx="1591">
                  <c:v>133.64722222222221</c:v>
                </c:pt>
                <c:pt idx="1592">
                  <c:v>133.73055555555555</c:v>
                </c:pt>
                <c:pt idx="1593">
                  <c:v>133.8138888888889</c:v>
                </c:pt>
                <c:pt idx="1594">
                  <c:v>133.9</c:v>
                </c:pt>
                <c:pt idx="1595">
                  <c:v>133.98333333333332</c:v>
                </c:pt>
                <c:pt idx="1596">
                  <c:v>134.06666666666666</c:v>
                </c:pt>
                <c:pt idx="1597">
                  <c:v>134.15</c:v>
                </c:pt>
                <c:pt idx="1598">
                  <c:v>134.23611111111111</c:v>
                </c:pt>
                <c:pt idx="1599">
                  <c:v>134.31944444444446</c:v>
                </c:pt>
                <c:pt idx="1600">
                  <c:v>134.40277777777777</c:v>
                </c:pt>
                <c:pt idx="1601">
                  <c:v>134.48611111111111</c:v>
                </c:pt>
                <c:pt idx="1602">
                  <c:v>134.57222222222222</c:v>
                </c:pt>
                <c:pt idx="1603">
                  <c:v>134.65555555555557</c:v>
                </c:pt>
                <c:pt idx="1604">
                  <c:v>134.73888888888888</c:v>
                </c:pt>
                <c:pt idx="1605">
                  <c:v>134.82222222222222</c:v>
                </c:pt>
                <c:pt idx="1606">
                  <c:v>134.90833333333333</c:v>
                </c:pt>
                <c:pt idx="1607">
                  <c:v>134.99166666666667</c:v>
                </c:pt>
                <c:pt idx="1608">
                  <c:v>135.07499999999999</c:v>
                </c:pt>
                <c:pt idx="1609">
                  <c:v>135.15833333333333</c:v>
                </c:pt>
                <c:pt idx="1610">
                  <c:v>135.24166666666667</c:v>
                </c:pt>
                <c:pt idx="1611">
                  <c:v>135.32777777777778</c:v>
                </c:pt>
                <c:pt idx="1612">
                  <c:v>135.4111111111111</c:v>
                </c:pt>
                <c:pt idx="1613">
                  <c:v>135.49444444444444</c:v>
                </c:pt>
                <c:pt idx="1614">
                  <c:v>135.57777777777778</c:v>
                </c:pt>
                <c:pt idx="1615">
                  <c:v>135.66388888888889</c:v>
                </c:pt>
                <c:pt idx="1616">
                  <c:v>135.74722222222223</c:v>
                </c:pt>
                <c:pt idx="1617">
                  <c:v>135.83055555555555</c:v>
                </c:pt>
                <c:pt idx="1618">
                  <c:v>135.91388888888889</c:v>
                </c:pt>
                <c:pt idx="1619">
                  <c:v>136</c:v>
                </c:pt>
                <c:pt idx="1620">
                  <c:v>136.08333333333334</c:v>
                </c:pt>
                <c:pt idx="1621">
                  <c:v>136.16666666666666</c:v>
                </c:pt>
                <c:pt idx="1622">
                  <c:v>136.25</c:v>
                </c:pt>
                <c:pt idx="1623">
                  <c:v>136.33611111111111</c:v>
                </c:pt>
                <c:pt idx="1624">
                  <c:v>136.41944444444445</c:v>
                </c:pt>
                <c:pt idx="1625">
                  <c:v>136.50277777777777</c:v>
                </c:pt>
                <c:pt idx="1626">
                  <c:v>136.58611111111111</c:v>
                </c:pt>
                <c:pt idx="1627">
                  <c:v>136.67222222222222</c:v>
                </c:pt>
                <c:pt idx="1628">
                  <c:v>136.75555555555556</c:v>
                </c:pt>
                <c:pt idx="1629">
                  <c:v>136.8388888888889</c:v>
                </c:pt>
                <c:pt idx="1630">
                  <c:v>136.92222222222222</c:v>
                </c:pt>
                <c:pt idx="1631">
                  <c:v>137.00833333333333</c:v>
                </c:pt>
                <c:pt idx="1632">
                  <c:v>137.09166666666667</c:v>
                </c:pt>
                <c:pt idx="1633">
                  <c:v>137.17500000000001</c:v>
                </c:pt>
                <c:pt idx="1634">
                  <c:v>137.25833333333333</c:v>
                </c:pt>
                <c:pt idx="1635">
                  <c:v>137.34166666666667</c:v>
                </c:pt>
                <c:pt idx="1636">
                  <c:v>137.42777777777778</c:v>
                </c:pt>
                <c:pt idx="1637">
                  <c:v>137.51111111111112</c:v>
                </c:pt>
                <c:pt idx="1638">
                  <c:v>137.59444444444443</c:v>
                </c:pt>
                <c:pt idx="1639">
                  <c:v>137.67777777777778</c:v>
                </c:pt>
                <c:pt idx="1640">
                  <c:v>137.76388888888889</c:v>
                </c:pt>
                <c:pt idx="1641">
                  <c:v>137.84722222222223</c:v>
                </c:pt>
                <c:pt idx="1642">
                  <c:v>137.93055555555554</c:v>
                </c:pt>
                <c:pt idx="1643">
                  <c:v>138.01388888888889</c:v>
                </c:pt>
                <c:pt idx="1644">
                  <c:v>138.1</c:v>
                </c:pt>
                <c:pt idx="1645">
                  <c:v>138.18333333333334</c:v>
                </c:pt>
                <c:pt idx="1646">
                  <c:v>138.26666666666668</c:v>
                </c:pt>
                <c:pt idx="1647">
                  <c:v>138.35</c:v>
                </c:pt>
                <c:pt idx="1648">
                  <c:v>138.4361111111111</c:v>
                </c:pt>
                <c:pt idx="1649">
                  <c:v>138.51944444444445</c:v>
                </c:pt>
                <c:pt idx="1650">
                  <c:v>138.60277777777779</c:v>
                </c:pt>
                <c:pt idx="1651">
                  <c:v>138.6861111111111</c:v>
                </c:pt>
                <c:pt idx="1652">
                  <c:v>138.77222222222221</c:v>
                </c:pt>
                <c:pt idx="1653">
                  <c:v>138.85555555555555</c:v>
                </c:pt>
                <c:pt idx="1654">
                  <c:v>138.9388888888889</c:v>
                </c:pt>
                <c:pt idx="1655">
                  <c:v>139.02222222222221</c:v>
                </c:pt>
                <c:pt idx="1656">
                  <c:v>139.10833333333332</c:v>
                </c:pt>
                <c:pt idx="1657">
                  <c:v>139.19166666666666</c:v>
                </c:pt>
                <c:pt idx="1658">
                  <c:v>139.27500000000001</c:v>
                </c:pt>
                <c:pt idx="1659">
                  <c:v>139.35833333333332</c:v>
                </c:pt>
                <c:pt idx="1660">
                  <c:v>139.44444444444446</c:v>
                </c:pt>
                <c:pt idx="1661">
                  <c:v>139.52777777777777</c:v>
                </c:pt>
                <c:pt idx="1662">
                  <c:v>139.61111111111111</c:v>
                </c:pt>
                <c:pt idx="1663">
                  <c:v>139.69444444444446</c:v>
                </c:pt>
                <c:pt idx="1664">
                  <c:v>139.77777777777777</c:v>
                </c:pt>
                <c:pt idx="1665">
                  <c:v>139.86388888888888</c:v>
                </c:pt>
                <c:pt idx="1666">
                  <c:v>139.94722222222222</c:v>
                </c:pt>
                <c:pt idx="1667">
                  <c:v>140.03055555555557</c:v>
                </c:pt>
                <c:pt idx="1668">
                  <c:v>140.11388888888888</c:v>
                </c:pt>
                <c:pt idx="1669">
                  <c:v>140.19999999999999</c:v>
                </c:pt>
                <c:pt idx="1670">
                  <c:v>140.28333333333333</c:v>
                </c:pt>
                <c:pt idx="1671">
                  <c:v>140.36666666666667</c:v>
                </c:pt>
                <c:pt idx="1672">
                  <c:v>140.44999999999999</c:v>
                </c:pt>
                <c:pt idx="1673">
                  <c:v>140.5361111111111</c:v>
                </c:pt>
                <c:pt idx="1674">
                  <c:v>140.61944444444444</c:v>
                </c:pt>
                <c:pt idx="1675">
                  <c:v>140.70277777777778</c:v>
                </c:pt>
                <c:pt idx="1676">
                  <c:v>140.7861111111111</c:v>
                </c:pt>
                <c:pt idx="1677">
                  <c:v>140.87222222222223</c:v>
                </c:pt>
                <c:pt idx="1678">
                  <c:v>140.95555555555555</c:v>
                </c:pt>
                <c:pt idx="1679">
                  <c:v>141.03888888888889</c:v>
                </c:pt>
                <c:pt idx="1680">
                  <c:v>141.12222222222223</c:v>
                </c:pt>
                <c:pt idx="1681">
                  <c:v>141.20833333333334</c:v>
                </c:pt>
                <c:pt idx="1682">
                  <c:v>141.29166666666666</c:v>
                </c:pt>
                <c:pt idx="1683">
                  <c:v>141.375</c:v>
                </c:pt>
                <c:pt idx="1684">
                  <c:v>141.45833333333334</c:v>
                </c:pt>
                <c:pt idx="1685">
                  <c:v>141.54444444444445</c:v>
                </c:pt>
                <c:pt idx="1686">
                  <c:v>141.62777777777777</c:v>
                </c:pt>
                <c:pt idx="1687">
                  <c:v>141.71111111111111</c:v>
                </c:pt>
                <c:pt idx="1688">
                  <c:v>141.79444444444445</c:v>
                </c:pt>
                <c:pt idx="1689">
                  <c:v>141.87777777777777</c:v>
                </c:pt>
                <c:pt idx="1690">
                  <c:v>141.9638888888889</c:v>
                </c:pt>
                <c:pt idx="1691">
                  <c:v>142.04722222222222</c:v>
                </c:pt>
                <c:pt idx="1692">
                  <c:v>142.13055555555556</c:v>
                </c:pt>
                <c:pt idx="1693">
                  <c:v>142.2138888888889</c:v>
                </c:pt>
                <c:pt idx="1694">
                  <c:v>142.30000000000001</c:v>
                </c:pt>
                <c:pt idx="1695">
                  <c:v>142.38333333333333</c:v>
                </c:pt>
                <c:pt idx="1696">
                  <c:v>142.46666666666667</c:v>
                </c:pt>
                <c:pt idx="1697">
                  <c:v>142.55000000000001</c:v>
                </c:pt>
                <c:pt idx="1698">
                  <c:v>142.63611111111112</c:v>
                </c:pt>
                <c:pt idx="1699">
                  <c:v>142.71944444444443</c:v>
                </c:pt>
                <c:pt idx="1700">
                  <c:v>142.80277777777778</c:v>
                </c:pt>
                <c:pt idx="1701">
                  <c:v>142.88611111111112</c:v>
                </c:pt>
                <c:pt idx="1702">
                  <c:v>142.97222222222223</c:v>
                </c:pt>
                <c:pt idx="1703">
                  <c:v>143.05555555555554</c:v>
                </c:pt>
                <c:pt idx="1704">
                  <c:v>143.13888888888889</c:v>
                </c:pt>
                <c:pt idx="1705">
                  <c:v>143.22222222222223</c:v>
                </c:pt>
                <c:pt idx="1706">
                  <c:v>143.30833333333334</c:v>
                </c:pt>
                <c:pt idx="1707">
                  <c:v>143.39166666666668</c:v>
                </c:pt>
                <c:pt idx="1708">
                  <c:v>143.47499999999999</c:v>
                </c:pt>
                <c:pt idx="1709">
                  <c:v>143.55833333333334</c:v>
                </c:pt>
                <c:pt idx="1710">
                  <c:v>143.64444444444445</c:v>
                </c:pt>
                <c:pt idx="1711">
                  <c:v>143.72777777777779</c:v>
                </c:pt>
                <c:pt idx="1712">
                  <c:v>143.8111111111111</c:v>
                </c:pt>
                <c:pt idx="1713">
                  <c:v>143.89444444444445</c:v>
                </c:pt>
                <c:pt idx="1714">
                  <c:v>143.97777777777779</c:v>
                </c:pt>
                <c:pt idx="1715">
                  <c:v>144.0638888888889</c:v>
                </c:pt>
                <c:pt idx="1716">
                  <c:v>144.14722222222221</c:v>
                </c:pt>
                <c:pt idx="1717">
                  <c:v>144.23055555555555</c:v>
                </c:pt>
                <c:pt idx="1718">
                  <c:v>144.3138888888889</c:v>
                </c:pt>
                <c:pt idx="1719">
                  <c:v>144.4</c:v>
                </c:pt>
                <c:pt idx="1720">
                  <c:v>144.48333333333332</c:v>
                </c:pt>
                <c:pt idx="1721">
                  <c:v>144.56666666666666</c:v>
                </c:pt>
                <c:pt idx="1722">
                  <c:v>144.65</c:v>
                </c:pt>
                <c:pt idx="1723">
                  <c:v>144.73611111111111</c:v>
                </c:pt>
                <c:pt idx="1724">
                  <c:v>144.81944444444446</c:v>
                </c:pt>
                <c:pt idx="1725">
                  <c:v>144.90277777777777</c:v>
                </c:pt>
                <c:pt idx="1726">
                  <c:v>144.98611111111111</c:v>
                </c:pt>
                <c:pt idx="1727">
                  <c:v>145.07222222222222</c:v>
                </c:pt>
                <c:pt idx="1728">
                  <c:v>145.15555555555557</c:v>
                </c:pt>
                <c:pt idx="1729">
                  <c:v>145.23888888888888</c:v>
                </c:pt>
                <c:pt idx="1730">
                  <c:v>145.32222222222222</c:v>
                </c:pt>
                <c:pt idx="1731">
                  <c:v>145.40833333333333</c:v>
                </c:pt>
                <c:pt idx="1732">
                  <c:v>145.49166666666667</c:v>
                </c:pt>
                <c:pt idx="1733">
                  <c:v>145.57499999999999</c:v>
                </c:pt>
                <c:pt idx="1734">
                  <c:v>145.65833333333333</c:v>
                </c:pt>
                <c:pt idx="1735">
                  <c:v>145.74444444444444</c:v>
                </c:pt>
                <c:pt idx="1736">
                  <c:v>145.82777777777778</c:v>
                </c:pt>
                <c:pt idx="1737">
                  <c:v>145.9111111111111</c:v>
                </c:pt>
                <c:pt idx="1738">
                  <c:v>145.99444444444444</c:v>
                </c:pt>
                <c:pt idx="1739">
                  <c:v>146.08055555555555</c:v>
                </c:pt>
                <c:pt idx="1740">
                  <c:v>146.16388888888889</c:v>
                </c:pt>
                <c:pt idx="1741">
                  <c:v>146.24722222222223</c:v>
                </c:pt>
                <c:pt idx="1742">
                  <c:v>146.33055555555555</c:v>
                </c:pt>
                <c:pt idx="1743">
                  <c:v>146.41388888888889</c:v>
                </c:pt>
                <c:pt idx="1744">
                  <c:v>146.5</c:v>
                </c:pt>
                <c:pt idx="1745">
                  <c:v>146.58333333333334</c:v>
                </c:pt>
                <c:pt idx="1746">
                  <c:v>146.66666666666666</c:v>
                </c:pt>
                <c:pt idx="1747">
                  <c:v>146.75</c:v>
                </c:pt>
                <c:pt idx="1748">
                  <c:v>146.83611111111111</c:v>
                </c:pt>
                <c:pt idx="1749">
                  <c:v>146.91944444444445</c:v>
                </c:pt>
                <c:pt idx="1750">
                  <c:v>147.00277777777777</c:v>
                </c:pt>
                <c:pt idx="1751">
                  <c:v>147.08611111111111</c:v>
                </c:pt>
                <c:pt idx="1752">
                  <c:v>147.17222222222222</c:v>
                </c:pt>
                <c:pt idx="1753">
                  <c:v>147.25555555555556</c:v>
                </c:pt>
                <c:pt idx="1754">
                  <c:v>147.3388888888889</c:v>
                </c:pt>
                <c:pt idx="1755">
                  <c:v>147.42222222222222</c:v>
                </c:pt>
                <c:pt idx="1756">
                  <c:v>147.50833333333333</c:v>
                </c:pt>
                <c:pt idx="1757">
                  <c:v>147.59166666666667</c:v>
                </c:pt>
                <c:pt idx="1758">
                  <c:v>147.67500000000001</c:v>
                </c:pt>
                <c:pt idx="1759">
                  <c:v>147.75833333333333</c:v>
                </c:pt>
                <c:pt idx="1760">
                  <c:v>147.84444444444443</c:v>
                </c:pt>
                <c:pt idx="1761">
                  <c:v>147.92777777777778</c:v>
                </c:pt>
                <c:pt idx="1762">
                  <c:v>148.01111111111112</c:v>
                </c:pt>
                <c:pt idx="1763">
                  <c:v>148.09444444444443</c:v>
                </c:pt>
                <c:pt idx="1764">
                  <c:v>148.18055555555554</c:v>
                </c:pt>
                <c:pt idx="1765">
                  <c:v>148.26388888888889</c:v>
                </c:pt>
                <c:pt idx="1766">
                  <c:v>148.34722222222223</c:v>
                </c:pt>
                <c:pt idx="1767">
                  <c:v>148.43055555555554</c:v>
                </c:pt>
                <c:pt idx="1768">
                  <c:v>148.51388888888889</c:v>
                </c:pt>
                <c:pt idx="1769">
                  <c:v>148.6</c:v>
                </c:pt>
                <c:pt idx="1770">
                  <c:v>148.68333333333334</c:v>
                </c:pt>
                <c:pt idx="1771">
                  <c:v>148.76666666666668</c:v>
                </c:pt>
                <c:pt idx="1772">
                  <c:v>148.85</c:v>
                </c:pt>
                <c:pt idx="1773">
                  <c:v>148.9361111111111</c:v>
                </c:pt>
                <c:pt idx="1774">
                  <c:v>149.01944444444445</c:v>
                </c:pt>
                <c:pt idx="1775">
                  <c:v>149.10277777777779</c:v>
                </c:pt>
                <c:pt idx="1776">
                  <c:v>149.1861111111111</c:v>
                </c:pt>
                <c:pt idx="1777">
                  <c:v>149.27222222222221</c:v>
                </c:pt>
                <c:pt idx="1778">
                  <c:v>149.35555555555555</c:v>
                </c:pt>
                <c:pt idx="1779">
                  <c:v>149.4388888888889</c:v>
                </c:pt>
                <c:pt idx="1780">
                  <c:v>149.52222222222221</c:v>
                </c:pt>
                <c:pt idx="1781">
                  <c:v>149.60833333333332</c:v>
                </c:pt>
                <c:pt idx="1782">
                  <c:v>149.69166666666666</c:v>
                </c:pt>
                <c:pt idx="1783">
                  <c:v>149.77500000000001</c:v>
                </c:pt>
                <c:pt idx="1784">
                  <c:v>149.85833333333332</c:v>
                </c:pt>
                <c:pt idx="1785">
                  <c:v>149.94444444444446</c:v>
                </c:pt>
                <c:pt idx="1786">
                  <c:v>150.02777777777777</c:v>
                </c:pt>
                <c:pt idx="1787">
                  <c:v>150.11111111111111</c:v>
                </c:pt>
                <c:pt idx="1788">
                  <c:v>150.19444444444446</c:v>
                </c:pt>
                <c:pt idx="1789">
                  <c:v>150.28055555555557</c:v>
                </c:pt>
                <c:pt idx="1790">
                  <c:v>150.36388888888888</c:v>
                </c:pt>
                <c:pt idx="1791">
                  <c:v>150.44722222222222</c:v>
                </c:pt>
                <c:pt idx="1792">
                  <c:v>150.53055555555557</c:v>
                </c:pt>
                <c:pt idx="1793">
                  <c:v>150.61666666666667</c:v>
                </c:pt>
                <c:pt idx="1794">
                  <c:v>150.69999999999999</c:v>
                </c:pt>
                <c:pt idx="1795">
                  <c:v>150.78333333333333</c:v>
                </c:pt>
                <c:pt idx="1796">
                  <c:v>150.86666666666667</c:v>
                </c:pt>
                <c:pt idx="1797">
                  <c:v>150.94999999999999</c:v>
                </c:pt>
                <c:pt idx="1798">
                  <c:v>151.0361111111111</c:v>
                </c:pt>
                <c:pt idx="1799">
                  <c:v>151.11944444444444</c:v>
                </c:pt>
                <c:pt idx="1800">
                  <c:v>151.20277777777778</c:v>
                </c:pt>
                <c:pt idx="1801">
                  <c:v>151.2861111111111</c:v>
                </c:pt>
                <c:pt idx="1802">
                  <c:v>151.37222222222223</c:v>
                </c:pt>
                <c:pt idx="1803">
                  <c:v>151.45555555555555</c:v>
                </c:pt>
                <c:pt idx="1804">
                  <c:v>151.53888888888889</c:v>
                </c:pt>
                <c:pt idx="1805">
                  <c:v>151.62222222222223</c:v>
                </c:pt>
                <c:pt idx="1806">
                  <c:v>151.70833333333334</c:v>
                </c:pt>
                <c:pt idx="1807">
                  <c:v>151.79166666666666</c:v>
                </c:pt>
                <c:pt idx="1808">
                  <c:v>151.875</c:v>
                </c:pt>
                <c:pt idx="1809">
                  <c:v>151.95833333333334</c:v>
                </c:pt>
                <c:pt idx="1810">
                  <c:v>152.04444444444445</c:v>
                </c:pt>
                <c:pt idx="1811">
                  <c:v>152.12777777777777</c:v>
                </c:pt>
                <c:pt idx="1812">
                  <c:v>152.21111111111111</c:v>
                </c:pt>
                <c:pt idx="1813">
                  <c:v>152.29444444444445</c:v>
                </c:pt>
                <c:pt idx="1814">
                  <c:v>152.38055555555556</c:v>
                </c:pt>
                <c:pt idx="1815">
                  <c:v>152.4638888888889</c:v>
                </c:pt>
                <c:pt idx="1816">
                  <c:v>152.54722222222222</c:v>
                </c:pt>
                <c:pt idx="1817">
                  <c:v>152.63055555555556</c:v>
                </c:pt>
                <c:pt idx="1818">
                  <c:v>152.71666666666667</c:v>
                </c:pt>
                <c:pt idx="1819">
                  <c:v>152.80000000000001</c:v>
                </c:pt>
                <c:pt idx="1820">
                  <c:v>152.88333333333333</c:v>
                </c:pt>
                <c:pt idx="1821">
                  <c:v>152.96666666666667</c:v>
                </c:pt>
                <c:pt idx="1822">
                  <c:v>153.05000000000001</c:v>
                </c:pt>
                <c:pt idx="1823">
                  <c:v>153.13611111111112</c:v>
                </c:pt>
                <c:pt idx="1824">
                  <c:v>153.21944444444443</c:v>
                </c:pt>
                <c:pt idx="1825">
                  <c:v>153.30277777777778</c:v>
                </c:pt>
                <c:pt idx="1826">
                  <c:v>153.38611111111112</c:v>
                </c:pt>
                <c:pt idx="1827">
                  <c:v>153.47222222222223</c:v>
                </c:pt>
                <c:pt idx="1828">
                  <c:v>153.55555555555554</c:v>
                </c:pt>
                <c:pt idx="1829">
                  <c:v>153.63888888888889</c:v>
                </c:pt>
                <c:pt idx="1830">
                  <c:v>153.72222222222223</c:v>
                </c:pt>
                <c:pt idx="1831">
                  <c:v>153.80833333333334</c:v>
                </c:pt>
                <c:pt idx="1832">
                  <c:v>153.89166666666668</c:v>
                </c:pt>
                <c:pt idx="1833">
                  <c:v>153.97499999999999</c:v>
                </c:pt>
                <c:pt idx="1834">
                  <c:v>154.05833333333334</c:v>
                </c:pt>
                <c:pt idx="1835">
                  <c:v>154.14444444444445</c:v>
                </c:pt>
                <c:pt idx="1836">
                  <c:v>154.22777777777779</c:v>
                </c:pt>
                <c:pt idx="1837">
                  <c:v>154.3111111111111</c:v>
                </c:pt>
                <c:pt idx="1838">
                  <c:v>154.39444444444445</c:v>
                </c:pt>
                <c:pt idx="1839">
                  <c:v>154.48055555555555</c:v>
                </c:pt>
                <c:pt idx="1840">
                  <c:v>154.5638888888889</c:v>
                </c:pt>
                <c:pt idx="1841">
                  <c:v>154.64722222222221</c:v>
                </c:pt>
                <c:pt idx="1842">
                  <c:v>154.73055555555555</c:v>
                </c:pt>
                <c:pt idx="1843">
                  <c:v>154.81666666666666</c:v>
                </c:pt>
                <c:pt idx="1844">
                  <c:v>154.9</c:v>
                </c:pt>
                <c:pt idx="1845">
                  <c:v>154.98333333333332</c:v>
                </c:pt>
                <c:pt idx="1846">
                  <c:v>155.06666666666666</c:v>
                </c:pt>
                <c:pt idx="1847">
                  <c:v>155.15277777777777</c:v>
                </c:pt>
                <c:pt idx="1848">
                  <c:v>155.23611111111111</c:v>
                </c:pt>
                <c:pt idx="1849">
                  <c:v>155.31944444444446</c:v>
                </c:pt>
                <c:pt idx="1850">
                  <c:v>155.40277777777777</c:v>
                </c:pt>
                <c:pt idx="1851">
                  <c:v>155.48611111111111</c:v>
                </c:pt>
                <c:pt idx="1852">
                  <c:v>155.57222222222222</c:v>
                </c:pt>
                <c:pt idx="1853">
                  <c:v>155.65555555555557</c:v>
                </c:pt>
                <c:pt idx="1854">
                  <c:v>155.73888888888888</c:v>
                </c:pt>
                <c:pt idx="1855">
                  <c:v>155.82222222222222</c:v>
                </c:pt>
                <c:pt idx="1856">
                  <c:v>155.90833333333333</c:v>
                </c:pt>
                <c:pt idx="1857">
                  <c:v>155.99166666666667</c:v>
                </c:pt>
                <c:pt idx="1858">
                  <c:v>156.07499999999999</c:v>
                </c:pt>
                <c:pt idx="1859">
                  <c:v>156.15833333333333</c:v>
                </c:pt>
                <c:pt idx="1860">
                  <c:v>156.24444444444444</c:v>
                </c:pt>
                <c:pt idx="1861">
                  <c:v>156.32777777777778</c:v>
                </c:pt>
                <c:pt idx="1862">
                  <c:v>156.4111111111111</c:v>
                </c:pt>
                <c:pt idx="1863">
                  <c:v>156.49444444444444</c:v>
                </c:pt>
                <c:pt idx="1864">
                  <c:v>156.58055555555555</c:v>
                </c:pt>
                <c:pt idx="1865">
                  <c:v>156.66388888888889</c:v>
                </c:pt>
                <c:pt idx="1866">
                  <c:v>156.74722222222223</c:v>
                </c:pt>
                <c:pt idx="1867">
                  <c:v>156.83055555555555</c:v>
                </c:pt>
                <c:pt idx="1868">
                  <c:v>156.91666666666666</c:v>
                </c:pt>
                <c:pt idx="1869">
                  <c:v>157</c:v>
                </c:pt>
                <c:pt idx="1870">
                  <c:v>157.08333333333334</c:v>
                </c:pt>
                <c:pt idx="1871">
                  <c:v>157.16666666666666</c:v>
                </c:pt>
                <c:pt idx="1872">
                  <c:v>157.25277777777777</c:v>
                </c:pt>
                <c:pt idx="1873">
                  <c:v>157.33611111111111</c:v>
                </c:pt>
                <c:pt idx="1874">
                  <c:v>157.41944444444445</c:v>
                </c:pt>
                <c:pt idx="1875">
                  <c:v>157.50277777777777</c:v>
                </c:pt>
                <c:pt idx="1876">
                  <c:v>157.58611111111111</c:v>
                </c:pt>
                <c:pt idx="1877">
                  <c:v>157.67222222222222</c:v>
                </c:pt>
                <c:pt idx="1878">
                  <c:v>157.75555555555556</c:v>
                </c:pt>
                <c:pt idx="1879">
                  <c:v>157.8388888888889</c:v>
                </c:pt>
                <c:pt idx="1880">
                  <c:v>157.92222222222222</c:v>
                </c:pt>
                <c:pt idx="1881">
                  <c:v>158.00833333333333</c:v>
                </c:pt>
                <c:pt idx="1882">
                  <c:v>158.09166666666667</c:v>
                </c:pt>
                <c:pt idx="1883">
                  <c:v>158.17500000000001</c:v>
                </c:pt>
                <c:pt idx="1884">
                  <c:v>158.25833333333333</c:v>
                </c:pt>
                <c:pt idx="1885">
                  <c:v>158.34444444444443</c:v>
                </c:pt>
                <c:pt idx="1886">
                  <c:v>158.42777777777778</c:v>
                </c:pt>
                <c:pt idx="1887">
                  <c:v>158.51111111111112</c:v>
                </c:pt>
                <c:pt idx="1888">
                  <c:v>158.59444444444443</c:v>
                </c:pt>
                <c:pt idx="1889">
                  <c:v>158.68055555555554</c:v>
                </c:pt>
                <c:pt idx="1890">
                  <c:v>158.76388888888889</c:v>
                </c:pt>
                <c:pt idx="1891">
                  <c:v>158.84722222222223</c:v>
                </c:pt>
                <c:pt idx="1892">
                  <c:v>158.93055555555554</c:v>
                </c:pt>
                <c:pt idx="1893">
                  <c:v>159.01666666666668</c:v>
                </c:pt>
                <c:pt idx="1894">
                  <c:v>159.1</c:v>
                </c:pt>
                <c:pt idx="1895">
                  <c:v>159.18333333333334</c:v>
                </c:pt>
                <c:pt idx="1896">
                  <c:v>159.26666666666668</c:v>
                </c:pt>
                <c:pt idx="1897">
                  <c:v>159.35277777777779</c:v>
                </c:pt>
                <c:pt idx="1898">
                  <c:v>159.4361111111111</c:v>
                </c:pt>
                <c:pt idx="1899">
                  <c:v>159.51944444444445</c:v>
                </c:pt>
                <c:pt idx="1900">
                  <c:v>159.60277777777779</c:v>
                </c:pt>
                <c:pt idx="1901">
                  <c:v>159.6888888888889</c:v>
                </c:pt>
                <c:pt idx="1902">
                  <c:v>159.77222222222221</c:v>
                </c:pt>
                <c:pt idx="1903">
                  <c:v>159.85555555555555</c:v>
                </c:pt>
                <c:pt idx="1904">
                  <c:v>159.9388888888889</c:v>
                </c:pt>
                <c:pt idx="1905">
                  <c:v>160.02222222222221</c:v>
                </c:pt>
                <c:pt idx="1906">
                  <c:v>160.10833333333332</c:v>
                </c:pt>
                <c:pt idx="1907">
                  <c:v>160.19166666666666</c:v>
                </c:pt>
                <c:pt idx="1908">
                  <c:v>160.27500000000001</c:v>
                </c:pt>
                <c:pt idx="1909">
                  <c:v>160.35833333333332</c:v>
                </c:pt>
                <c:pt idx="1910">
                  <c:v>160.44444444444446</c:v>
                </c:pt>
                <c:pt idx="1911">
                  <c:v>160.52777777777777</c:v>
                </c:pt>
                <c:pt idx="1912">
                  <c:v>160.61111111111111</c:v>
                </c:pt>
                <c:pt idx="1913">
                  <c:v>160.69444444444446</c:v>
                </c:pt>
                <c:pt idx="1914">
                  <c:v>160.78055555555557</c:v>
                </c:pt>
                <c:pt idx="1915">
                  <c:v>160.86388888888888</c:v>
                </c:pt>
                <c:pt idx="1916">
                  <c:v>160.94722222222222</c:v>
                </c:pt>
                <c:pt idx="1917">
                  <c:v>161.03055555555557</c:v>
                </c:pt>
                <c:pt idx="1918">
                  <c:v>161.11666666666667</c:v>
                </c:pt>
                <c:pt idx="1919">
                  <c:v>161.19999999999999</c:v>
                </c:pt>
                <c:pt idx="1920">
                  <c:v>161.28333333333333</c:v>
                </c:pt>
                <c:pt idx="1921">
                  <c:v>161.36666666666667</c:v>
                </c:pt>
                <c:pt idx="1922">
                  <c:v>161.45277777777778</c:v>
                </c:pt>
                <c:pt idx="1923">
                  <c:v>161.5361111111111</c:v>
                </c:pt>
                <c:pt idx="1924">
                  <c:v>161.61944444444444</c:v>
                </c:pt>
                <c:pt idx="1925">
                  <c:v>161.70277777777778</c:v>
                </c:pt>
                <c:pt idx="1926">
                  <c:v>161.78888888888889</c:v>
                </c:pt>
                <c:pt idx="1927">
                  <c:v>161.87222222222223</c:v>
                </c:pt>
                <c:pt idx="1928">
                  <c:v>161.95555555555555</c:v>
                </c:pt>
                <c:pt idx="1929">
                  <c:v>162.03888888888889</c:v>
                </c:pt>
                <c:pt idx="1930">
                  <c:v>162.12222222222223</c:v>
                </c:pt>
                <c:pt idx="1931">
                  <c:v>162.20833333333334</c:v>
                </c:pt>
                <c:pt idx="1932">
                  <c:v>162.29166666666666</c:v>
                </c:pt>
                <c:pt idx="1933">
                  <c:v>162.375</c:v>
                </c:pt>
                <c:pt idx="1934">
                  <c:v>162.45833333333334</c:v>
                </c:pt>
                <c:pt idx="1935">
                  <c:v>162.54444444444445</c:v>
                </c:pt>
                <c:pt idx="1936">
                  <c:v>162.62777777777777</c:v>
                </c:pt>
                <c:pt idx="1937">
                  <c:v>162.71111111111111</c:v>
                </c:pt>
                <c:pt idx="1938">
                  <c:v>162.79444444444445</c:v>
                </c:pt>
                <c:pt idx="1939">
                  <c:v>162.88055555555556</c:v>
                </c:pt>
                <c:pt idx="1940">
                  <c:v>162.9638888888889</c:v>
                </c:pt>
                <c:pt idx="1941">
                  <c:v>163.04722222222222</c:v>
                </c:pt>
                <c:pt idx="1942">
                  <c:v>163.13055555555556</c:v>
                </c:pt>
                <c:pt idx="1943">
                  <c:v>163.21666666666667</c:v>
                </c:pt>
                <c:pt idx="1944">
                  <c:v>163.30000000000001</c:v>
                </c:pt>
                <c:pt idx="1945">
                  <c:v>163.38333333333333</c:v>
                </c:pt>
                <c:pt idx="1946">
                  <c:v>163.46666666666667</c:v>
                </c:pt>
                <c:pt idx="1947">
                  <c:v>163.55277777777778</c:v>
                </c:pt>
                <c:pt idx="1948">
                  <c:v>163.63611111111112</c:v>
                </c:pt>
                <c:pt idx="1949">
                  <c:v>163.71944444444443</c:v>
                </c:pt>
                <c:pt idx="1950">
                  <c:v>163.80277777777778</c:v>
                </c:pt>
                <c:pt idx="1951">
                  <c:v>163.88888888888889</c:v>
                </c:pt>
                <c:pt idx="1952">
                  <c:v>163.97222222222223</c:v>
                </c:pt>
                <c:pt idx="1953">
                  <c:v>164.05555555555554</c:v>
                </c:pt>
                <c:pt idx="1954">
                  <c:v>164.13888888888889</c:v>
                </c:pt>
                <c:pt idx="1955">
                  <c:v>164.22222222222223</c:v>
                </c:pt>
                <c:pt idx="1956">
                  <c:v>164.30833333333334</c:v>
                </c:pt>
                <c:pt idx="1957">
                  <c:v>164.39166666666668</c:v>
                </c:pt>
                <c:pt idx="1958">
                  <c:v>164.47499999999999</c:v>
                </c:pt>
                <c:pt idx="1959">
                  <c:v>164.55833333333334</c:v>
                </c:pt>
                <c:pt idx="1960">
                  <c:v>164.64444444444445</c:v>
                </c:pt>
                <c:pt idx="1961">
                  <c:v>164.72777777777779</c:v>
                </c:pt>
                <c:pt idx="1962">
                  <c:v>164.8111111111111</c:v>
                </c:pt>
                <c:pt idx="1963">
                  <c:v>164.89444444444445</c:v>
                </c:pt>
                <c:pt idx="1964">
                  <c:v>164.98055555555555</c:v>
                </c:pt>
                <c:pt idx="1965">
                  <c:v>165.0638888888889</c:v>
                </c:pt>
                <c:pt idx="1966">
                  <c:v>165.14722222222221</c:v>
                </c:pt>
                <c:pt idx="1967">
                  <c:v>165.23055555555555</c:v>
                </c:pt>
                <c:pt idx="1968">
                  <c:v>165.31666666666666</c:v>
                </c:pt>
                <c:pt idx="1969">
                  <c:v>165.4</c:v>
                </c:pt>
                <c:pt idx="1970">
                  <c:v>165.48333333333332</c:v>
                </c:pt>
                <c:pt idx="1971">
                  <c:v>165.56666666666666</c:v>
                </c:pt>
                <c:pt idx="1972">
                  <c:v>165.65277777777777</c:v>
                </c:pt>
                <c:pt idx="1973">
                  <c:v>165.73611111111111</c:v>
                </c:pt>
                <c:pt idx="1974">
                  <c:v>165.81944444444446</c:v>
                </c:pt>
                <c:pt idx="1975">
                  <c:v>165.90277777777777</c:v>
                </c:pt>
                <c:pt idx="1976">
                  <c:v>165.98888888888888</c:v>
                </c:pt>
                <c:pt idx="1977">
                  <c:v>166.07222222222222</c:v>
                </c:pt>
                <c:pt idx="1978">
                  <c:v>166.15555555555557</c:v>
                </c:pt>
                <c:pt idx="1979">
                  <c:v>166.23888888888888</c:v>
                </c:pt>
                <c:pt idx="1980">
                  <c:v>166.32499999999999</c:v>
                </c:pt>
                <c:pt idx="1981">
                  <c:v>166.40833333333333</c:v>
                </c:pt>
                <c:pt idx="1982">
                  <c:v>166.49166666666667</c:v>
                </c:pt>
                <c:pt idx="1983">
                  <c:v>166.57499999999999</c:v>
                </c:pt>
                <c:pt idx="1984">
                  <c:v>166.65833333333333</c:v>
                </c:pt>
                <c:pt idx="1985">
                  <c:v>166.74444444444444</c:v>
                </c:pt>
                <c:pt idx="1986">
                  <c:v>166.82777777777778</c:v>
                </c:pt>
                <c:pt idx="1987">
                  <c:v>166.9111111111111</c:v>
                </c:pt>
                <c:pt idx="1988">
                  <c:v>166.99444444444444</c:v>
                </c:pt>
                <c:pt idx="1989">
                  <c:v>167.08055555555555</c:v>
                </c:pt>
                <c:pt idx="1990">
                  <c:v>167.16388888888889</c:v>
                </c:pt>
                <c:pt idx="1991">
                  <c:v>167.24722222222223</c:v>
                </c:pt>
                <c:pt idx="1992">
                  <c:v>167.33055555555555</c:v>
                </c:pt>
                <c:pt idx="1993">
                  <c:v>167.41666666666666</c:v>
                </c:pt>
                <c:pt idx="1994">
                  <c:v>167.5</c:v>
                </c:pt>
                <c:pt idx="1995">
                  <c:v>167.58333333333334</c:v>
                </c:pt>
                <c:pt idx="1996">
                  <c:v>167.66666666666666</c:v>
                </c:pt>
                <c:pt idx="1997">
                  <c:v>167.75277777777777</c:v>
                </c:pt>
                <c:pt idx="1998">
                  <c:v>167.83611111111111</c:v>
                </c:pt>
                <c:pt idx="1999">
                  <c:v>167.91944444444445</c:v>
                </c:pt>
              </c:numCache>
            </c:numRef>
          </c:cat>
          <c:val>
            <c:numRef>
              <c:f>'170120 - Zr - Ca(OH)2'!$D$1:$D$2000</c:f>
              <c:numCache>
                <c:formatCode>General</c:formatCode>
                <c:ptCount val="2000"/>
                <c:pt idx="0">
                  <c:v>6.0000000000000002E-6</c:v>
                </c:pt>
                <c:pt idx="1">
                  <c:v>8.9999999999999996E-7</c:v>
                </c:pt>
                <c:pt idx="2">
                  <c:v>5.2E-7</c:v>
                </c:pt>
                <c:pt idx="3">
                  <c:v>3.89E-7</c:v>
                </c:pt>
                <c:pt idx="4">
                  <c:v>3.0699999999999998E-7</c:v>
                </c:pt>
                <c:pt idx="5">
                  <c:v>2.5400000000000002E-7</c:v>
                </c:pt>
                <c:pt idx="6">
                  <c:v>2.17E-7</c:v>
                </c:pt>
                <c:pt idx="7">
                  <c:v>1.8900000000000001E-7</c:v>
                </c:pt>
                <c:pt idx="8">
                  <c:v>1.68E-7</c:v>
                </c:pt>
                <c:pt idx="9">
                  <c:v>1.5099999999999999E-7</c:v>
                </c:pt>
                <c:pt idx="10">
                  <c:v>1.37E-7</c:v>
                </c:pt>
                <c:pt idx="11">
                  <c:v>1.2779999999999999E-7</c:v>
                </c:pt>
                <c:pt idx="12">
                  <c:v>1.1810000000000001E-7</c:v>
                </c:pt>
                <c:pt idx="13">
                  <c:v>1.096E-7</c:v>
                </c:pt>
                <c:pt idx="14">
                  <c:v>1.023E-7</c:v>
                </c:pt>
                <c:pt idx="15">
                  <c:v>9.5900000000000005E-8</c:v>
                </c:pt>
                <c:pt idx="16">
                  <c:v>9.02E-8</c:v>
                </c:pt>
                <c:pt idx="17">
                  <c:v>8.5199999999999995E-8</c:v>
                </c:pt>
                <c:pt idx="18">
                  <c:v>8.0700000000000001E-8</c:v>
                </c:pt>
                <c:pt idx="19">
                  <c:v>7.6700000000000005E-8</c:v>
                </c:pt>
                <c:pt idx="20">
                  <c:v>7.3099999999999999E-8</c:v>
                </c:pt>
                <c:pt idx="21">
                  <c:v>6.9899999999999997E-8</c:v>
                </c:pt>
                <c:pt idx="22">
                  <c:v>6.6899999999999997E-8</c:v>
                </c:pt>
                <c:pt idx="23">
                  <c:v>6.4099999999999998E-8</c:v>
                </c:pt>
                <c:pt idx="24">
                  <c:v>6.1500000000000001E-8</c:v>
                </c:pt>
                <c:pt idx="25">
                  <c:v>5.9200000000000001E-8</c:v>
                </c:pt>
                <c:pt idx="26">
                  <c:v>5.7000000000000001E-8</c:v>
                </c:pt>
                <c:pt idx="27">
                  <c:v>5.4900000000000002E-8</c:v>
                </c:pt>
                <c:pt idx="28">
                  <c:v>5.3099999999999999E-8</c:v>
                </c:pt>
                <c:pt idx="29">
                  <c:v>5.1300000000000003E-8</c:v>
                </c:pt>
                <c:pt idx="30">
                  <c:v>4.9600000000000001E-8</c:v>
                </c:pt>
                <c:pt idx="31">
                  <c:v>4.8E-8</c:v>
                </c:pt>
                <c:pt idx="32">
                  <c:v>4.66E-8</c:v>
                </c:pt>
                <c:pt idx="33">
                  <c:v>4.5200000000000001E-8</c:v>
                </c:pt>
                <c:pt idx="34">
                  <c:v>4.3900000000000003E-8</c:v>
                </c:pt>
                <c:pt idx="35">
                  <c:v>4.2699999999999999E-8</c:v>
                </c:pt>
                <c:pt idx="36">
                  <c:v>4.1500000000000001E-8</c:v>
                </c:pt>
                <c:pt idx="37">
                  <c:v>4.0499999999999999E-8</c:v>
                </c:pt>
                <c:pt idx="38">
                  <c:v>3.9400000000000002E-8</c:v>
                </c:pt>
                <c:pt idx="39">
                  <c:v>3.8500000000000001E-8</c:v>
                </c:pt>
                <c:pt idx="40">
                  <c:v>3.7499999999999998E-8</c:v>
                </c:pt>
                <c:pt idx="41">
                  <c:v>3.6599999999999997E-8</c:v>
                </c:pt>
                <c:pt idx="42">
                  <c:v>3.5800000000000003E-8</c:v>
                </c:pt>
                <c:pt idx="43">
                  <c:v>3.5000000000000002E-8</c:v>
                </c:pt>
                <c:pt idx="44">
                  <c:v>3.4200000000000002E-8</c:v>
                </c:pt>
                <c:pt idx="45">
                  <c:v>3.3400000000000001E-8</c:v>
                </c:pt>
                <c:pt idx="46">
                  <c:v>3.2700000000000002E-8</c:v>
                </c:pt>
                <c:pt idx="47">
                  <c:v>3.2000000000000002E-8</c:v>
                </c:pt>
                <c:pt idx="48">
                  <c:v>3.1400000000000003E-8</c:v>
                </c:pt>
                <c:pt idx="49">
                  <c:v>3.0799999999999998E-8</c:v>
                </c:pt>
                <c:pt idx="50">
                  <c:v>3.0199999999999999E-8</c:v>
                </c:pt>
                <c:pt idx="51">
                  <c:v>2.96E-8</c:v>
                </c:pt>
                <c:pt idx="52">
                  <c:v>2.9000000000000002E-8</c:v>
                </c:pt>
                <c:pt idx="53">
                  <c:v>2.85E-8</c:v>
                </c:pt>
                <c:pt idx="54">
                  <c:v>2.7899999999999998E-8</c:v>
                </c:pt>
                <c:pt idx="55">
                  <c:v>2.7400000000000001E-8</c:v>
                </c:pt>
                <c:pt idx="56">
                  <c:v>2.6799999999999998E-8</c:v>
                </c:pt>
                <c:pt idx="57">
                  <c:v>2.62E-8</c:v>
                </c:pt>
                <c:pt idx="58">
                  <c:v>2.5699999999999999E-8</c:v>
                </c:pt>
                <c:pt idx="59">
                  <c:v>2.5200000000000001E-8</c:v>
                </c:pt>
                <c:pt idx="60">
                  <c:v>2.4699999999999999E-8</c:v>
                </c:pt>
                <c:pt idx="61">
                  <c:v>2.4299999999999999E-8</c:v>
                </c:pt>
                <c:pt idx="62">
                  <c:v>2.3800000000000001E-8</c:v>
                </c:pt>
                <c:pt idx="63">
                  <c:v>2.3400000000000001E-8</c:v>
                </c:pt>
                <c:pt idx="64">
                  <c:v>2.3099999999999998E-8</c:v>
                </c:pt>
                <c:pt idx="65">
                  <c:v>2.2700000000000001E-8</c:v>
                </c:pt>
                <c:pt idx="66">
                  <c:v>2.2300000000000001E-8</c:v>
                </c:pt>
                <c:pt idx="67">
                  <c:v>2.1999999999999998E-8</c:v>
                </c:pt>
                <c:pt idx="68">
                  <c:v>2.1699999999999999E-8</c:v>
                </c:pt>
                <c:pt idx="69">
                  <c:v>2.1299999999999999E-8</c:v>
                </c:pt>
                <c:pt idx="70">
                  <c:v>2.0999999999999999E-8</c:v>
                </c:pt>
                <c:pt idx="71">
                  <c:v>2.07E-8</c:v>
                </c:pt>
                <c:pt idx="72">
                  <c:v>2.0400000000000001E-8</c:v>
                </c:pt>
                <c:pt idx="73">
                  <c:v>2.0100000000000001E-8</c:v>
                </c:pt>
                <c:pt idx="74">
                  <c:v>1.9799999999999999E-8</c:v>
                </c:pt>
                <c:pt idx="75">
                  <c:v>1.9499999999999999E-8</c:v>
                </c:pt>
                <c:pt idx="76">
                  <c:v>1.9300000000000001E-8</c:v>
                </c:pt>
                <c:pt idx="77">
                  <c:v>1.9000000000000001E-8</c:v>
                </c:pt>
                <c:pt idx="78">
                  <c:v>1.8699999999999999E-8</c:v>
                </c:pt>
                <c:pt idx="79">
                  <c:v>1.85E-8</c:v>
                </c:pt>
                <c:pt idx="80">
                  <c:v>1.8299999999999998E-8</c:v>
                </c:pt>
                <c:pt idx="81">
                  <c:v>1.7999999999999999E-8</c:v>
                </c:pt>
                <c:pt idx="82">
                  <c:v>1.7800000000000001E-8</c:v>
                </c:pt>
                <c:pt idx="83">
                  <c:v>1.7500000000000001E-8</c:v>
                </c:pt>
                <c:pt idx="84">
                  <c:v>1.7299999999999999E-8</c:v>
                </c:pt>
                <c:pt idx="85">
                  <c:v>1.7100000000000001E-8</c:v>
                </c:pt>
                <c:pt idx="86">
                  <c:v>1.6899999999999999E-8</c:v>
                </c:pt>
                <c:pt idx="87">
                  <c:v>1.6700000000000001E-8</c:v>
                </c:pt>
                <c:pt idx="88">
                  <c:v>1.6499999999999999E-8</c:v>
                </c:pt>
                <c:pt idx="89">
                  <c:v>1.63E-8</c:v>
                </c:pt>
                <c:pt idx="90">
                  <c:v>1.6099999999999999E-8</c:v>
                </c:pt>
                <c:pt idx="91">
                  <c:v>1.59E-8</c:v>
                </c:pt>
                <c:pt idx="92">
                  <c:v>1.5700000000000002E-8</c:v>
                </c:pt>
                <c:pt idx="93">
                  <c:v>1.55E-8</c:v>
                </c:pt>
                <c:pt idx="94">
                  <c:v>1.5399999999999999E-8</c:v>
                </c:pt>
                <c:pt idx="95">
                  <c:v>1.52E-8</c:v>
                </c:pt>
                <c:pt idx="96">
                  <c:v>1.4999999999999999E-8</c:v>
                </c:pt>
                <c:pt idx="97">
                  <c:v>1.4899999999999999E-8</c:v>
                </c:pt>
                <c:pt idx="98">
                  <c:v>1.4699999999999999E-8</c:v>
                </c:pt>
                <c:pt idx="99">
                  <c:v>1.46E-8</c:v>
                </c:pt>
                <c:pt idx="100">
                  <c:v>1.44E-8</c:v>
                </c:pt>
                <c:pt idx="101">
                  <c:v>1.4300000000000001E-8</c:v>
                </c:pt>
                <c:pt idx="102">
                  <c:v>1.4100000000000001E-8</c:v>
                </c:pt>
                <c:pt idx="103">
                  <c:v>1.4E-8</c:v>
                </c:pt>
                <c:pt idx="104">
                  <c:v>1.39E-8</c:v>
                </c:pt>
                <c:pt idx="105">
                  <c:v>1.37E-8</c:v>
                </c:pt>
                <c:pt idx="106">
                  <c:v>1.3599999999999999E-8</c:v>
                </c:pt>
                <c:pt idx="107">
                  <c:v>1.3399999999999999E-8</c:v>
                </c:pt>
                <c:pt idx="108">
                  <c:v>1.33E-8</c:v>
                </c:pt>
                <c:pt idx="109">
                  <c:v>1.3200000000000001E-8</c:v>
                </c:pt>
                <c:pt idx="110">
                  <c:v>1.31E-8</c:v>
                </c:pt>
                <c:pt idx="111">
                  <c:v>1.29E-8</c:v>
                </c:pt>
                <c:pt idx="112">
                  <c:v>1.28E-8</c:v>
                </c:pt>
                <c:pt idx="113">
                  <c:v>1.27E-8</c:v>
                </c:pt>
                <c:pt idx="114">
                  <c:v>1.26E-8</c:v>
                </c:pt>
                <c:pt idx="115">
                  <c:v>1.2499999999999999E-8</c:v>
                </c:pt>
                <c:pt idx="116">
                  <c:v>1.24E-8</c:v>
                </c:pt>
                <c:pt idx="117">
                  <c:v>1.22E-8</c:v>
                </c:pt>
                <c:pt idx="118">
                  <c:v>1.2100000000000001E-8</c:v>
                </c:pt>
                <c:pt idx="119">
                  <c:v>1.2E-8</c:v>
                </c:pt>
                <c:pt idx="120">
                  <c:v>1.1900000000000001E-8</c:v>
                </c:pt>
                <c:pt idx="121">
                  <c:v>1.18E-8</c:v>
                </c:pt>
                <c:pt idx="122">
                  <c:v>1.1700000000000001E-8</c:v>
                </c:pt>
                <c:pt idx="123">
                  <c:v>1.16E-8</c:v>
                </c:pt>
                <c:pt idx="124">
                  <c:v>1.15E-8</c:v>
                </c:pt>
                <c:pt idx="125">
                  <c:v>1.14E-8</c:v>
                </c:pt>
                <c:pt idx="126">
                  <c:v>1.13E-8</c:v>
                </c:pt>
                <c:pt idx="127">
                  <c:v>1.1199999999999999E-8</c:v>
                </c:pt>
                <c:pt idx="128">
                  <c:v>1.11E-8</c:v>
                </c:pt>
                <c:pt idx="129">
                  <c:v>1.0999999999999999E-8</c:v>
                </c:pt>
                <c:pt idx="130">
                  <c:v>1.09E-8</c:v>
                </c:pt>
                <c:pt idx="131">
                  <c:v>1.09E-8</c:v>
                </c:pt>
                <c:pt idx="132">
                  <c:v>1.0800000000000001E-8</c:v>
                </c:pt>
                <c:pt idx="133">
                  <c:v>1.07E-8</c:v>
                </c:pt>
                <c:pt idx="134">
                  <c:v>1.0600000000000001E-8</c:v>
                </c:pt>
                <c:pt idx="135">
                  <c:v>1.05E-8</c:v>
                </c:pt>
                <c:pt idx="136">
                  <c:v>1.05E-8</c:v>
                </c:pt>
                <c:pt idx="137">
                  <c:v>1.04E-8</c:v>
                </c:pt>
                <c:pt idx="138">
                  <c:v>1.03E-8</c:v>
                </c:pt>
                <c:pt idx="139">
                  <c:v>1.02E-8</c:v>
                </c:pt>
                <c:pt idx="140">
                  <c:v>1.02E-8</c:v>
                </c:pt>
                <c:pt idx="141">
                  <c:v>1.0099999999999999E-8</c:v>
                </c:pt>
                <c:pt idx="142">
                  <c:v>1E-8</c:v>
                </c:pt>
                <c:pt idx="143">
                  <c:v>1E-8</c:v>
                </c:pt>
                <c:pt idx="144">
                  <c:v>9.8999999999999993E-9</c:v>
                </c:pt>
                <c:pt idx="145">
                  <c:v>9.8000000000000001E-9</c:v>
                </c:pt>
                <c:pt idx="146">
                  <c:v>9.6999999999999992E-9</c:v>
                </c:pt>
                <c:pt idx="147">
                  <c:v>9.6999999999999992E-9</c:v>
                </c:pt>
                <c:pt idx="148">
                  <c:v>9.5999999999999999E-9</c:v>
                </c:pt>
                <c:pt idx="149">
                  <c:v>9.5000000000000007E-9</c:v>
                </c:pt>
                <c:pt idx="150">
                  <c:v>9.5000000000000007E-9</c:v>
                </c:pt>
                <c:pt idx="151">
                  <c:v>9.3999999999999998E-9</c:v>
                </c:pt>
                <c:pt idx="152">
                  <c:v>9.3999999999999998E-9</c:v>
                </c:pt>
                <c:pt idx="153">
                  <c:v>9.3000000000000006E-9</c:v>
                </c:pt>
                <c:pt idx="154">
                  <c:v>9.1999999999999997E-9</c:v>
                </c:pt>
                <c:pt idx="155">
                  <c:v>9.1999999999999997E-9</c:v>
                </c:pt>
                <c:pt idx="156">
                  <c:v>9.1000000000000004E-9</c:v>
                </c:pt>
                <c:pt idx="157">
                  <c:v>8.9999999999999995E-9</c:v>
                </c:pt>
                <c:pt idx="158">
                  <c:v>8.9999999999999995E-9</c:v>
                </c:pt>
                <c:pt idx="159">
                  <c:v>8.9000000000000003E-9</c:v>
                </c:pt>
                <c:pt idx="160">
                  <c:v>8.7999999999999994E-9</c:v>
                </c:pt>
                <c:pt idx="161">
                  <c:v>8.7000000000000001E-9</c:v>
                </c:pt>
                <c:pt idx="162">
                  <c:v>8.7000000000000001E-9</c:v>
                </c:pt>
                <c:pt idx="163">
                  <c:v>8.5999999999999993E-9</c:v>
                </c:pt>
                <c:pt idx="164">
                  <c:v>8.5E-9</c:v>
                </c:pt>
                <c:pt idx="165">
                  <c:v>8.5E-9</c:v>
                </c:pt>
                <c:pt idx="166">
                  <c:v>8.4000000000000008E-9</c:v>
                </c:pt>
                <c:pt idx="167">
                  <c:v>8.4000000000000008E-9</c:v>
                </c:pt>
                <c:pt idx="168">
                  <c:v>8.2999999999999999E-9</c:v>
                </c:pt>
                <c:pt idx="169">
                  <c:v>8.2000000000000006E-9</c:v>
                </c:pt>
                <c:pt idx="170">
                  <c:v>8.2000000000000006E-9</c:v>
                </c:pt>
                <c:pt idx="171">
                  <c:v>8.0999999999999997E-9</c:v>
                </c:pt>
                <c:pt idx="172">
                  <c:v>8.0000000000000005E-9</c:v>
                </c:pt>
                <c:pt idx="173">
                  <c:v>8.0000000000000005E-9</c:v>
                </c:pt>
                <c:pt idx="174">
                  <c:v>7.8999999999999996E-9</c:v>
                </c:pt>
                <c:pt idx="175">
                  <c:v>7.8999999999999996E-9</c:v>
                </c:pt>
                <c:pt idx="176">
                  <c:v>7.8000000000000004E-9</c:v>
                </c:pt>
                <c:pt idx="177">
                  <c:v>7.6999999999999995E-9</c:v>
                </c:pt>
                <c:pt idx="178">
                  <c:v>7.6999999999999995E-9</c:v>
                </c:pt>
                <c:pt idx="179">
                  <c:v>7.6999999999999995E-9</c:v>
                </c:pt>
                <c:pt idx="180">
                  <c:v>7.6000000000000002E-9</c:v>
                </c:pt>
                <c:pt idx="181">
                  <c:v>7.6000000000000002E-9</c:v>
                </c:pt>
                <c:pt idx="182">
                  <c:v>7.4999999999999993E-9</c:v>
                </c:pt>
                <c:pt idx="183">
                  <c:v>7.4999999999999993E-9</c:v>
                </c:pt>
                <c:pt idx="184">
                  <c:v>7.4000000000000001E-9</c:v>
                </c:pt>
                <c:pt idx="185">
                  <c:v>7.3E-9</c:v>
                </c:pt>
                <c:pt idx="186">
                  <c:v>7.3E-9</c:v>
                </c:pt>
                <c:pt idx="187">
                  <c:v>7.3E-9</c:v>
                </c:pt>
                <c:pt idx="188">
                  <c:v>7.2E-9</c:v>
                </c:pt>
                <c:pt idx="189">
                  <c:v>7.2E-9</c:v>
                </c:pt>
                <c:pt idx="190">
                  <c:v>7.0999999999999999E-9</c:v>
                </c:pt>
                <c:pt idx="191">
                  <c:v>7.0999999999999999E-9</c:v>
                </c:pt>
                <c:pt idx="192">
                  <c:v>6.9999999999999998E-9</c:v>
                </c:pt>
                <c:pt idx="193">
                  <c:v>6.9999999999999998E-9</c:v>
                </c:pt>
                <c:pt idx="194">
                  <c:v>6.9999999999999998E-9</c:v>
                </c:pt>
                <c:pt idx="195">
                  <c:v>6.8999999999999997E-9</c:v>
                </c:pt>
                <c:pt idx="196">
                  <c:v>6.8999999999999997E-9</c:v>
                </c:pt>
                <c:pt idx="197">
                  <c:v>6.7999999999999997E-9</c:v>
                </c:pt>
                <c:pt idx="198">
                  <c:v>6.7999999999999997E-9</c:v>
                </c:pt>
                <c:pt idx="199">
                  <c:v>6.7999999999999997E-9</c:v>
                </c:pt>
                <c:pt idx="200">
                  <c:v>6.6999999999999996E-9</c:v>
                </c:pt>
                <c:pt idx="201">
                  <c:v>6.6999999999999996E-9</c:v>
                </c:pt>
                <c:pt idx="202">
                  <c:v>6.6999999999999996E-9</c:v>
                </c:pt>
                <c:pt idx="203">
                  <c:v>6.6000000000000004E-9</c:v>
                </c:pt>
                <c:pt idx="204">
                  <c:v>6.6000000000000004E-9</c:v>
                </c:pt>
                <c:pt idx="205">
                  <c:v>6.6000000000000004E-9</c:v>
                </c:pt>
                <c:pt idx="206">
                  <c:v>6.5000000000000003E-9</c:v>
                </c:pt>
                <c:pt idx="207">
                  <c:v>6.5000000000000003E-9</c:v>
                </c:pt>
                <c:pt idx="208">
                  <c:v>6.5000000000000003E-9</c:v>
                </c:pt>
                <c:pt idx="209">
                  <c:v>6.4000000000000002E-9</c:v>
                </c:pt>
                <c:pt idx="210">
                  <c:v>6.4000000000000002E-9</c:v>
                </c:pt>
                <c:pt idx="211">
                  <c:v>6.4000000000000002E-9</c:v>
                </c:pt>
                <c:pt idx="212">
                  <c:v>6.3000000000000002E-9</c:v>
                </c:pt>
                <c:pt idx="213">
                  <c:v>6.3000000000000002E-9</c:v>
                </c:pt>
                <c:pt idx="214">
                  <c:v>6.3000000000000002E-9</c:v>
                </c:pt>
                <c:pt idx="215">
                  <c:v>6.2000000000000001E-9</c:v>
                </c:pt>
                <c:pt idx="216">
                  <c:v>6.2000000000000001E-9</c:v>
                </c:pt>
                <c:pt idx="217">
                  <c:v>6.2000000000000001E-9</c:v>
                </c:pt>
                <c:pt idx="218">
                  <c:v>6.1E-9</c:v>
                </c:pt>
                <c:pt idx="219">
                  <c:v>6.1E-9</c:v>
                </c:pt>
                <c:pt idx="220">
                  <c:v>6.1E-9</c:v>
                </c:pt>
                <c:pt idx="221">
                  <c:v>6E-9</c:v>
                </c:pt>
                <c:pt idx="222">
                  <c:v>6E-9</c:v>
                </c:pt>
                <c:pt idx="223">
                  <c:v>6E-9</c:v>
                </c:pt>
                <c:pt idx="224">
                  <c:v>6E-9</c:v>
                </c:pt>
                <c:pt idx="225">
                  <c:v>5.8999999999999999E-9</c:v>
                </c:pt>
                <c:pt idx="226">
                  <c:v>5.8999999999999999E-9</c:v>
                </c:pt>
                <c:pt idx="227">
                  <c:v>5.8999999999999999E-9</c:v>
                </c:pt>
                <c:pt idx="228">
                  <c:v>5.7999999999999998E-9</c:v>
                </c:pt>
                <c:pt idx="229">
                  <c:v>5.7999999999999998E-9</c:v>
                </c:pt>
                <c:pt idx="230">
                  <c:v>5.7999999999999998E-9</c:v>
                </c:pt>
                <c:pt idx="231">
                  <c:v>5.6999999999999998E-9</c:v>
                </c:pt>
                <c:pt idx="232">
                  <c:v>5.6999999999999998E-9</c:v>
                </c:pt>
                <c:pt idx="233">
                  <c:v>5.6999999999999998E-9</c:v>
                </c:pt>
                <c:pt idx="234">
                  <c:v>5.6999999999999998E-9</c:v>
                </c:pt>
                <c:pt idx="235">
                  <c:v>5.5999999999999997E-9</c:v>
                </c:pt>
                <c:pt idx="236">
                  <c:v>5.5999999999999997E-9</c:v>
                </c:pt>
                <c:pt idx="237">
                  <c:v>5.5999999999999997E-9</c:v>
                </c:pt>
                <c:pt idx="238">
                  <c:v>5.5999999999999997E-9</c:v>
                </c:pt>
                <c:pt idx="239">
                  <c:v>5.4999999999999996E-9</c:v>
                </c:pt>
                <c:pt idx="240">
                  <c:v>5.4999999999999996E-9</c:v>
                </c:pt>
                <c:pt idx="241">
                  <c:v>5.4999999999999996E-9</c:v>
                </c:pt>
                <c:pt idx="242">
                  <c:v>5.4999999999999996E-9</c:v>
                </c:pt>
                <c:pt idx="243">
                  <c:v>5.4000000000000004E-9</c:v>
                </c:pt>
                <c:pt idx="244">
                  <c:v>5.4000000000000004E-9</c:v>
                </c:pt>
                <c:pt idx="245">
                  <c:v>5.4000000000000004E-9</c:v>
                </c:pt>
                <c:pt idx="246">
                  <c:v>5.4000000000000004E-9</c:v>
                </c:pt>
                <c:pt idx="247">
                  <c:v>5.3000000000000003E-9</c:v>
                </c:pt>
                <c:pt idx="248">
                  <c:v>5.3000000000000003E-9</c:v>
                </c:pt>
                <c:pt idx="249">
                  <c:v>5.3000000000000003E-9</c:v>
                </c:pt>
                <c:pt idx="250">
                  <c:v>5.3000000000000003E-9</c:v>
                </c:pt>
                <c:pt idx="251">
                  <c:v>5.2000000000000002E-9</c:v>
                </c:pt>
                <c:pt idx="252">
                  <c:v>5.2000000000000002E-9</c:v>
                </c:pt>
                <c:pt idx="253">
                  <c:v>5.2000000000000002E-9</c:v>
                </c:pt>
                <c:pt idx="254">
                  <c:v>5.2000000000000002E-9</c:v>
                </c:pt>
                <c:pt idx="255">
                  <c:v>5.1000000000000002E-9</c:v>
                </c:pt>
                <c:pt idx="256">
                  <c:v>5.1000000000000002E-9</c:v>
                </c:pt>
                <c:pt idx="257">
                  <c:v>5.1000000000000002E-9</c:v>
                </c:pt>
                <c:pt idx="258">
                  <c:v>5.0000000000000001E-9</c:v>
                </c:pt>
                <c:pt idx="259">
                  <c:v>5.0000000000000001E-9</c:v>
                </c:pt>
                <c:pt idx="260">
                  <c:v>5.0000000000000001E-9</c:v>
                </c:pt>
                <c:pt idx="261">
                  <c:v>5.0000000000000001E-9</c:v>
                </c:pt>
                <c:pt idx="262">
                  <c:v>5.0000000000000001E-9</c:v>
                </c:pt>
                <c:pt idx="263">
                  <c:v>4.9E-9</c:v>
                </c:pt>
                <c:pt idx="264">
                  <c:v>4.9E-9</c:v>
                </c:pt>
                <c:pt idx="265">
                  <c:v>4.9E-9</c:v>
                </c:pt>
                <c:pt idx="266">
                  <c:v>4.8E-9</c:v>
                </c:pt>
                <c:pt idx="267">
                  <c:v>4.8E-9</c:v>
                </c:pt>
                <c:pt idx="268">
                  <c:v>4.8E-9</c:v>
                </c:pt>
                <c:pt idx="269">
                  <c:v>4.8E-9</c:v>
                </c:pt>
                <c:pt idx="270">
                  <c:v>4.6999999999999999E-9</c:v>
                </c:pt>
                <c:pt idx="271">
                  <c:v>4.6999999999999999E-9</c:v>
                </c:pt>
                <c:pt idx="272">
                  <c:v>4.6999999999999999E-9</c:v>
                </c:pt>
                <c:pt idx="273">
                  <c:v>4.6999999999999999E-9</c:v>
                </c:pt>
                <c:pt idx="274">
                  <c:v>4.6999999999999999E-9</c:v>
                </c:pt>
                <c:pt idx="275">
                  <c:v>4.5999999999999998E-9</c:v>
                </c:pt>
                <c:pt idx="276">
                  <c:v>4.5999999999999998E-9</c:v>
                </c:pt>
                <c:pt idx="277">
                  <c:v>4.5999999999999998E-9</c:v>
                </c:pt>
                <c:pt idx="278">
                  <c:v>4.5999999999999998E-9</c:v>
                </c:pt>
                <c:pt idx="279">
                  <c:v>4.4999999999999998E-9</c:v>
                </c:pt>
                <c:pt idx="280">
                  <c:v>4.4999999999999998E-9</c:v>
                </c:pt>
                <c:pt idx="281">
                  <c:v>4.4999999999999998E-9</c:v>
                </c:pt>
                <c:pt idx="282">
                  <c:v>4.4999999999999998E-9</c:v>
                </c:pt>
                <c:pt idx="283">
                  <c:v>4.3999999999999997E-9</c:v>
                </c:pt>
                <c:pt idx="284">
                  <c:v>4.3999999999999997E-9</c:v>
                </c:pt>
                <c:pt idx="285">
                  <c:v>4.3999999999999997E-9</c:v>
                </c:pt>
                <c:pt idx="286">
                  <c:v>4.3999999999999997E-9</c:v>
                </c:pt>
                <c:pt idx="287">
                  <c:v>4.3999999999999997E-9</c:v>
                </c:pt>
                <c:pt idx="288">
                  <c:v>4.2999999999999996E-9</c:v>
                </c:pt>
                <c:pt idx="289">
                  <c:v>4.2999999999999996E-9</c:v>
                </c:pt>
                <c:pt idx="290">
                  <c:v>4.2999999999999996E-9</c:v>
                </c:pt>
                <c:pt idx="291">
                  <c:v>4.2999999999999996E-9</c:v>
                </c:pt>
                <c:pt idx="292">
                  <c:v>4.2999999999999996E-9</c:v>
                </c:pt>
                <c:pt idx="293">
                  <c:v>4.2000000000000004E-9</c:v>
                </c:pt>
                <c:pt idx="294">
                  <c:v>4.2000000000000004E-9</c:v>
                </c:pt>
                <c:pt idx="295">
                  <c:v>4.2000000000000004E-9</c:v>
                </c:pt>
                <c:pt idx="296">
                  <c:v>4.2000000000000004E-9</c:v>
                </c:pt>
                <c:pt idx="297">
                  <c:v>4.2000000000000004E-9</c:v>
                </c:pt>
                <c:pt idx="298">
                  <c:v>4.2000000000000004E-9</c:v>
                </c:pt>
                <c:pt idx="299">
                  <c:v>4.2000000000000004E-9</c:v>
                </c:pt>
                <c:pt idx="300">
                  <c:v>4.1000000000000003E-9</c:v>
                </c:pt>
                <c:pt idx="301">
                  <c:v>4.1000000000000003E-9</c:v>
                </c:pt>
                <c:pt idx="302">
                  <c:v>4.1000000000000003E-9</c:v>
                </c:pt>
                <c:pt idx="303">
                  <c:v>4.0000000000000002E-9</c:v>
                </c:pt>
                <c:pt idx="304">
                  <c:v>4.0000000000000002E-9</c:v>
                </c:pt>
                <c:pt idx="305">
                  <c:v>4.0000000000000002E-9</c:v>
                </c:pt>
                <c:pt idx="306">
                  <c:v>4.0000000000000002E-9</c:v>
                </c:pt>
                <c:pt idx="307">
                  <c:v>4.0000000000000002E-9</c:v>
                </c:pt>
                <c:pt idx="308">
                  <c:v>3.9000000000000002E-9</c:v>
                </c:pt>
                <c:pt idx="309">
                  <c:v>3.9000000000000002E-9</c:v>
                </c:pt>
                <c:pt idx="310">
                  <c:v>3.9000000000000002E-9</c:v>
                </c:pt>
                <c:pt idx="311">
                  <c:v>3.9000000000000002E-9</c:v>
                </c:pt>
                <c:pt idx="312">
                  <c:v>3.8000000000000001E-9</c:v>
                </c:pt>
                <c:pt idx="313">
                  <c:v>3.8000000000000001E-9</c:v>
                </c:pt>
                <c:pt idx="314">
                  <c:v>3.8000000000000001E-9</c:v>
                </c:pt>
                <c:pt idx="315">
                  <c:v>3.8000000000000001E-9</c:v>
                </c:pt>
                <c:pt idx="316">
                  <c:v>3.8000000000000001E-9</c:v>
                </c:pt>
                <c:pt idx="317">
                  <c:v>3.8000000000000001E-9</c:v>
                </c:pt>
                <c:pt idx="318">
                  <c:v>3.8000000000000001E-9</c:v>
                </c:pt>
                <c:pt idx="319">
                  <c:v>3.8000000000000001E-9</c:v>
                </c:pt>
                <c:pt idx="320">
                  <c:v>3.7E-9</c:v>
                </c:pt>
                <c:pt idx="321">
                  <c:v>3.7E-9</c:v>
                </c:pt>
                <c:pt idx="322">
                  <c:v>3.7E-9</c:v>
                </c:pt>
                <c:pt idx="323">
                  <c:v>3.7E-9</c:v>
                </c:pt>
                <c:pt idx="324">
                  <c:v>3.7E-9</c:v>
                </c:pt>
                <c:pt idx="325">
                  <c:v>3.7E-9</c:v>
                </c:pt>
                <c:pt idx="326">
                  <c:v>3.6E-9</c:v>
                </c:pt>
                <c:pt idx="327">
                  <c:v>3.6E-9</c:v>
                </c:pt>
                <c:pt idx="328">
                  <c:v>3.6E-9</c:v>
                </c:pt>
                <c:pt idx="329">
                  <c:v>3.6E-9</c:v>
                </c:pt>
                <c:pt idx="330">
                  <c:v>3.4999999999999999E-9</c:v>
                </c:pt>
                <c:pt idx="331">
                  <c:v>3.4999999999999999E-9</c:v>
                </c:pt>
                <c:pt idx="332">
                  <c:v>3.4999999999999999E-9</c:v>
                </c:pt>
                <c:pt idx="333">
                  <c:v>3.3999999999999998E-9</c:v>
                </c:pt>
                <c:pt idx="334">
                  <c:v>3.3999999999999998E-9</c:v>
                </c:pt>
                <c:pt idx="335">
                  <c:v>3.3999999999999998E-9</c:v>
                </c:pt>
                <c:pt idx="336">
                  <c:v>3.3000000000000002E-9</c:v>
                </c:pt>
                <c:pt idx="337">
                  <c:v>3.3000000000000002E-9</c:v>
                </c:pt>
                <c:pt idx="338">
                  <c:v>3.3000000000000002E-9</c:v>
                </c:pt>
                <c:pt idx="339">
                  <c:v>3.3000000000000002E-9</c:v>
                </c:pt>
                <c:pt idx="340">
                  <c:v>3.2000000000000001E-9</c:v>
                </c:pt>
                <c:pt idx="341">
                  <c:v>3.2000000000000001E-9</c:v>
                </c:pt>
                <c:pt idx="342">
                  <c:v>3.2000000000000001E-9</c:v>
                </c:pt>
                <c:pt idx="343">
                  <c:v>3.2000000000000001E-9</c:v>
                </c:pt>
                <c:pt idx="344">
                  <c:v>3.2000000000000001E-9</c:v>
                </c:pt>
                <c:pt idx="345">
                  <c:v>3.1E-9</c:v>
                </c:pt>
                <c:pt idx="346">
                  <c:v>3.1E-9</c:v>
                </c:pt>
                <c:pt idx="347">
                  <c:v>3.1E-9</c:v>
                </c:pt>
                <c:pt idx="348">
                  <c:v>3.1E-9</c:v>
                </c:pt>
                <c:pt idx="349">
                  <c:v>3.1E-9</c:v>
                </c:pt>
                <c:pt idx="350">
                  <c:v>3.1E-9</c:v>
                </c:pt>
                <c:pt idx="351">
                  <c:v>3E-9</c:v>
                </c:pt>
                <c:pt idx="352">
                  <c:v>3E-9</c:v>
                </c:pt>
                <c:pt idx="353">
                  <c:v>3E-9</c:v>
                </c:pt>
                <c:pt idx="354">
                  <c:v>3E-9</c:v>
                </c:pt>
                <c:pt idx="355">
                  <c:v>3E-9</c:v>
                </c:pt>
                <c:pt idx="356">
                  <c:v>2.8999999999999999E-9</c:v>
                </c:pt>
                <c:pt idx="357">
                  <c:v>2.8999999999999999E-9</c:v>
                </c:pt>
                <c:pt idx="358">
                  <c:v>2.8999999999999999E-9</c:v>
                </c:pt>
                <c:pt idx="359">
                  <c:v>2.8999999999999999E-9</c:v>
                </c:pt>
                <c:pt idx="360">
                  <c:v>2.7999999999999998E-9</c:v>
                </c:pt>
                <c:pt idx="361">
                  <c:v>2.7999999999999998E-9</c:v>
                </c:pt>
                <c:pt idx="362">
                  <c:v>2.7999999999999998E-9</c:v>
                </c:pt>
                <c:pt idx="363">
                  <c:v>2.7999999999999998E-9</c:v>
                </c:pt>
                <c:pt idx="364">
                  <c:v>2.7999999999999998E-9</c:v>
                </c:pt>
                <c:pt idx="365">
                  <c:v>2.7999999999999998E-9</c:v>
                </c:pt>
                <c:pt idx="366">
                  <c:v>2.7999999999999998E-9</c:v>
                </c:pt>
                <c:pt idx="367">
                  <c:v>2.7999999999999998E-9</c:v>
                </c:pt>
                <c:pt idx="368">
                  <c:v>2.7999999999999998E-9</c:v>
                </c:pt>
                <c:pt idx="369">
                  <c:v>2.7999999999999998E-9</c:v>
                </c:pt>
                <c:pt idx="370">
                  <c:v>2.7999999999999998E-9</c:v>
                </c:pt>
                <c:pt idx="371">
                  <c:v>2.7999999999999998E-9</c:v>
                </c:pt>
                <c:pt idx="372">
                  <c:v>2.7999999999999998E-9</c:v>
                </c:pt>
                <c:pt idx="373">
                  <c:v>2.7999999999999998E-9</c:v>
                </c:pt>
                <c:pt idx="374">
                  <c:v>2.7999999999999998E-9</c:v>
                </c:pt>
                <c:pt idx="375">
                  <c:v>2.7000000000000002E-9</c:v>
                </c:pt>
                <c:pt idx="376">
                  <c:v>2.7000000000000002E-9</c:v>
                </c:pt>
                <c:pt idx="377">
                  <c:v>2.7000000000000002E-9</c:v>
                </c:pt>
                <c:pt idx="378">
                  <c:v>2.7000000000000002E-9</c:v>
                </c:pt>
                <c:pt idx="379">
                  <c:v>2.7000000000000002E-9</c:v>
                </c:pt>
                <c:pt idx="380">
                  <c:v>2.7000000000000002E-9</c:v>
                </c:pt>
                <c:pt idx="381">
                  <c:v>2.6000000000000001E-9</c:v>
                </c:pt>
                <c:pt idx="382">
                  <c:v>2.6000000000000001E-9</c:v>
                </c:pt>
                <c:pt idx="383">
                  <c:v>2.6000000000000001E-9</c:v>
                </c:pt>
                <c:pt idx="384">
                  <c:v>2.6000000000000001E-9</c:v>
                </c:pt>
                <c:pt idx="385">
                  <c:v>2.6000000000000001E-9</c:v>
                </c:pt>
                <c:pt idx="386">
                  <c:v>2.6000000000000001E-9</c:v>
                </c:pt>
                <c:pt idx="387">
                  <c:v>2.5000000000000001E-9</c:v>
                </c:pt>
                <c:pt idx="388">
                  <c:v>2.5000000000000001E-9</c:v>
                </c:pt>
                <c:pt idx="389">
                  <c:v>2.5000000000000001E-9</c:v>
                </c:pt>
                <c:pt idx="390">
                  <c:v>2.5000000000000001E-9</c:v>
                </c:pt>
                <c:pt idx="391">
                  <c:v>2.5000000000000001E-9</c:v>
                </c:pt>
                <c:pt idx="392">
                  <c:v>2.5000000000000001E-9</c:v>
                </c:pt>
                <c:pt idx="393">
                  <c:v>2.5000000000000001E-9</c:v>
                </c:pt>
                <c:pt idx="394">
                  <c:v>2.5000000000000001E-9</c:v>
                </c:pt>
                <c:pt idx="395">
                  <c:v>2.4E-9</c:v>
                </c:pt>
                <c:pt idx="396">
                  <c:v>2.4E-9</c:v>
                </c:pt>
                <c:pt idx="397">
                  <c:v>2.4E-9</c:v>
                </c:pt>
                <c:pt idx="398">
                  <c:v>2.4E-9</c:v>
                </c:pt>
                <c:pt idx="399">
                  <c:v>2.4E-9</c:v>
                </c:pt>
                <c:pt idx="400">
                  <c:v>2.4E-9</c:v>
                </c:pt>
                <c:pt idx="401">
                  <c:v>2.4E-9</c:v>
                </c:pt>
                <c:pt idx="402">
                  <c:v>2.4E-9</c:v>
                </c:pt>
                <c:pt idx="403">
                  <c:v>2.2999999999999999E-9</c:v>
                </c:pt>
                <c:pt idx="404">
                  <c:v>2.2999999999999999E-9</c:v>
                </c:pt>
                <c:pt idx="405">
                  <c:v>2.2999999999999999E-9</c:v>
                </c:pt>
                <c:pt idx="406">
                  <c:v>2.2999999999999999E-9</c:v>
                </c:pt>
                <c:pt idx="407">
                  <c:v>2.2999999999999999E-9</c:v>
                </c:pt>
                <c:pt idx="408">
                  <c:v>2.2999999999999999E-9</c:v>
                </c:pt>
                <c:pt idx="409">
                  <c:v>2.2999999999999999E-9</c:v>
                </c:pt>
                <c:pt idx="410">
                  <c:v>2.2999999999999999E-9</c:v>
                </c:pt>
                <c:pt idx="411">
                  <c:v>2.2999999999999999E-9</c:v>
                </c:pt>
                <c:pt idx="412">
                  <c:v>2.1999999999999998E-9</c:v>
                </c:pt>
                <c:pt idx="413">
                  <c:v>2.1999999999999998E-9</c:v>
                </c:pt>
                <c:pt idx="414">
                  <c:v>2.1999999999999998E-9</c:v>
                </c:pt>
                <c:pt idx="415">
                  <c:v>2.1999999999999998E-9</c:v>
                </c:pt>
                <c:pt idx="416">
                  <c:v>2.1999999999999998E-9</c:v>
                </c:pt>
                <c:pt idx="417">
                  <c:v>2.1999999999999998E-9</c:v>
                </c:pt>
                <c:pt idx="418">
                  <c:v>2.1999999999999998E-9</c:v>
                </c:pt>
                <c:pt idx="419">
                  <c:v>2.1000000000000002E-9</c:v>
                </c:pt>
                <c:pt idx="420">
                  <c:v>2.1000000000000002E-9</c:v>
                </c:pt>
                <c:pt idx="421">
                  <c:v>2.1000000000000002E-9</c:v>
                </c:pt>
                <c:pt idx="422">
                  <c:v>2.1000000000000002E-9</c:v>
                </c:pt>
                <c:pt idx="423">
                  <c:v>2.1000000000000002E-9</c:v>
                </c:pt>
                <c:pt idx="424">
                  <c:v>2.1000000000000002E-9</c:v>
                </c:pt>
                <c:pt idx="425">
                  <c:v>2.1000000000000002E-9</c:v>
                </c:pt>
                <c:pt idx="426">
                  <c:v>2.1000000000000002E-9</c:v>
                </c:pt>
                <c:pt idx="427">
                  <c:v>2.1000000000000002E-9</c:v>
                </c:pt>
                <c:pt idx="428">
                  <c:v>2.1000000000000002E-9</c:v>
                </c:pt>
                <c:pt idx="429">
                  <c:v>2.0000000000000001E-9</c:v>
                </c:pt>
                <c:pt idx="430">
                  <c:v>2.0000000000000001E-9</c:v>
                </c:pt>
                <c:pt idx="431">
                  <c:v>2.0000000000000001E-9</c:v>
                </c:pt>
                <c:pt idx="432">
                  <c:v>2.0000000000000001E-9</c:v>
                </c:pt>
                <c:pt idx="433">
                  <c:v>2.0000000000000001E-9</c:v>
                </c:pt>
                <c:pt idx="434">
                  <c:v>2.0000000000000001E-9</c:v>
                </c:pt>
                <c:pt idx="435">
                  <c:v>2.0000000000000001E-9</c:v>
                </c:pt>
                <c:pt idx="436">
                  <c:v>2.0000000000000001E-9</c:v>
                </c:pt>
                <c:pt idx="437">
                  <c:v>2.0000000000000001E-9</c:v>
                </c:pt>
                <c:pt idx="438">
                  <c:v>2.0000000000000001E-9</c:v>
                </c:pt>
                <c:pt idx="439">
                  <c:v>1.9000000000000001E-9</c:v>
                </c:pt>
                <c:pt idx="440">
                  <c:v>1.9000000000000001E-9</c:v>
                </c:pt>
                <c:pt idx="441">
                  <c:v>1.9000000000000001E-9</c:v>
                </c:pt>
                <c:pt idx="442">
                  <c:v>1.9000000000000001E-9</c:v>
                </c:pt>
                <c:pt idx="443">
                  <c:v>1.9000000000000001E-9</c:v>
                </c:pt>
                <c:pt idx="444">
                  <c:v>1.9000000000000001E-9</c:v>
                </c:pt>
                <c:pt idx="445">
                  <c:v>1.9000000000000001E-9</c:v>
                </c:pt>
                <c:pt idx="446">
                  <c:v>1.9000000000000001E-9</c:v>
                </c:pt>
                <c:pt idx="447">
                  <c:v>1.9000000000000001E-9</c:v>
                </c:pt>
                <c:pt idx="448">
                  <c:v>1.9000000000000001E-9</c:v>
                </c:pt>
                <c:pt idx="449">
                  <c:v>1.9000000000000001E-9</c:v>
                </c:pt>
                <c:pt idx="450">
                  <c:v>1.8E-9</c:v>
                </c:pt>
                <c:pt idx="451">
                  <c:v>1.8E-9</c:v>
                </c:pt>
                <c:pt idx="452">
                  <c:v>1.8E-9</c:v>
                </c:pt>
                <c:pt idx="453">
                  <c:v>1.8E-9</c:v>
                </c:pt>
                <c:pt idx="454">
                  <c:v>1.8E-9</c:v>
                </c:pt>
                <c:pt idx="455">
                  <c:v>1.8E-9</c:v>
                </c:pt>
                <c:pt idx="456">
                  <c:v>1.8E-9</c:v>
                </c:pt>
                <c:pt idx="457">
                  <c:v>1.6999999999999999E-9</c:v>
                </c:pt>
                <c:pt idx="458">
                  <c:v>1.6999999999999999E-9</c:v>
                </c:pt>
                <c:pt idx="459">
                  <c:v>1.6999999999999999E-9</c:v>
                </c:pt>
                <c:pt idx="460">
                  <c:v>1.6999999999999999E-9</c:v>
                </c:pt>
                <c:pt idx="461">
                  <c:v>1.6999999999999999E-9</c:v>
                </c:pt>
                <c:pt idx="462">
                  <c:v>1.6999999999999999E-9</c:v>
                </c:pt>
                <c:pt idx="463">
                  <c:v>1.6999999999999999E-9</c:v>
                </c:pt>
                <c:pt idx="464">
                  <c:v>1.6999999999999999E-9</c:v>
                </c:pt>
                <c:pt idx="465">
                  <c:v>1.6000000000000001E-9</c:v>
                </c:pt>
                <c:pt idx="466">
                  <c:v>1.6999999999999999E-9</c:v>
                </c:pt>
                <c:pt idx="467">
                  <c:v>1.6000000000000001E-9</c:v>
                </c:pt>
                <c:pt idx="468">
                  <c:v>1.6000000000000001E-9</c:v>
                </c:pt>
                <c:pt idx="469">
                  <c:v>1.6000000000000001E-9</c:v>
                </c:pt>
                <c:pt idx="470">
                  <c:v>1.6000000000000001E-9</c:v>
                </c:pt>
                <c:pt idx="471">
                  <c:v>1.6000000000000001E-9</c:v>
                </c:pt>
                <c:pt idx="472">
                  <c:v>1.6000000000000001E-9</c:v>
                </c:pt>
                <c:pt idx="473">
                  <c:v>1.6000000000000001E-9</c:v>
                </c:pt>
                <c:pt idx="474">
                  <c:v>1.6000000000000001E-9</c:v>
                </c:pt>
                <c:pt idx="475">
                  <c:v>1.5E-9</c:v>
                </c:pt>
                <c:pt idx="476">
                  <c:v>1.5E-9</c:v>
                </c:pt>
                <c:pt idx="477">
                  <c:v>1.5E-9</c:v>
                </c:pt>
                <c:pt idx="478">
                  <c:v>1.5E-9</c:v>
                </c:pt>
                <c:pt idx="479">
                  <c:v>1.5E-9</c:v>
                </c:pt>
                <c:pt idx="480">
                  <c:v>1.5E-9</c:v>
                </c:pt>
                <c:pt idx="481">
                  <c:v>1.5E-9</c:v>
                </c:pt>
                <c:pt idx="482">
                  <c:v>1.3999999999999999E-9</c:v>
                </c:pt>
                <c:pt idx="483">
                  <c:v>1.3999999999999999E-9</c:v>
                </c:pt>
                <c:pt idx="484">
                  <c:v>1.3999999999999999E-9</c:v>
                </c:pt>
                <c:pt idx="485">
                  <c:v>1.3999999999999999E-9</c:v>
                </c:pt>
                <c:pt idx="486">
                  <c:v>1.3999999999999999E-9</c:v>
                </c:pt>
                <c:pt idx="487">
                  <c:v>1.3999999999999999E-9</c:v>
                </c:pt>
                <c:pt idx="488">
                  <c:v>1.3999999999999999E-9</c:v>
                </c:pt>
                <c:pt idx="489">
                  <c:v>1.3999999999999999E-9</c:v>
                </c:pt>
                <c:pt idx="490">
                  <c:v>1.3999999999999999E-9</c:v>
                </c:pt>
                <c:pt idx="491">
                  <c:v>1.3999999999999999E-9</c:v>
                </c:pt>
                <c:pt idx="492">
                  <c:v>1.3999999999999999E-9</c:v>
                </c:pt>
                <c:pt idx="493">
                  <c:v>1.3999999999999999E-9</c:v>
                </c:pt>
                <c:pt idx="494">
                  <c:v>1.3000000000000001E-9</c:v>
                </c:pt>
                <c:pt idx="495">
                  <c:v>1.3000000000000001E-9</c:v>
                </c:pt>
                <c:pt idx="496">
                  <c:v>1.3000000000000001E-9</c:v>
                </c:pt>
                <c:pt idx="497">
                  <c:v>1.3000000000000001E-9</c:v>
                </c:pt>
                <c:pt idx="498">
                  <c:v>1.3000000000000001E-9</c:v>
                </c:pt>
                <c:pt idx="499">
                  <c:v>1.3000000000000001E-9</c:v>
                </c:pt>
                <c:pt idx="500">
                  <c:v>1.3000000000000001E-9</c:v>
                </c:pt>
                <c:pt idx="501">
                  <c:v>1.3000000000000001E-9</c:v>
                </c:pt>
                <c:pt idx="502">
                  <c:v>1.3000000000000001E-9</c:v>
                </c:pt>
                <c:pt idx="503">
                  <c:v>1.3000000000000001E-9</c:v>
                </c:pt>
                <c:pt idx="504">
                  <c:v>1.3000000000000001E-9</c:v>
                </c:pt>
                <c:pt idx="505">
                  <c:v>1.3000000000000001E-9</c:v>
                </c:pt>
                <c:pt idx="506">
                  <c:v>1.3000000000000001E-9</c:v>
                </c:pt>
                <c:pt idx="507">
                  <c:v>1.3000000000000001E-9</c:v>
                </c:pt>
                <c:pt idx="508">
                  <c:v>1.3000000000000001E-9</c:v>
                </c:pt>
                <c:pt idx="509">
                  <c:v>1.3000000000000001E-9</c:v>
                </c:pt>
                <c:pt idx="510">
                  <c:v>1.3000000000000001E-9</c:v>
                </c:pt>
                <c:pt idx="511">
                  <c:v>1.2E-9</c:v>
                </c:pt>
                <c:pt idx="512">
                  <c:v>1.2E-9</c:v>
                </c:pt>
                <c:pt idx="513">
                  <c:v>1.2E-9</c:v>
                </c:pt>
                <c:pt idx="514">
                  <c:v>1.2E-9</c:v>
                </c:pt>
                <c:pt idx="515">
                  <c:v>1.2E-9</c:v>
                </c:pt>
                <c:pt idx="516">
                  <c:v>1.2E-9</c:v>
                </c:pt>
                <c:pt idx="517">
                  <c:v>1.2E-9</c:v>
                </c:pt>
                <c:pt idx="518">
                  <c:v>1.0999999999999999E-9</c:v>
                </c:pt>
                <c:pt idx="519">
                  <c:v>1.0999999999999999E-9</c:v>
                </c:pt>
                <c:pt idx="520">
                  <c:v>1.0999999999999999E-9</c:v>
                </c:pt>
                <c:pt idx="521">
                  <c:v>1.0999999999999999E-9</c:v>
                </c:pt>
                <c:pt idx="522">
                  <c:v>1.0999999999999999E-9</c:v>
                </c:pt>
                <c:pt idx="523">
                  <c:v>1.0999999999999999E-9</c:v>
                </c:pt>
                <c:pt idx="524">
                  <c:v>1.0999999999999999E-9</c:v>
                </c:pt>
                <c:pt idx="525">
                  <c:v>1.0999999999999999E-9</c:v>
                </c:pt>
                <c:pt idx="526">
                  <c:v>1.0999999999999999E-9</c:v>
                </c:pt>
                <c:pt idx="527">
                  <c:v>1.0999999999999999E-9</c:v>
                </c:pt>
                <c:pt idx="528">
                  <c:v>1.0999999999999999E-9</c:v>
                </c:pt>
                <c:pt idx="529">
                  <c:v>1.0999999999999999E-9</c:v>
                </c:pt>
                <c:pt idx="530">
                  <c:v>1.0999999999999999E-9</c:v>
                </c:pt>
                <c:pt idx="531">
                  <c:v>1.0000000000000001E-9</c:v>
                </c:pt>
                <c:pt idx="532">
                  <c:v>1.0000000000000001E-9</c:v>
                </c:pt>
                <c:pt idx="533">
                  <c:v>1.0000000000000001E-9</c:v>
                </c:pt>
                <c:pt idx="534">
                  <c:v>1.0000000000000001E-9</c:v>
                </c:pt>
                <c:pt idx="535">
                  <c:v>1.0000000000000001E-9</c:v>
                </c:pt>
                <c:pt idx="536">
                  <c:v>1.0000000000000001E-9</c:v>
                </c:pt>
                <c:pt idx="537">
                  <c:v>1.0000000000000001E-9</c:v>
                </c:pt>
                <c:pt idx="538">
                  <c:v>1.0000000000000001E-9</c:v>
                </c:pt>
                <c:pt idx="539">
                  <c:v>1.0000000000000001E-9</c:v>
                </c:pt>
                <c:pt idx="540">
                  <c:v>1.0000000000000001E-9</c:v>
                </c:pt>
                <c:pt idx="541">
                  <c:v>1.0000000000000001E-9</c:v>
                </c:pt>
                <c:pt idx="542">
                  <c:v>1.0000000000000001E-9</c:v>
                </c:pt>
                <c:pt idx="543">
                  <c:v>1.0000000000000001E-9</c:v>
                </c:pt>
                <c:pt idx="544">
                  <c:v>1.0000000000000001E-9</c:v>
                </c:pt>
                <c:pt idx="545">
                  <c:v>1.0000000000000001E-9</c:v>
                </c:pt>
                <c:pt idx="546">
                  <c:v>8.9999999999999999E-10</c:v>
                </c:pt>
                <c:pt idx="547">
                  <c:v>8.9999999999999999E-10</c:v>
                </c:pt>
                <c:pt idx="548">
                  <c:v>8.9999999999999999E-10</c:v>
                </c:pt>
                <c:pt idx="549">
                  <c:v>8.9999999999999999E-10</c:v>
                </c:pt>
                <c:pt idx="550">
                  <c:v>8.9999999999999999E-10</c:v>
                </c:pt>
                <c:pt idx="551">
                  <c:v>8.9999999999999999E-10</c:v>
                </c:pt>
                <c:pt idx="552">
                  <c:v>8.9999999999999999E-10</c:v>
                </c:pt>
                <c:pt idx="553">
                  <c:v>8.9999999999999999E-10</c:v>
                </c:pt>
                <c:pt idx="554">
                  <c:v>8.9999999999999999E-10</c:v>
                </c:pt>
                <c:pt idx="555">
                  <c:v>8.9999999999999999E-10</c:v>
                </c:pt>
                <c:pt idx="556">
                  <c:v>8.0000000000000003E-10</c:v>
                </c:pt>
                <c:pt idx="557">
                  <c:v>8.0000000000000003E-10</c:v>
                </c:pt>
                <c:pt idx="558">
                  <c:v>8.0000000000000003E-10</c:v>
                </c:pt>
                <c:pt idx="559">
                  <c:v>8.0000000000000003E-10</c:v>
                </c:pt>
                <c:pt idx="560">
                  <c:v>8.0000000000000003E-10</c:v>
                </c:pt>
                <c:pt idx="561">
                  <c:v>8.0000000000000003E-10</c:v>
                </c:pt>
                <c:pt idx="562">
                  <c:v>8.0000000000000003E-10</c:v>
                </c:pt>
                <c:pt idx="563">
                  <c:v>8.0000000000000003E-10</c:v>
                </c:pt>
                <c:pt idx="564">
                  <c:v>8.0000000000000003E-10</c:v>
                </c:pt>
                <c:pt idx="565">
                  <c:v>8.0000000000000003E-10</c:v>
                </c:pt>
                <c:pt idx="566">
                  <c:v>8.0000000000000003E-10</c:v>
                </c:pt>
                <c:pt idx="567">
                  <c:v>8.0000000000000003E-10</c:v>
                </c:pt>
                <c:pt idx="568">
                  <c:v>8.0000000000000003E-10</c:v>
                </c:pt>
                <c:pt idx="569">
                  <c:v>8.0000000000000003E-10</c:v>
                </c:pt>
                <c:pt idx="570">
                  <c:v>8.0000000000000003E-10</c:v>
                </c:pt>
                <c:pt idx="571">
                  <c:v>8.0000000000000003E-10</c:v>
                </c:pt>
                <c:pt idx="572">
                  <c:v>8.0000000000000003E-10</c:v>
                </c:pt>
                <c:pt idx="573">
                  <c:v>8.0000000000000003E-10</c:v>
                </c:pt>
                <c:pt idx="574">
                  <c:v>8.9999999999999999E-10</c:v>
                </c:pt>
                <c:pt idx="575">
                  <c:v>8.9999999999999999E-10</c:v>
                </c:pt>
                <c:pt idx="576">
                  <c:v>8.9999999999999999E-10</c:v>
                </c:pt>
                <c:pt idx="577">
                  <c:v>8.9999999999999999E-10</c:v>
                </c:pt>
                <c:pt idx="578">
                  <c:v>8.9999999999999999E-10</c:v>
                </c:pt>
                <c:pt idx="579">
                  <c:v>8.9999999999999999E-10</c:v>
                </c:pt>
                <c:pt idx="580">
                  <c:v>8.9999999999999999E-10</c:v>
                </c:pt>
                <c:pt idx="581">
                  <c:v>8.9999999999999999E-10</c:v>
                </c:pt>
                <c:pt idx="582">
                  <c:v>8.9999999999999999E-10</c:v>
                </c:pt>
                <c:pt idx="583">
                  <c:v>8.9999999999999999E-10</c:v>
                </c:pt>
                <c:pt idx="584">
                  <c:v>8.0000000000000003E-10</c:v>
                </c:pt>
                <c:pt idx="585">
                  <c:v>8.0000000000000003E-10</c:v>
                </c:pt>
                <c:pt idx="586">
                  <c:v>8.0000000000000003E-10</c:v>
                </c:pt>
                <c:pt idx="587">
                  <c:v>8.0000000000000003E-10</c:v>
                </c:pt>
                <c:pt idx="588">
                  <c:v>8.0000000000000003E-10</c:v>
                </c:pt>
                <c:pt idx="589">
                  <c:v>8.0000000000000003E-10</c:v>
                </c:pt>
                <c:pt idx="590">
                  <c:v>8.0000000000000003E-10</c:v>
                </c:pt>
                <c:pt idx="591">
                  <c:v>8.0000000000000003E-10</c:v>
                </c:pt>
                <c:pt idx="592">
                  <c:v>8.0000000000000003E-10</c:v>
                </c:pt>
                <c:pt idx="593">
                  <c:v>8.0000000000000003E-10</c:v>
                </c:pt>
                <c:pt idx="594">
                  <c:v>8.0000000000000003E-10</c:v>
                </c:pt>
                <c:pt idx="595">
                  <c:v>8.0000000000000003E-10</c:v>
                </c:pt>
                <c:pt idx="596">
                  <c:v>8.0000000000000003E-10</c:v>
                </c:pt>
                <c:pt idx="597">
                  <c:v>8.0000000000000003E-10</c:v>
                </c:pt>
                <c:pt idx="598">
                  <c:v>8.0000000000000003E-10</c:v>
                </c:pt>
                <c:pt idx="599">
                  <c:v>8.0000000000000003E-10</c:v>
                </c:pt>
                <c:pt idx="600">
                  <c:v>6.9999999999999996E-10</c:v>
                </c:pt>
                <c:pt idx="601">
                  <c:v>6.9999999999999996E-10</c:v>
                </c:pt>
                <c:pt idx="602">
                  <c:v>6.9999999999999996E-10</c:v>
                </c:pt>
                <c:pt idx="603">
                  <c:v>6.9999999999999996E-10</c:v>
                </c:pt>
                <c:pt idx="604">
                  <c:v>6.9999999999999996E-10</c:v>
                </c:pt>
                <c:pt idx="605">
                  <c:v>6.9999999999999996E-10</c:v>
                </c:pt>
                <c:pt idx="606">
                  <c:v>6.9999999999999996E-10</c:v>
                </c:pt>
                <c:pt idx="607">
                  <c:v>6.9999999999999996E-10</c:v>
                </c:pt>
                <c:pt idx="608">
                  <c:v>6.9999999999999996E-10</c:v>
                </c:pt>
                <c:pt idx="609">
                  <c:v>6.9999999999999996E-10</c:v>
                </c:pt>
                <c:pt idx="610">
                  <c:v>6.9999999999999996E-10</c:v>
                </c:pt>
                <c:pt idx="611">
                  <c:v>6.9999999999999996E-10</c:v>
                </c:pt>
                <c:pt idx="612">
                  <c:v>6.9999999999999996E-10</c:v>
                </c:pt>
                <c:pt idx="613">
                  <c:v>6.9999999999999996E-10</c:v>
                </c:pt>
                <c:pt idx="614">
                  <c:v>6.9999999999999996E-10</c:v>
                </c:pt>
                <c:pt idx="615">
                  <c:v>6.9999999999999996E-10</c:v>
                </c:pt>
                <c:pt idx="616">
                  <c:v>6.9999999999999996E-10</c:v>
                </c:pt>
                <c:pt idx="617">
                  <c:v>6.9999999999999996E-10</c:v>
                </c:pt>
                <c:pt idx="618">
                  <c:v>6.9999999999999996E-10</c:v>
                </c:pt>
                <c:pt idx="619">
                  <c:v>6.9999999999999996E-10</c:v>
                </c:pt>
                <c:pt idx="620">
                  <c:v>6.9999999999999996E-10</c:v>
                </c:pt>
                <c:pt idx="621">
                  <c:v>6.9999999999999996E-10</c:v>
                </c:pt>
                <c:pt idx="622">
                  <c:v>6.9999999999999996E-10</c:v>
                </c:pt>
                <c:pt idx="623">
                  <c:v>6.9999999999999996E-10</c:v>
                </c:pt>
                <c:pt idx="624">
                  <c:v>6.9999999999999996E-10</c:v>
                </c:pt>
                <c:pt idx="625">
                  <c:v>6E-10</c:v>
                </c:pt>
                <c:pt idx="626">
                  <c:v>6E-10</c:v>
                </c:pt>
                <c:pt idx="627">
                  <c:v>6E-10</c:v>
                </c:pt>
                <c:pt idx="628">
                  <c:v>6E-10</c:v>
                </c:pt>
                <c:pt idx="629">
                  <c:v>6E-10</c:v>
                </c:pt>
                <c:pt idx="630">
                  <c:v>6E-10</c:v>
                </c:pt>
                <c:pt idx="631">
                  <c:v>5.0000000000000003E-10</c:v>
                </c:pt>
                <c:pt idx="632">
                  <c:v>5.0000000000000003E-10</c:v>
                </c:pt>
                <c:pt idx="633">
                  <c:v>5.0000000000000003E-10</c:v>
                </c:pt>
                <c:pt idx="634">
                  <c:v>4.0000000000000001E-10</c:v>
                </c:pt>
                <c:pt idx="635">
                  <c:v>4.0000000000000001E-10</c:v>
                </c:pt>
                <c:pt idx="636">
                  <c:v>4.0000000000000001E-10</c:v>
                </c:pt>
                <c:pt idx="637">
                  <c:v>3E-10</c:v>
                </c:pt>
                <c:pt idx="638">
                  <c:v>3E-10</c:v>
                </c:pt>
                <c:pt idx="639">
                  <c:v>2.0000000000000001E-10</c:v>
                </c:pt>
                <c:pt idx="640">
                  <c:v>2.0000000000000001E-10</c:v>
                </c:pt>
                <c:pt idx="641">
                  <c:v>2.0000000000000001E-10</c:v>
                </c:pt>
                <c:pt idx="642">
                  <c:v>2.0000000000000001E-10</c:v>
                </c:pt>
                <c:pt idx="643">
                  <c:v>2.0000000000000001E-10</c:v>
                </c:pt>
                <c:pt idx="644">
                  <c:v>1E-10</c:v>
                </c:pt>
                <c:pt idx="645">
                  <c:v>1E-10</c:v>
                </c:pt>
                <c:pt idx="646">
                  <c:v>1E-10</c:v>
                </c:pt>
                <c:pt idx="647">
                  <c:v>1E-10</c:v>
                </c:pt>
                <c:pt idx="648">
                  <c:v>1E-10</c:v>
                </c:pt>
                <c:pt idx="649">
                  <c:v>1E-10</c:v>
                </c:pt>
                <c:pt idx="650">
                  <c:v>1E-10</c:v>
                </c:pt>
                <c:pt idx="651">
                  <c:v>1E-10</c:v>
                </c:pt>
                <c:pt idx="652">
                  <c:v>1E-10</c:v>
                </c:pt>
                <c:pt idx="653">
                  <c:v>1E-10</c:v>
                </c:pt>
                <c:pt idx="654">
                  <c:v>1E-10</c:v>
                </c:pt>
                <c:pt idx="655">
                  <c:v>1E-10</c:v>
                </c:pt>
                <c:pt idx="656">
                  <c:v>1E-10</c:v>
                </c:pt>
                <c:pt idx="657">
                  <c:v>1E-10</c:v>
                </c:pt>
                <c:pt idx="658">
                  <c:v>1E-10</c:v>
                </c:pt>
                <c:pt idx="659">
                  <c:v>1E-10</c:v>
                </c:pt>
                <c:pt idx="660">
                  <c:v>1E-10</c:v>
                </c:pt>
                <c:pt idx="661">
                  <c:v>1E-10</c:v>
                </c:pt>
                <c:pt idx="662">
                  <c:v>1E-10</c:v>
                </c:pt>
                <c:pt idx="663">
                  <c:v>1E-10</c:v>
                </c:pt>
                <c:pt idx="664">
                  <c:v>1E-10</c:v>
                </c:pt>
                <c:pt idx="665">
                  <c:v>1E-10</c:v>
                </c:pt>
                <c:pt idx="666">
                  <c:v>1E-10</c:v>
                </c:pt>
                <c:pt idx="667">
                  <c:v>1E-10</c:v>
                </c:pt>
                <c:pt idx="668">
                  <c:v>1E-10</c:v>
                </c:pt>
                <c:pt idx="669">
                  <c:v>1E-10</c:v>
                </c:pt>
                <c:pt idx="670">
                  <c:v>1E-10</c:v>
                </c:pt>
                <c:pt idx="671">
                  <c:v>1E-10</c:v>
                </c:pt>
                <c:pt idx="672">
                  <c:v>1E-10</c:v>
                </c:pt>
                <c:pt idx="673">
                  <c:v>1E-10</c:v>
                </c:pt>
                <c:pt idx="674">
                  <c:v>1E-10</c:v>
                </c:pt>
                <c:pt idx="675">
                  <c:v>1E-10</c:v>
                </c:pt>
                <c:pt idx="676">
                  <c:v>1E-10</c:v>
                </c:pt>
                <c:pt idx="677">
                  <c:v>1E-10</c:v>
                </c:pt>
                <c:pt idx="678">
                  <c:v>1E-10</c:v>
                </c:pt>
                <c:pt idx="679">
                  <c:v>1E-10</c:v>
                </c:pt>
                <c:pt idx="680">
                  <c:v>1E-10</c:v>
                </c:pt>
                <c:pt idx="681">
                  <c:v>1E-10</c:v>
                </c:pt>
                <c:pt idx="682">
                  <c:v>1E-10</c:v>
                </c:pt>
                <c:pt idx="683">
                  <c:v>1E-10</c:v>
                </c:pt>
                <c:pt idx="684">
                  <c:v>1E-10</c:v>
                </c:pt>
                <c:pt idx="685">
                  <c:v>1E-10</c:v>
                </c:pt>
                <c:pt idx="686">
                  <c:v>1E-10</c:v>
                </c:pt>
                <c:pt idx="687">
                  <c:v>1E-10</c:v>
                </c:pt>
                <c:pt idx="688">
                  <c:v>1E-10</c:v>
                </c:pt>
                <c:pt idx="689">
                  <c:v>1E-10</c:v>
                </c:pt>
                <c:pt idx="690">
                  <c:v>1E-10</c:v>
                </c:pt>
                <c:pt idx="691">
                  <c:v>1E-10</c:v>
                </c:pt>
                <c:pt idx="692">
                  <c:v>1E-10</c:v>
                </c:pt>
                <c:pt idx="693">
                  <c:v>1E-10</c:v>
                </c:pt>
                <c:pt idx="694">
                  <c:v>1E-10</c:v>
                </c:pt>
                <c:pt idx="695">
                  <c:v>1E-10</c:v>
                </c:pt>
                <c:pt idx="696">
                  <c:v>2.0000000000000001E-10</c:v>
                </c:pt>
                <c:pt idx="697">
                  <c:v>2.0000000000000001E-10</c:v>
                </c:pt>
                <c:pt idx="698">
                  <c:v>2.0000000000000001E-10</c:v>
                </c:pt>
                <c:pt idx="699">
                  <c:v>2.0000000000000001E-10</c:v>
                </c:pt>
                <c:pt idx="700">
                  <c:v>2.0000000000000001E-10</c:v>
                </c:pt>
                <c:pt idx="701">
                  <c:v>2.0000000000000001E-10</c:v>
                </c:pt>
                <c:pt idx="702">
                  <c:v>2.0000000000000001E-10</c:v>
                </c:pt>
                <c:pt idx="703">
                  <c:v>2.0000000000000001E-10</c:v>
                </c:pt>
                <c:pt idx="704">
                  <c:v>2.0000000000000001E-10</c:v>
                </c:pt>
                <c:pt idx="705">
                  <c:v>3E-10</c:v>
                </c:pt>
                <c:pt idx="706">
                  <c:v>3E-10</c:v>
                </c:pt>
                <c:pt idx="707">
                  <c:v>3E-10</c:v>
                </c:pt>
                <c:pt idx="708">
                  <c:v>3E-10</c:v>
                </c:pt>
                <c:pt idx="709">
                  <c:v>3E-10</c:v>
                </c:pt>
                <c:pt idx="710">
                  <c:v>3E-10</c:v>
                </c:pt>
                <c:pt idx="711">
                  <c:v>3E-10</c:v>
                </c:pt>
                <c:pt idx="712">
                  <c:v>3E-10</c:v>
                </c:pt>
                <c:pt idx="713">
                  <c:v>3E-10</c:v>
                </c:pt>
                <c:pt idx="714">
                  <c:v>3E-10</c:v>
                </c:pt>
                <c:pt idx="715">
                  <c:v>3E-10</c:v>
                </c:pt>
                <c:pt idx="716">
                  <c:v>3E-10</c:v>
                </c:pt>
                <c:pt idx="717">
                  <c:v>3E-10</c:v>
                </c:pt>
                <c:pt idx="718">
                  <c:v>3E-10</c:v>
                </c:pt>
                <c:pt idx="719">
                  <c:v>4.0000000000000001E-10</c:v>
                </c:pt>
                <c:pt idx="720">
                  <c:v>4.0000000000000001E-10</c:v>
                </c:pt>
                <c:pt idx="721">
                  <c:v>4.0000000000000001E-10</c:v>
                </c:pt>
                <c:pt idx="722">
                  <c:v>4.0000000000000001E-10</c:v>
                </c:pt>
                <c:pt idx="723">
                  <c:v>4.0000000000000001E-10</c:v>
                </c:pt>
                <c:pt idx="724">
                  <c:v>4.0000000000000001E-10</c:v>
                </c:pt>
                <c:pt idx="725">
                  <c:v>4.0000000000000001E-10</c:v>
                </c:pt>
                <c:pt idx="726">
                  <c:v>4.0000000000000001E-10</c:v>
                </c:pt>
                <c:pt idx="727">
                  <c:v>4.0000000000000001E-10</c:v>
                </c:pt>
                <c:pt idx="728">
                  <c:v>4.0000000000000001E-10</c:v>
                </c:pt>
                <c:pt idx="729">
                  <c:v>4.0000000000000001E-10</c:v>
                </c:pt>
                <c:pt idx="730">
                  <c:v>5.0000000000000003E-10</c:v>
                </c:pt>
                <c:pt idx="731">
                  <c:v>4.0000000000000001E-10</c:v>
                </c:pt>
                <c:pt idx="732">
                  <c:v>5.0000000000000003E-10</c:v>
                </c:pt>
                <c:pt idx="733">
                  <c:v>5.0000000000000003E-10</c:v>
                </c:pt>
                <c:pt idx="734">
                  <c:v>5.0000000000000003E-10</c:v>
                </c:pt>
                <c:pt idx="735">
                  <c:v>5.0000000000000003E-10</c:v>
                </c:pt>
                <c:pt idx="736">
                  <c:v>5.0000000000000003E-10</c:v>
                </c:pt>
                <c:pt idx="737">
                  <c:v>5.0000000000000003E-10</c:v>
                </c:pt>
                <c:pt idx="738">
                  <c:v>5.0000000000000003E-10</c:v>
                </c:pt>
                <c:pt idx="739">
                  <c:v>5.0000000000000003E-10</c:v>
                </c:pt>
                <c:pt idx="740">
                  <c:v>5.0000000000000003E-10</c:v>
                </c:pt>
                <c:pt idx="741">
                  <c:v>5.0000000000000003E-10</c:v>
                </c:pt>
                <c:pt idx="742">
                  <c:v>5.0000000000000003E-10</c:v>
                </c:pt>
                <c:pt idx="743">
                  <c:v>5.0000000000000003E-10</c:v>
                </c:pt>
                <c:pt idx="744">
                  <c:v>5.0000000000000003E-10</c:v>
                </c:pt>
                <c:pt idx="745">
                  <c:v>5.0000000000000003E-10</c:v>
                </c:pt>
                <c:pt idx="746">
                  <c:v>6E-10</c:v>
                </c:pt>
                <c:pt idx="747">
                  <c:v>6E-10</c:v>
                </c:pt>
                <c:pt idx="748">
                  <c:v>6E-10</c:v>
                </c:pt>
                <c:pt idx="749">
                  <c:v>6E-10</c:v>
                </c:pt>
                <c:pt idx="750">
                  <c:v>6E-10</c:v>
                </c:pt>
                <c:pt idx="751">
                  <c:v>6E-10</c:v>
                </c:pt>
                <c:pt idx="752">
                  <c:v>6E-10</c:v>
                </c:pt>
                <c:pt idx="753">
                  <c:v>6E-10</c:v>
                </c:pt>
                <c:pt idx="754">
                  <c:v>6E-10</c:v>
                </c:pt>
                <c:pt idx="755">
                  <c:v>6E-10</c:v>
                </c:pt>
                <c:pt idx="756">
                  <c:v>6E-10</c:v>
                </c:pt>
                <c:pt idx="757">
                  <c:v>6E-10</c:v>
                </c:pt>
                <c:pt idx="758">
                  <c:v>5.0000000000000003E-10</c:v>
                </c:pt>
                <c:pt idx="759">
                  <c:v>5.0000000000000003E-10</c:v>
                </c:pt>
                <c:pt idx="760">
                  <c:v>5.0000000000000003E-10</c:v>
                </c:pt>
                <c:pt idx="761">
                  <c:v>6E-10</c:v>
                </c:pt>
                <c:pt idx="762">
                  <c:v>6E-10</c:v>
                </c:pt>
                <c:pt idx="763">
                  <c:v>6E-10</c:v>
                </c:pt>
                <c:pt idx="764">
                  <c:v>6E-10</c:v>
                </c:pt>
                <c:pt idx="765">
                  <c:v>6E-10</c:v>
                </c:pt>
                <c:pt idx="766">
                  <c:v>6E-10</c:v>
                </c:pt>
                <c:pt idx="767">
                  <c:v>6E-10</c:v>
                </c:pt>
                <c:pt idx="768">
                  <c:v>6E-10</c:v>
                </c:pt>
                <c:pt idx="769">
                  <c:v>6E-10</c:v>
                </c:pt>
                <c:pt idx="770">
                  <c:v>6E-10</c:v>
                </c:pt>
                <c:pt idx="771">
                  <c:v>6E-10</c:v>
                </c:pt>
                <c:pt idx="772">
                  <c:v>6.9999999999999996E-10</c:v>
                </c:pt>
                <c:pt idx="773">
                  <c:v>6.9999999999999996E-10</c:v>
                </c:pt>
                <c:pt idx="774">
                  <c:v>6.9999999999999996E-10</c:v>
                </c:pt>
                <c:pt idx="775">
                  <c:v>6.9999999999999996E-10</c:v>
                </c:pt>
                <c:pt idx="776">
                  <c:v>6.9999999999999996E-10</c:v>
                </c:pt>
                <c:pt idx="777">
                  <c:v>6.9999999999999996E-10</c:v>
                </c:pt>
                <c:pt idx="778">
                  <c:v>6.9999999999999996E-10</c:v>
                </c:pt>
                <c:pt idx="779">
                  <c:v>6.9999999999999996E-10</c:v>
                </c:pt>
                <c:pt idx="780">
                  <c:v>6.9999999999999996E-10</c:v>
                </c:pt>
                <c:pt idx="781">
                  <c:v>6.9999999999999996E-10</c:v>
                </c:pt>
                <c:pt idx="782">
                  <c:v>6.9999999999999996E-10</c:v>
                </c:pt>
                <c:pt idx="783">
                  <c:v>6.9999999999999996E-10</c:v>
                </c:pt>
                <c:pt idx="784">
                  <c:v>6.9999999999999996E-10</c:v>
                </c:pt>
                <c:pt idx="785">
                  <c:v>8.0000000000000003E-10</c:v>
                </c:pt>
                <c:pt idx="786">
                  <c:v>8.0000000000000003E-10</c:v>
                </c:pt>
                <c:pt idx="787">
                  <c:v>8.0000000000000003E-10</c:v>
                </c:pt>
                <c:pt idx="788">
                  <c:v>8.0000000000000003E-10</c:v>
                </c:pt>
                <c:pt idx="789">
                  <c:v>8.0000000000000003E-10</c:v>
                </c:pt>
                <c:pt idx="790">
                  <c:v>8.0000000000000003E-10</c:v>
                </c:pt>
                <c:pt idx="791">
                  <c:v>8.0000000000000003E-10</c:v>
                </c:pt>
                <c:pt idx="792">
                  <c:v>8.0000000000000003E-10</c:v>
                </c:pt>
                <c:pt idx="793">
                  <c:v>8.0000000000000003E-10</c:v>
                </c:pt>
                <c:pt idx="794">
                  <c:v>8.0000000000000003E-10</c:v>
                </c:pt>
                <c:pt idx="795">
                  <c:v>8.0000000000000003E-10</c:v>
                </c:pt>
                <c:pt idx="796">
                  <c:v>8.0000000000000003E-10</c:v>
                </c:pt>
                <c:pt idx="797">
                  <c:v>8.0000000000000003E-10</c:v>
                </c:pt>
                <c:pt idx="798">
                  <c:v>8.0000000000000003E-10</c:v>
                </c:pt>
                <c:pt idx="799">
                  <c:v>8.0000000000000003E-10</c:v>
                </c:pt>
                <c:pt idx="800">
                  <c:v>8.0000000000000003E-10</c:v>
                </c:pt>
                <c:pt idx="801">
                  <c:v>8.0000000000000003E-10</c:v>
                </c:pt>
                <c:pt idx="802">
                  <c:v>8.0000000000000003E-10</c:v>
                </c:pt>
                <c:pt idx="803">
                  <c:v>8.0000000000000003E-10</c:v>
                </c:pt>
                <c:pt idx="804">
                  <c:v>8.0000000000000003E-10</c:v>
                </c:pt>
                <c:pt idx="805">
                  <c:v>8.0000000000000003E-10</c:v>
                </c:pt>
                <c:pt idx="806">
                  <c:v>8.0000000000000003E-10</c:v>
                </c:pt>
                <c:pt idx="807">
                  <c:v>6.9999999999999996E-10</c:v>
                </c:pt>
                <c:pt idx="808">
                  <c:v>6.9999999999999996E-10</c:v>
                </c:pt>
                <c:pt idx="809">
                  <c:v>6.9999999999999996E-10</c:v>
                </c:pt>
                <c:pt idx="810">
                  <c:v>6.9999999999999996E-10</c:v>
                </c:pt>
                <c:pt idx="811">
                  <c:v>6.9999999999999996E-10</c:v>
                </c:pt>
                <c:pt idx="812">
                  <c:v>6.9999999999999996E-10</c:v>
                </c:pt>
                <c:pt idx="813">
                  <c:v>6.9999999999999996E-10</c:v>
                </c:pt>
                <c:pt idx="814">
                  <c:v>6.9999999999999996E-10</c:v>
                </c:pt>
                <c:pt idx="815">
                  <c:v>6.9999999999999996E-10</c:v>
                </c:pt>
                <c:pt idx="816">
                  <c:v>6.9999999999999996E-10</c:v>
                </c:pt>
                <c:pt idx="817">
                  <c:v>6.9999999999999996E-10</c:v>
                </c:pt>
                <c:pt idx="818">
                  <c:v>6.9999999999999996E-10</c:v>
                </c:pt>
                <c:pt idx="819">
                  <c:v>6.9999999999999996E-10</c:v>
                </c:pt>
                <c:pt idx="820">
                  <c:v>6.9999999999999996E-10</c:v>
                </c:pt>
                <c:pt idx="821">
                  <c:v>6.9999999999999996E-10</c:v>
                </c:pt>
                <c:pt idx="822">
                  <c:v>6.9999999999999996E-10</c:v>
                </c:pt>
                <c:pt idx="823">
                  <c:v>6.9999999999999996E-10</c:v>
                </c:pt>
                <c:pt idx="824">
                  <c:v>6.9999999999999996E-10</c:v>
                </c:pt>
                <c:pt idx="825">
                  <c:v>6.9999999999999996E-10</c:v>
                </c:pt>
                <c:pt idx="826">
                  <c:v>6.9999999999999996E-10</c:v>
                </c:pt>
                <c:pt idx="827">
                  <c:v>6.9999999999999996E-10</c:v>
                </c:pt>
                <c:pt idx="828">
                  <c:v>6.9999999999999996E-10</c:v>
                </c:pt>
                <c:pt idx="829">
                  <c:v>8.0000000000000003E-10</c:v>
                </c:pt>
                <c:pt idx="830">
                  <c:v>8.0000000000000003E-10</c:v>
                </c:pt>
                <c:pt idx="831">
                  <c:v>8.0000000000000003E-10</c:v>
                </c:pt>
                <c:pt idx="832">
                  <c:v>8.0000000000000003E-10</c:v>
                </c:pt>
                <c:pt idx="833">
                  <c:v>8.0000000000000003E-10</c:v>
                </c:pt>
                <c:pt idx="834">
                  <c:v>8.0000000000000003E-10</c:v>
                </c:pt>
                <c:pt idx="835">
                  <c:v>6.9999999999999996E-10</c:v>
                </c:pt>
                <c:pt idx="836">
                  <c:v>6.9999999999999996E-10</c:v>
                </c:pt>
                <c:pt idx="837">
                  <c:v>6.9999999999999996E-10</c:v>
                </c:pt>
                <c:pt idx="838">
                  <c:v>6.9999999999999996E-10</c:v>
                </c:pt>
                <c:pt idx="839">
                  <c:v>6.9999999999999996E-10</c:v>
                </c:pt>
                <c:pt idx="840">
                  <c:v>6.9999999999999996E-10</c:v>
                </c:pt>
                <c:pt idx="841">
                  <c:v>6.9999999999999996E-10</c:v>
                </c:pt>
                <c:pt idx="842">
                  <c:v>6.9999999999999996E-10</c:v>
                </c:pt>
                <c:pt idx="843">
                  <c:v>6.9999999999999996E-10</c:v>
                </c:pt>
                <c:pt idx="844">
                  <c:v>6.9999999999999996E-10</c:v>
                </c:pt>
                <c:pt idx="845">
                  <c:v>6.9999999999999996E-10</c:v>
                </c:pt>
                <c:pt idx="846">
                  <c:v>6.9999999999999996E-10</c:v>
                </c:pt>
                <c:pt idx="847">
                  <c:v>6.9999999999999996E-10</c:v>
                </c:pt>
                <c:pt idx="848">
                  <c:v>6.9999999999999996E-10</c:v>
                </c:pt>
                <c:pt idx="849">
                  <c:v>6.9999999999999996E-10</c:v>
                </c:pt>
                <c:pt idx="850">
                  <c:v>6.9999999999999996E-10</c:v>
                </c:pt>
                <c:pt idx="851">
                  <c:v>6.9999999999999996E-10</c:v>
                </c:pt>
                <c:pt idx="852">
                  <c:v>6.9999999999999996E-10</c:v>
                </c:pt>
                <c:pt idx="853">
                  <c:v>6.9999999999999996E-10</c:v>
                </c:pt>
                <c:pt idx="854">
                  <c:v>6.9999999999999996E-10</c:v>
                </c:pt>
                <c:pt idx="855">
                  <c:v>6.9999999999999996E-10</c:v>
                </c:pt>
                <c:pt idx="856">
                  <c:v>6.9999999999999996E-10</c:v>
                </c:pt>
                <c:pt idx="857">
                  <c:v>6.9999999999999996E-10</c:v>
                </c:pt>
                <c:pt idx="858">
                  <c:v>6.9999999999999996E-10</c:v>
                </c:pt>
                <c:pt idx="859">
                  <c:v>6E-10</c:v>
                </c:pt>
                <c:pt idx="860">
                  <c:v>6E-10</c:v>
                </c:pt>
                <c:pt idx="861">
                  <c:v>6E-10</c:v>
                </c:pt>
                <c:pt idx="862">
                  <c:v>6E-10</c:v>
                </c:pt>
                <c:pt idx="863">
                  <c:v>6E-10</c:v>
                </c:pt>
                <c:pt idx="864">
                  <c:v>6E-10</c:v>
                </c:pt>
                <c:pt idx="865">
                  <c:v>6E-10</c:v>
                </c:pt>
                <c:pt idx="866">
                  <c:v>6E-10</c:v>
                </c:pt>
                <c:pt idx="867">
                  <c:v>6E-10</c:v>
                </c:pt>
                <c:pt idx="868">
                  <c:v>6E-10</c:v>
                </c:pt>
                <c:pt idx="869">
                  <c:v>6E-10</c:v>
                </c:pt>
                <c:pt idx="870">
                  <c:v>6E-10</c:v>
                </c:pt>
                <c:pt idx="871">
                  <c:v>6E-10</c:v>
                </c:pt>
                <c:pt idx="872">
                  <c:v>6.9999999999999996E-10</c:v>
                </c:pt>
                <c:pt idx="873">
                  <c:v>6E-10</c:v>
                </c:pt>
                <c:pt idx="874">
                  <c:v>6.9999999999999996E-10</c:v>
                </c:pt>
                <c:pt idx="875">
                  <c:v>6.9999999999999996E-10</c:v>
                </c:pt>
                <c:pt idx="876">
                  <c:v>6.9999999999999996E-10</c:v>
                </c:pt>
                <c:pt idx="877">
                  <c:v>6.9999999999999996E-10</c:v>
                </c:pt>
                <c:pt idx="878">
                  <c:v>6.9999999999999996E-10</c:v>
                </c:pt>
                <c:pt idx="879">
                  <c:v>6.9999999999999996E-10</c:v>
                </c:pt>
                <c:pt idx="880">
                  <c:v>6.9999999999999996E-10</c:v>
                </c:pt>
                <c:pt idx="881">
                  <c:v>6.9999999999999996E-10</c:v>
                </c:pt>
                <c:pt idx="882">
                  <c:v>6.9999999999999996E-10</c:v>
                </c:pt>
                <c:pt idx="883">
                  <c:v>6.9999999999999996E-10</c:v>
                </c:pt>
                <c:pt idx="884">
                  <c:v>6.9999999999999996E-10</c:v>
                </c:pt>
                <c:pt idx="885">
                  <c:v>6.9999999999999996E-10</c:v>
                </c:pt>
                <c:pt idx="886">
                  <c:v>6.9999999999999996E-10</c:v>
                </c:pt>
                <c:pt idx="887">
                  <c:v>6.9999999999999996E-10</c:v>
                </c:pt>
                <c:pt idx="888">
                  <c:v>6.9999999999999996E-10</c:v>
                </c:pt>
                <c:pt idx="889">
                  <c:v>0</c:v>
                </c:pt>
                <c:pt idx="890">
                  <c:v>0</c:v>
                </c:pt>
                <c:pt idx="891">
                  <c:v>1.0000000000000001E-9</c:v>
                </c:pt>
                <c:pt idx="892">
                  <c:v>6.9999999999999996E-10</c:v>
                </c:pt>
                <c:pt idx="893">
                  <c:v>8.0000000000000003E-10</c:v>
                </c:pt>
                <c:pt idx="894">
                  <c:v>8.0000000000000003E-10</c:v>
                </c:pt>
                <c:pt idx="895">
                  <c:v>8.0000000000000003E-10</c:v>
                </c:pt>
                <c:pt idx="896">
                  <c:v>8.0000000000000003E-10</c:v>
                </c:pt>
                <c:pt idx="897">
                  <c:v>8.0000000000000003E-10</c:v>
                </c:pt>
                <c:pt idx="898">
                  <c:v>8.0000000000000003E-10</c:v>
                </c:pt>
                <c:pt idx="899">
                  <c:v>8.0000000000000003E-10</c:v>
                </c:pt>
                <c:pt idx="900">
                  <c:v>8.0000000000000003E-10</c:v>
                </c:pt>
                <c:pt idx="901">
                  <c:v>8.0000000000000003E-10</c:v>
                </c:pt>
                <c:pt idx="902">
                  <c:v>8.0000000000000003E-10</c:v>
                </c:pt>
                <c:pt idx="903">
                  <c:v>8.0000000000000003E-10</c:v>
                </c:pt>
                <c:pt idx="904">
                  <c:v>8.0000000000000003E-10</c:v>
                </c:pt>
                <c:pt idx="905">
                  <c:v>8.0000000000000003E-10</c:v>
                </c:pt>
                <c:pt idx="906">
                  <c:v>8.0000000000000003E-10</c:v>
                </c:pt>
                <c:pt idx="907">
                  <c:v>8.0000000000000003E-10</c:v>
                </c:pt>
                <c:pt idx="908">
                  <c:v>8.0000000000000003E-10</c:v>
                </c:pt>
                <c:pt idx="909">
                  <c:v>8.0000000000000003E-10</c:v>
                </c:pt>
                <c:pt idx="910">
                  <c:v>8.0000000000000003E-10</c:v>
                </c:pt>
                <c:pt idx="911">
                  <c:v>8.0000000000000003E-10</c:v>
                </c:pt>
                <c:pt idx="912">
                  <c:v>8.0000000000000003E-10</c:v>
                </c:pt>
                <c:pt idx="913">
                  <c:v>8.9999999999999999E-10</c:v>
                </c:pt>
                <c:pt idx="914">
                  <c:v>8.9999999999999999E-10</c:v>
                </c:pt>
                <c:pt idx="915">
                  <c:v>8.9999999999999999E-10</c:v>
                </c:pt>
                <c:pt idx="916">
                  <c:v>8.0000000000000003E-10</c:v>
                </c:pt>
                <c:pt idx="917">
                  <c:v>8.9999999999999999E-10</c:v>
                </c:pt>
                <c:pt idx="918">
                  <c:v>8.9999999999999999E-10</c:v>
                </c:pt>
                <c:pt idx="919">
                  <c:v>8.9999999999999999E-10</c:v>
                </c:pt>
                <c:pt idx="920">
                  <c:v>8.9999999999999999E-10</c:v>
                </c:pt>
                <c:pt idx="921">
                  <c:v>8.9999999999999999E-10</c:v>
                </c:pt>
                <c:pt idx="922">
                  <c:v>8.9999999999999999E-10</c:v>
                </c:pt>
                <c:pt idx="923">
                  <c:v>8.9999999999999999E-10</c:v>
                </c:pt>
                <c:pt idx="924">
                  <c:v>8.9999999999999999E-10</c:v>
                </c:pt>
                <c:pt idx="925">
                  <c:v>8.9999999999999999E-10</c:v>
                </c:pt>
                <c:pt idx="926">
                  <c:v>8.9999999999999999E-10</c:v>
                </c:pt>
                <c:pt idx="927">
                  <c:v>8.9999999999999999E-10</c:v>
                </c:pt>
                <c:pt idx="928">
                  <c:v>8.9999999999999999E-10</c:v>
                </c:pt>
                <c:pt idx="929">
                  <c:v>8.9999999999999999E-10</c:v>
                </c:pt>
                <c:pt idx="930">
                  <c:v>8.9999999999999999E-10</c:v>
                </c:pt>
                <c:pt idx="931">
                  <c:v>1.0000000000000001E-9</c:v>
                </c:pt>
                <c:pt idx="932">
                  <c:v>1.0000000000000001E-9</c:v>
                </c:pt>
                <c:pt idx="933">
                  <c:v>1.0000000000000001E-9</c:v>
                </c:pt>
                <c:pt idx="934">
                  <c:v>1.0000000000000001E-9</c:v>
                </c:pt>
                <c:pt idx="935">
                  <c:v>1.0000000000000001E-9</c:v>
                </c:pt>
                <c:pt idx="936">
                  <c:v>1.0999999999999999E-9</c:v>
                </c:pt>
                <c:pt idx="937">
                  <c:v>1.0999999999999999E-9</c:v>
                </c:pt>
                <c:pt idx="938">
                  <c:v>1.0999999999999999E-9</c:v>
                </c:pt>
                <c:pt idx="939">
                  <c:v>1.0999999999999999E-9</c:v>
                </c:pt>
                <c:pt idx="940">
                  <c:v>1.0999999999999999E-9</c:v>
                </c:pt>
                <c:pt idx="941">
                  <c:v>1.2E-9</c:v>
                </c:pt>
                <c:pt idx="942">
                  <c:v>1.2E-9</c:v>
                </c:pt>
                <c:pt idx="943">
                  <c:v>1.2E-9</c:v>
                </c:pt>
                <c:pt idx="944">
                  <c:v>1.2E-9</c:v>
                </c:pt>
                <c:pt idx="945">
                  <c:v>1.3000000000000001E-9</c:v>
                </c:pt>
                <c:pt idx="946">
                  <c:v>1.2E-9</c:v>
                </c:pt>
                <c:pt idx="947">
                  <c:v>1.3000000000000001E-9</c:v>
                </c:pt>
                <c:pt idx="948">
                  <c:v>1.3000000000000001E-9</c:v>
                </c:pt>
                <c:pt idx="949">
                  <c:v>1.3000000000000001E-9</c:v>
                </c:pt>
                <c:pt idx="950">
                  <c:v>1.3000000000000001E-9</c:v>
                </c:pt>
                <c:pt idx="951">
                  <c:v>1.3000000000000001E-9</c:v>
                </c:pt>
                <c:pt idx="952">
                  <c:v>1.3000000000000001E-9</c:v>
                </c:pt>
                <c:pt idx="953">
                  <c:v>1.3999999999999999E-9</c:v>
                </c:pt>
                <c:pt idx="954">
                  <c:v>1.3999999999999999E-9</c:v>
                </c:pt>
                <c:pt idx="955">
                  <c:v>1.3999999999999999E-9</c:v>
                </c:pt>
                <c:pt idx="956">
                  <c:v>1.3999999999999999E-9</c:v>
                </c:pt>
                <c:pt idx="957">
                  <c:v>1.3999999999999999E-9</c:v>
                </c:pt>
                <c:pt idx="958">
                  <c:v>1.3999999999999999E-9</c:v>
                </c:pt>
                <c:pt idx="959">
                  <c:v>1.3999999999999999E-9</c:v>
                </c:pt>
                <c:pt idx="960">
                  <c:v>1.3999999999999999E-9</c:v>
                </c:pt>
                <c:pt idx="961">
                  <c:v>1.3999999999999999E-9</c:v>
                </c:pt>
                <c:pt idx="962">
                  <c:v>1.5E-9</c:v>
                </c:pt>
                <c:pt idx="963">
                  <c:v>1.5E-9</c:v>
                </c:pt>
                <c:pt idx="964">
                  <c:v>1.5E-9</c:v>
                </c:pt>
                <c:pt idx="965">
                  <c:v>1.5E-9</c:v>
                </c:pt>
                <c:pt idx="966">
                  <c:v>1.5E-9</c:v>
                </c:pt>
                <c:pt idx="967">
                  <c:v>1.5E-9</c:v>
                </c:pt>
                <c:pt idx="968">
                  <c:v>1.5E-9</c:v>
                </c:pt>
                <c:pt idx="969">
                  <c:v>1.5E-9</c:v>
                </c:pt>
                <c:pt idx="970">
                  <c:v>1.5E-9</c:v>
                </c:pt>
                <c:pt idx="971">
                  <c:v>1.5E-9</c:v>
                </c:pt>
                <c:pt idx="972">
                  <c:v>1.5E-9</c:v>
                </c:pt>
                <c:pt idx="973">
                  <c:v>1.5E-9</c:v>
                </c:pt>
                <c:pt idx="974">
                  <c:v>1.6000000000000001E-9</c:v>
                </c:pt>
                <c:pt idx="975">
                  <c:v>1.6000000000000001E-9</c:v>
                </c:pt>
                <c:pt idx="976">
                  <c:v>1.6000000000000001E-9</c:v>
                </c:pt>
                <c:pt idx="977">
                  <c:v>1.6000000000000001E-9</c:v>
                </c:pt>
                <c:pt idx="978">
                  <c:v>1.6000000000000001E-9</c:v>
                </c:pt>
                <c:pt idx="979">
                  <c:v>1.6000000000000001E-9</c:v>
                </c:pt>
                <c:pt idx="980">
                  <c:v>1.6000000000000001E-9</c:v>
                </c:pt>
                <c:pt idx="981">
                  <c:v>1.6000000000000001E-9</c:v>
                </c:pt>
                <c:pt idx="982">
                  <c:v>1.6000000000000001E-9</c:v>
                </c:pt>
                <c:pt idx="983">
                  <c:v>1.6000000000000001E-9</c:v>
                </c:pt>
                <c:pt idx="984">
                  <c:v>1.6000000000000001E-9</c:v>
                </c:pt>
                <c:pt idx="985">
                  <c:v>1.6000000000000001E-9</c:v>
                </c:pt>
                <c:pt idx="986">
                  <c:v>1.6000000000000001E-9</c:v>
                </c:pt>
                <c:pt idx="987">
                  <c:v>1.6000000000000001E-9</c:v>
                </c:pt>
                <c:pt idx="988">
                  <c:v>1.6000000000000001E-9</c:v>
                </c:pt>
                <c:pt idx="989">
                  <c:v>1.6000000000000001E-9</c:v>
                </c:pt>
                <c:pt idx="990">
                  <c:v>1.6999999999999999E-9</c:v>
                </c:pt>
                <c:pt idx="991">
                  <c:v>1.6000000000000001E-9</c:v>
                </c:pt>
                <c:pt idx="992">
                  <c:v>1.6999999999999999E-9</c:v>
                </c:pt>
                <c:pt idx="993">
                  <c:v>1.6999999999999999E-9</c:v>
                </c:pt>
                <c:pt idx="994">
                  <c:v>1.6999999999999999E-9</c:v>
                </c:pt>
                <c:pt idx="995">
                  <c:v>1.6999999999999999E-9</c:v>
                </c:pt>
                <c:pt idx="996">
                  <c:v>1.6999999999999999E-9</c:v>
                </c:pt>
                <c:pt idx="997">
                  <c:v>1.6999999999999999E-9</c:v>
                </c:pt>
                <c:pt idx="998">
                  <c:v>1.6999999999999999E-9</c:v>
                </c:pt>
                <c:pt idx="999">
                  <c:v>1.6999999999999999E-9</c:v>
                </c:pt>
                <c:pt idx="1000">
                  <c:v>1.6999999999999999E-9</c:v>
                </c:pt>
                <c:pt idx="1001">
                  <c:v>1.6999999999999999E-9</c:v>
                </c:pt>
                <c:pt idx="1002">
                  <c:v>1.6999999999999999E-9</c:v>
                </c:pt>
                <c:pt idx="1003">
                  <c:v>1.6999999999999999E-9</c:v>
                </c:pt>
                <c:pt idx="1004">
                  <c:v>1.8E-9</c:v>
                </c:pt>
                <c:pt idx="1005">
                  <c:v>1.6999999999999999E-9</c:v>
                </c:pt>
                <c:pt idx="1006">
                  <c:v>1.8E-9</c:v>
                </c:pt>
                <c:pt idx="1007">
                  <c:v>1.6999999999999999E-9</c:v>
                </c:pt>
                <c:pt idx="1008">
                  <c:v>1.8E-9</c:v>
                </c:pt>
                <c:pt idx="1009">
                  <c:v>1.8E-9</c:v>
                </c:pt>
                <c:pt idx="1010">
                  <c:v>1.8E-9</c:v>
                </c:pt>
                <c:pt idx="1011">
                  <c:v>1.8E-9</c:v>
                </c:pt>
                <c:pt idx="1012">
                  <c:v>1.8E-9</c:v>
                </c:pt>
                <c:pt idx="1013">
                  <c:v>1.8E-9</c:v>
                </c:pt>
                <c:pt idx="1014">
                  <c:v>1.8E-9</c:v>
                </c:pt>
                <c:pt idx="1015">
                  <c:v>1.8E-9</c:v>
                </c:pt>
                <c:pt idx="1016">
                  <c:v>1.8E-9</c:v>
                </c:pt>
                <c:pt idx="1017">
                  <c:v>1.8E-9</c:v>
                </c:pt>
                <c:pt idx="1018">
                  <c:v>1.8E-9</c:v>
                </c:pt>
                <c:pt idx="1019">
                  <c:v>1.8E-9</c:v>
                </c:pt>
                <c:pt idx="1020">
                  <c:v>1.8E-9</c:v>
                </c:pt>
                <c:pt idx="1021">
                  <c:v>1.8E-9</c:v>
                </c:pt>
                <c:pt idx="1022">
                  <c:v>1.8E-9</c:v>
                </c:pt>
                <c:pt idx="1023">
                  <c:v>1.8E-9</c:v>
                </c:pt>
                <c:pt idx="1024">
                  <c:v>1.8E-9</c:v>
                </c:pt>
                <c:pt idx="1025">
                  <c:v>1.8E-9</c:v>
                </c:pt>
                <c:pt idx="1026">
                  <c:v>1.8E-9</c:v>
                </c:pt>
                <c:pt idx="1027">
                  <c:v>1.8E-9</c:v>
                </c:pt>
                <c:pt idx="1028">
                  <c:v>1.9000000000000001E-9</c:v>
                </c:pt>
                <c:pt idx="1029">
                  <c:v>1.8E-9</c:v>
                </c:pt>
                <c:pt idx="1030">
                  <c:v>1.8E-9</c:v>
                </c:pt>
                <c:pt idx="1031">
                  <c:v>1.8E-9</c:v>
                </c:pt>
                <c:pt idx="1032">
                  <c:v>1.8E-9</c:v>
                </c:pt>
                <c:pt idx="1033">
                  <c:v>1.9000000000000001E-9</c:v>
                </c:pt>
                <c:pt idx="1034">
                  <c:v>1.9000000000000001E-9</c:v>
                </c:pt>
                <c:pt idx="1035">
                  <c:v>1.9000000000000001E-9</c:v>
                </c:pt>
                <c:pt idx="1036">
                  <c:v>1.9000000000000001E-9</c:v>
                </c:pt>
                <c:pt idx="1037">
                  <c:v>1.9000000000000001E-9</c:v>
                </c:pt>
                <c:pt idx="1038">
                  <c:v>1.9000000000000001E-9</c:v>
                </c:pt>
                <c:pt idx="1039">
                  <c:v>1.9000000000000001E-9</c:v>
                </c:pt>
                <c:pt idx="1040">
                  <c:v>1.9000000000000001E-9</c:v>
                </c:pt>
                <c:pt idx="1041">
                  <c:v>1.9000000000000001E-9</c:v>
                </c:pt>
                <c:pt idx="1042">
                  <c:v>1.9000000000000001E-9</c:v>
                </c:pt>
                <c:pt idx="1043">
                  <c:v>1.9000000000000001E-9</c:v>
                </c:pt>
                <c:pt idx="1044">
                  <c:v>1.9000000000000001E-9</c:v>
                </c:pt>
                <c:pt idx="1045">
                  <c:v>1.9000000000000001E-9</c:v>
                </c:pt>
                <c:pt idx="1046">
                  <c:v>1.9000000000000001E-9</c:v>
                </c:pt>
                <c:pt idx="1047">
                  <c:v>1.9000000000000001E-9</c:v>
                </c:pt>
                <c:pt idx="1048">
                  <c:v>1.9000000000000001E-9</c:v>
                </c:pt>
                <c:pt idx="1049">
                  <c:v>1.9000000000000001E-9</c:v>
                </c:pt>
                <c:pt idx="1050">
                  <c:v>1.9000000000000001E-9</c:v>
                </c:pt>
                <c:pt idx="1051">
                  <c:v>1.9000000000000001E-9</c:v>
                </c:pt>
                <c:pt idx="1052">
                  <c:v>1.9000000000000001E-9</c:v>
                </c:pt>
                <c:pt idx="1053">
                  <c:v>1.9000000000000001E-9</c:v>
                </c:pt>
                <c:pt idx="1054">
                  <c:v>2.0000000000000001E-9</c:v>
                </c:pt>
                <c:pt idx="1055">
                  <c:v>2.0000000000000001E-9</c:v>
                </c:pt>
                <c:pt idx="1056">
                  <c:v>2.0000000000000001E-9</c:v>
                </c:pt>
                <c:pt idx="1057">
                  <c:v>2.0000000000000001E-9</c:v>
                </c:pt>
                <c:pt idx="1058">
                  <c:v>2.0000000000000001E-9</c:v>
                </c:pt>
                <c:pt idx="1059">
                  <c:v>2.0000000000000001E-9</c:v>
                </c:pt>
                <c:pt idx="1060">
                  <c:v>2.0000000000000001E-9</c:v>
                </c:pt>
                <c:pt idx="1061">
                  <c:v>2.0000000000000001E-9</c:v>
                </c:pt>
                <c:pt idx="1062">
                  <c:v>2.0000000000000001E-9</c:v>
                </c:pt>
                <c:pt idx="1063">
                  <c:v>2.0000000000000001E-9</c:v>
                </c:pt>
                <c:pt idx="1064">
                  <c:v>2.0000000000000001E-9</c:v>
                </c:pt>
                <c:pt idx="1065">
                  <c:v>2.0000000000000001E-9</c:v>
                </c:pt>
                <c:pt idx="1066">
                  <c:v>2.0000000000000001E-9</c:v>
                </c:pt>
                <c:pt idx="1067">
                  <c:v>2.0000000000000001E-9</c:v>
                </c:pt>
                <c:pt idx="1068">
                  <c:v>2.0000000000000001E-9</c:v>
                </c:pt>
                <c:pt idx="1069">
                  <c:v>2.0000000000000001E-9</c:v>
                </c:pt>
                <c:pt idx="1070">
                  <c:v>2.0000000000000001E-9</c:v>
                </c:pt>
                <c:pt idx="1071">
                  <c:v>2.0000000000000001E-9</c:v>
                </c:pt>
                <c:pt idx="1072">
                  <c:v>2.0000000000000001E-9</c:v>
                </c:pt>
                <c:pt idx="1073">
                  <c:v>2.0000000000000001E-9</c:v>
                </c:pt>
                <c:pt idx="1074">
                  <c:v>2.1000000000000002E-9</c:v>
                </c:pt>
                <c:pt idx="1075">
                  <c:v>2.1000000000000002E-9</c:v>
                </c:pt>
                <c:pt idx="1076">
                  <c:v>2.1000000000000002E-9</c:v>
                </c:pt>
                <c:pt idx="1077">
                  <c:v>2.1000000000000002E-9</c:v>
                </c:pt>
                <c:pt idx="1078">
                  <c:v>2.1000000000000002E-9</c:v>
                </c:pt>
                <c:pt idx="1079">
                  <c:v>2.1000000000000002E-9</c:v>
                </c:pt>
                <c:pt idx="1080">
                  <c:v>2.1000000000000002E-9</c:v>
                </c:pt>
                <c:pt idx="1081">
                  <c:v>2.1000000000000002E-9</c:v>
                </c:pt>
                <c:pt idx="1082">
                  <c:v>2.1000000000000002E-9</c:v>
                </c:pt>
                <c:pt idx="1083">
                  <c:v>2.1999999999999998E-9</c:v>
                </c:pt>
                <c:pt idx="1084">
                  <c:v>2.1999999999999998E-9</c:v>
                </c:pt>
                <c:pt idx="1085">
                  <c:v>2.1999999999999998E-9</c:v>
                </c:pt>
                <c:pt idx="1086">
                  <c:v>2.1000000000000002E-9</c:v>
                </c:pt>
                <c:pt idx="1087">
                  <c:v>2.1000000000000002E-9</c:v>
                </c:pt>
                <c:pt idx="1088">
                  <c:v>2.1000000000000002E-9</c:v>
                </c:pt>
                <c:pt idx="1089">
                  <c:v>2.1000000000000002E-9</c:v>
                </c:pt>
                <c:pt idx="1090">
                  <c:v>2.1000000000000002E-9</c:v>
                </c:pt>
                <c:pt idx="1091">
                  <c:v>2.1000000000000002E-9</c:v>
                </c:pt>
                <c:pt idx="1092">
                  <c:v>2.1000000000000002E-9</c:v>
                </c:pt>
                <c:pt idx="1093">
                  <c:v>2.1000000000000002E-9</c:v>
                </c:pt>
                <c:pt idx="1094">
                  <c:v>2.1000000000000002E-9</c:v>
                </c:pt>
                <c:pt idx="1095">
                  <c:v>2.1000000000000002E-9</c:v>
                </c:pt>
                <c:pt idx="1096">
                  <c:v>2.1000000000000002E-9</c:v>
                </c:pt>
                <c:pt idx="1097">
                  <c:v>2.1999999999999998E-9</c:v>
                </c:pt>
                <c:pt idx="1098">
                  <c:v>2.1000000000000002E-9</c:v>
                </c:pt>
                <c:pt idx="1099">
                  <c:v>2.1999999999999998E-9</c:v>
                </c:pt>
                <c:pt idx="1100">
                  <c:v>2.1000000000000002E-9</c:v>
                </c:pt>
                <c:pt idx="1101">
                  <c:v>2.1000000000000002E-9</c:v>
                </c:pt>
                <c:pt idx="1102">
                  <c:v>2.1000000000000002E-9</c:v>
                </c:pt>
                <c:pt idx="1103">
                  <c:v>2.1000000000000002E-9</c:v>
                </c:pt>
                <c:pt idx="1104">
                  <c:v>2.1000000000000002E-9</c:v>
                </c:pt>
                <c:pt idx="1105">
                  <c:v>2.1000000000000002E-9</c:v>
                </c:pt>
                <c:pt idx="1106">
                  <c:v>0</c:v>
                </c:pt>
                <c:pt idx="1107">
                  <c:v>2.0000000000000001E-9</c:v>
                </c:pt>
                <c:pt idx="1108">
                  <c:v>2.1000000000000002E-9</c:v>
                </c:pt>
                <c:pt idx="1109">
                  <c:v>2.1000000000000002E-9</c:v>
                </c:pt>
                <c:pt idx="1110">
                  <c:v>2.1000000000000002E-9</c:v>
                </c:pt>
                <c:pt idx="1111">
                  <c:v>2.1000000000000002E-9</c:v>
                </c:pt>
                <c:pt idx="1112">
                  <c:v>2.1000000000000002E-9</c:v>
                </c:pt>
                <c:pt idx="1113">
                  <c:v>2.1000000000000002E-9</c:v>
                </c:pt>
                <c:pt idx="1114">
                  <c:v>2.1000000000000002E-9</c:v>
                </c:pt>
                <c:pt idx="1115">
                  <c:v>2.1000000000000002E-9</c:v>
                </c:pt>
                <c:pt idx="1116">
                  <c:v>2.1000000000000002E-9</c:v>
                </c:pt>
                <c:pt idx="1117">
                  <c:v>2.1000000000000002E-9</c:v>
                </c:pt>
                <c:pt idx="1118">
                  <c:v>2.1000000000000002E-9</c:v>
                </c:pt>
                <c:pt idx="1119">
                  <c:v>2.1000000000000002E-9</c:v>
                </c:pt>
                <c:pt idx="1120">
                  <c:v>2.1000000000000002E-9</c:v>
                </c:pt>
                <c:pt idx="1121">
                  <c:v>2.1000000000000002E-9</c:v>
                </c:pt>
                <c:pt idx="1122">
                  <c:v>2.1000000000000002E-9</c:v>
                </c:pt>
                <c:pt idx="1123">
                  <c:v>2.1000000000000002E-9</c:v>
                </c:pt>
                <c:pt idx="1124">
                  <c:v>2.0000000000000001E-9</c:v>
                </c:pt>
                <c:pt idx="1125">
                  <c:v>2.0000000000000001E-9</c:v>
                </c:pt>
                <c:pt idx="1126">
                  <c:v>2.0000000000000001E-9</c:v>
                </c:pt>
                <c:pt idx="1127">
                  <c:v>2.0000000000000001E-9</c:v>
                </c:pt>
                <c:pt idx="1128">
                  <c:v>2.0000000000000001E-9</c:v>
                </c:pt>
                <c:pt idx="1129">
                  <c:v>2.0000000000000001E-9</c:v>
                </c:pt>
                <c:pt idx="1130">
                  <c:v>2.0000000000000001E-9</c:v>
                </c:pt>
                <c:pt idx="1131">
                  <c:v>2.0000000000000001E-9</c:v>
                </c:pt>
                <c:pt idx="1132">
                  <c:v>2.0000000000000001E-9</c:v>
                </c:pt>
                <c:pt idx="1133">
                  <c:v>2.0000000000000001E-9</c:v>
                </c:pt>
                <c:pt idx="1134">
                  <c:v>2.0000000000000001E-9</c:v>
                </c:pt>
                <c:pt idx="1135">
                  <c:v>2.1000000000000002E-9</c:v>
                </c:pt>
                <c:pt idx="1136">
                  <c:v>2.1000000000000002E-9</c:v>
                </c:pt>
                <c:pt idx="1137">
                  <c:v>2.1000000000000002E-9</c:v>
                </c:pt>
                <c:pt idx="1138">
                  <c:v>2.1000000000000002E-9</c:v>
                </c:pt>
                <c:pt idx="1139">
                  <c:v>2.1000000000000002E-9</c:v>
                </c:pt>
                <c:pt idx="1140">
                  <c:v>2.1000000000000002E-9</c:v>
                </c:pt>
                <c:pt idx="1141">
                  <c:v>2.1000000000000002E-9</c:v>
                </c:pt>
                <c:pt idx="1142">
                  <c:v>2.1000000000000002E-9</c:v>
                </c:pt>
                <c:pt idx="1143">
                  <c:v>2.1000000000000002E-9</c:v>
                </c:pt>
                <c:pt idx="1144">
                  <c:v>2.1000000000000002E-9</c:v>
                </c:pt>
                <c:pt idx="1145">
                  <c:v>2.1000000000000002E-9</c:v>
                </c:pt>
                <c:pt idx="1146">
                  <c:v>2.1000000000000002E-9</c:v>
                </c:pt>
                <c:pt idx="1147">
                  <c:v>2.1000000000000002E-9</c:v>
                </c:pt>
                <c:pt idx="1148">
                  <c:v>2.1000000000000002E-9</c:v>
                </c:pt>
                <c:pt idx="1149">
                  <c:v>2.1000000000000002E-9</c:v>
                </c:pt>
                <c:pt idx="1150">
                  <c:v>2.1000000000000002E-9</c:v>
                </c:pt>
                <c:pt idx="1151">
                  <c:v>2.1000000000000002E-9</c:v>
                </c:pt>
                <c:pt idx="1152">
                  <c:v>2.1000000000000002E-9</c:v>
                </c:pt>
                <c:pt idx="1153">
                  <c:v>2.1000000000000002E-9</c:v>
                </c:pt>
                <c:pt idx="1154">
                  <c:v>2.1000000000000002E-9</c:v>
                </c:pt>
                <c:pt idx="1155">
                  <c:v>2.1000000000000002E-9</c:v>
                </c:pt>
                <c:pt idx="1156">
                  <c:v>2.1000000000000002E-9</c:v>
                </c:pt>
                <c:pt idx="1157">
                  <c:v>2.1000000000000002E-9</c:v>
                </c:pt>
                <c:pt idx="1158">
                  <c:v>2.1000000000000002E-9</c:v>
                </c:pt>
                <c:pt idx="1159">
                  <c:v>2.1000000000000002E-9</c:v>
                </c:pt>
                <c:pt idx="1160">
                  <c:v>2.1000000000000002E-9</c:v>
                </c:pt>
                <c:pt idx="1161">
                  <c:v>2.1000000000000002E-9</c:v>
                </c:pt>
                <c:pt idx="1162">
                  <c:v>2.1000000000000002E-9</c:v>
                </c:pt>
                <c:pt idx="1163">
                  <c:v>2.1999999999999998E-9</c:v>
                </c:pt>
                <c:pt idx="1164">
                  <c:v>2.1000000000000002E-9</c:v>
                </c:pt>
                <c:pt idx="1165">
                  <c:v>2.1999999999999998E-9</c:v>
                </c:pt>
                <c:pt idx="1166">
                  <c:v>2.1999999999999998E-9</c:v>
                </c:pt>
                <c:pt idx="1167">
                  <c:v>2.1999999999999998E-9</c:v>
                </c:pt>
                <c:pt idx="1168">
                  <c:v>2.1999999999999998E-9</c:v>
                </c:pt>
                <c:pt idx="1169">
                  <c:v>2.1999999999999998E-9</c:v>
                </c:pt>
                <c:pt idx="1170">
                  <c:v>2.1999999999999998E-9</c:v>
                </c:pt>
                <c:pt idx="1171">
                  <c:v>2.1999999999999998E-9</c:v>
                </c:pt>
                <c:pt idx="1172">
                  <c:v>2.1999999999999998E-9</c:v>
                </c:pt>
                <c:pt idx="1173">
                  <c:v>2.1999999999999998E-9</c:v>
                </c:pt>
                <c:pt idx="1174">
                  <c:v>2.1999999999999998E-9</c:v>
                </c:pt>
                <c:pt idx="1175">
                  <c:v>2.1999999999999998E-9</c:v>
                </c:pt>
                <c:pt idx="1176">
                  <c:v>2.1999999999999998E-9</c:v>
                </c:pt>
                <c:pt idx="1177">
                  <c:v>2.1999999999999998E-9</c:v>
                </c:pt>
                <c:pt idx="1178">
                  <c:v>2.1999999999999998E-9</c:v>
                </c:pt>
                <c:pt idx="1179">
                  <c:v>2.1999999999999998E-9</c:v>
                </c:pt>
                <c:pt idx="1180">
                  <c:v>2.1999999999999998E-9</c:v>
                </c:pt>
                <c:pt idx="1181">
                  <c:v>2.1999999999999998E-9</c:v>
                </c:pt>
                <c:pt idx="1182">
                  <c:v>2.1999999999999998E-9</c:v>
                </c:pt>
                <c:pt idx="1183">
                  <c:v>2.1999999999999998E-9</c:v>
                </c:pt>
                <c:pt idx="1184">
                  <c:v>2.1999999999999998E-9</c:v>
                </c:pt>
                <c:pt idx="1185">
                  <c:v>2.1999999999999998E-9</c:v>
                </c:pt>
                <c:pt idx="1186">
                  <c:v>2.1999999999999998E-9</c:v>
                </c:pt>
                <c:pt idx="1187">
                  <c:v>2.2999999999999999E-9</c:v>
                </c:pt>
                <c:pt idx="1188">
                  <c:v>2.1999999999999998E-9</c:v>
                </c:pt>
                <c:pt idx="1189">
                  <c:v>2.2999999999999999E-9</c:v>
                </c:pt>
                <c:pt idx="1190">
                  <c:v>2.2999999999999999E-9</c:v>
                </c:pt>
                <c:pt idx="1191">
                  <c:v>2.2999999999999999E-9</c:v>
                </c:pt>
                <c:pt idx="1192">
                  <c:v>2.2999999999999999E-9</c:v>
                </c:pt>
                <c:pt idx="1193">
                  <c:v>2.2999999999999999E-9</c:v>
                </c:pt>
                <c:pt idx="1194">
                  <c:v>2.2999999999999999E-9</c:v>
                </c:pt>
                <c:pt idx="1195">
                  <c:v>2.2999999999999999E-9</c:v>
                </c:pt>
                <c:pt idx="1196">
                  <c:v>2.2999999999999999E-9</c:v>
                </c:pt>
                <c:pt idx="1197">
                  <c:v>2.2999999999999999E-9</c:v>
                </c:pt>
                <c:pt idx="1198">
                  <c:v>2.2999999999999999E-9</c:v>
                </c:pt>
                <c:pt idx="1199">
                  <c:v>2.4E-9</c:v>
                </c:pt>
                <c:pt idx="1200">
                  <c:v>2.2999999999999999E-9</c:v>
                </c:pt>
                <c:pt idx="1201">
                  <c:v>2.2999999999999999E-9</c:v>
                </c:pt>
                <c:pt idx="1202">
                  <c:v>2.2999999999999999E-9</c:v>
                </c:pt>
                <c:pt idx="1203">
                  <c:v>2.2999999999999999E-9</c:v>
                </c:pt>
                <c:pt idx="1204">
                  <c:v>2.2999999999999999E-9</c:v>
                </c:pt>
                <c:pt idx="1205">
                  <c:v>2.2999999999999999E-9</c:v>
                </c:pt>
                <c:pt idx="1206">
                  <c:v>2.2999999999999999E-9</c:v>
                </c:pt>
                <c:pt idx="1207">
                  <c:v>2.4E-9</c:v>
                </c:pt>
                <c:pt idx="1208">
                  <c:v>2.2999999999999999E-9</c:v>
                </c:pt>
                <c:pt idx="1209">
                  <c:v>2.2999999999999999E-9</c:v>
                </c:pt>
                <c:pt idx="1210">
                  <c:v>2.2999999999999999E-9</c:v>
                </c:pt>
                <c:pt idx="1211">
                  <c:v>2.2999999999999999E-9</c:v>
                </c:pt>
                <c:pt idx="1212">
                  <c:v>2.2999999999999999E-9</c:v>
                </c:pt>
                <c:pt idx="1213">
                  <c:v>2.2999999999999999E-9</c:v>
                </c:pt>
                <c:pt idx="1214">
                  <c:v>2.2999999999999999E-9</c:v>
                </c:pt>
                <c:pt idx="1215">
                  <c:v>2.2999999999999999E-9</c:v>
                </c:pt>
                <c:pt idx="1216">
                  <c:v>2.4E-9</c:v>
                </c:pt>
                <c:pt idx="1217">
                  <c:v>2.4E-9</c:v>
                </c:pt>
                <c:pt idx="1218">
                  <c:v>2.4E-9</c:v>
                </c:pt>
                <c:pt idx="1219">
                  <c:v>2.4E-9</c:v>
                </c:pt>
                <c:pt idx="1220">
                  <c:v>2.4E-9</c:v>
                </c:pt>
                <c:pt idx="1221">
                  <c:v>2.4E-9</c:v>
                </c:pt>
                <c:pt idx="1222">
                  <c:v>2.5000000000000001E-9</c:v>
                </c:pt>
                <c:pt idx="1223">
                  <c:v>2.5000000000000001E-9</c:v>
                </c:pt>
                <c:pt idx="1224">
                  <c:v>2.5000000000000001E-9</c:v>
                </c:pt>
                <c:pt idx="1225">
                  <c:v>2.5000000000000001E-9</c:v>
                </c:pt>
                <c:pt idx="1226">
                  <c:v>2.5000000000000001E-9</c:v>
                </c:pt>
                <c:pt idx="1227">
                  <c:v>2.5000000000000001E-9</c:v>
                </c:pt>
                <c:pt idx="1228">
                  <c:v>2.6000000000000001E-9</c:v>
                </c:pt>
                <c:pt idx="1229">
                  <c:v>2.6000000000000001E-9</c:v>
                </c:pt>
                <c:pt idx="1230">
                  <c:v>2.6000000000000001E-9</c:v>
                </c:pt>
                <c:pt idx="1231">
                  <c:v>2.6000000000000001E-9</c:v>
                </c:pt>
                <c:pt idx="1232">
                  <c:v>2.6000000000000001E-9</c:v>
                </c:pt>
                <c:pt idx="1233">
                  <c:v>2.6000000000000001E-9</c:v>
                </c:pt>
                <c:pt idx="1234">
                  <c:v>2.7000000000000002E-9</c:v>
                </c:pt>
                <c:pt idx="1235">
                  <c:v>2.7000000000000002E-9</c:v>
                </c:pt>
                <c:pt idx="1236">
                  <c:v>2.7000000000000002E-9</c:v>
                </c:pt>
                <c:pt idx="1237">
                  <c:v>2.7000000000000002E-9</c:v>
                </c:pt>
                <c:pt idx="1238">
                  <c:v>2.7000000000000002E-9</c:v>
                </c:pt>
                <c:pt idx="1239">
                  <c:v>2.7000000000000002E-9</c:v>
                </c:pt>
                <c:pt idx="1240">
                  <c:v>2.7000000000000002E-9</c:v>
                </c:pt>
                <c:pt idx="1241">
                  <c:v>2.7000000000000002E-9</c:v>
                </c:pt>
                <c:pt idx="1242">
                  <c:v>2.7000000000000002E-9</c:v>
                </c:pt>
                <c:pt idx="1243">
                  <c:v>2.7000000000000002E-9</c:v>
                </c:pt>
                <c:pt idx="1244">
                  <c:v>2.7000000000000002E-9</c:v>
                </c:pt>
                <c:pt idx="1245">
                  <c:v>2.7000000000000002E-9</c:v>
                </c:pt>
                <c:pt idx="1246">
                  <c:v>2.7000000000000002E-9</c:v>
                </c:pt>
                <c:pt idx="1247">
                  <c:v>2.7999999999999998E-9</c:v>
                </c:pt>
                <c:pt idx="1248">
                  <c:v>2.7000000000000002E-9</c:v>
                </c:pt>
                <c:pt idx="1249">
                  <c:v>2.7999999999999998E-9</c:v>
                </c:pt>
                <c:pt idx="1250">
                  <c:v>2.7999999999999998E-9</c:v>
                </c:pt>
                <c:pt idx="1251">
                  <c:v>2.7999999999999998E-9</c:v>
                </c:pt>
                <c:pt idx="1252">
                  <c:v>2.7999999999999998E-9</c:v>
                </c:pt>
                <c:pt idx="1253">
                  <c:v>2.7999999999999998E-9</c:v>
                </c:pt>
                <c:pt idx="1254">
                  <c:v>2.7999999999999998E-9</c:v>
                </c:pt>
                <c:pt idx="1255">
                  <c:v>2.7999999999999998E-9</c:v>
                </c:pt>
                <c:pt idx="1256">
                  <c:v>2.7999999999999998E-9</c:v>
                </c:pt>
                <c:pt idx="1257">
                  <c:v>2.7999999999999998E-9</c:v>
                </c:pt>
                <c:pt idx="1258">
                  <c:v>2.7999999999999998E-9</c:v>
                </c:pt>
                <c:pt idx="1259">
                  <c:v>2.7999999999999998E-9</c:v>
                </c:pt>
                <c:pt idx="1260">
                  <c:v>2.7999999999999998E-9</c:v>
                </c:pt>
                <c:pt idx="1261">
                  <c:v>2.8999999999999999E-9</c:v>
                </c:pt>
                <c:pt idx="1262">
                  <c:v>2.8999999999999999E-9</c:v>
                </c:pt>
                <c:pt idx="1263">
                  <c:v>2.8999999999999999E-9</c:v>
                </c:pt>
                <c:pt idx="1264">
                  <c:v>2.8999999999999999E-9</c:v>
                </c:pt>
                <c:pt idx="1265">
                  <c:v>2.8999999999999999E-9</c:v>
                </c:pt>
                <c:pt idx="1266">
                  <c:v>2.8999999999999999E-9</c:v>
                </c:pt>
                <c:pt idx="1267">
                  <c:v>2.8999999999999999E-9</c:v>
                </c:pt>
                <c:pt idx="1268">
                  <c:v>2.8999999999999999E-9</c:v>
                </c:pt>
                <c:pt idx="1269">
                  <c:v>2.8999999999999999E-9</c:v>
                </c:pt>
                <c:pt idx="1270">
                  <c:v>2.8999999999999999E-9</c:v>
                </c:pt>
                <c:pt idx="1271">
                  <c:v>2.8999999999999999E-9</c:v>
                </c:pt>
                <c:pt idx="1272">
                  <c:v>3E-9</c:v>
                </c:pt>
                <c:pt idx="1273">
                  <c:v>2.8999999999999999E-9</c:v>
                </c:pt>
                <c:pt idx="1274">
                  <c:v>3E-9</c:v>
                </c:pt>
                <c:pt idx="1275">
                  <c:v>3E-9</c:v>
                </c:pt>
                <c:pt idx="1276">
                  <c:v>3E-9</c:v>
                </c:pt>
                <c:pt idx="1277">
                  <c:v>3E-9</c:v>
                </c:pt>
                <c:pt idx="1278">
                  <c:v>3E-9</c:v>
                </c:pt>
                <c:pt idx="1279">
                  <c:v>3E-9</c:v>
                </c:pt>
                <c:pt idx="1280">
                  <c:v>3E-9</c:v>
                </c:pt>
                <c:pt idx="1281">
                  <c:v>3E-9</c:v>
                </c:pt>
                <c:pt idx="1282">
                  <c:v>3E-9</c:v>
                </c:pt>
                <c:pt idx="1283">
                  <c:v>3E-9</c:v>
                </c:pt>
                <c:pt idx="1284">
                  <c:v>3E-9</c:v>
                </c:pt>
                <c:pt idx="1285">
                  <c:v>3E-9</c:v>
                </c:pt>
                <c:pt idx="1286">
                  <c:v>3E-9</c:v>
                </c:pt>
                <c:pt idx="1287">
                  <c:v>3.1E-9</c:v>
                </c:pt>
                <c:pt idx="1288">
                  <c:v>3.1E-9</c:v>
                </c:pt>
                <c:pt idx="1289">
                  <c:v>3.1E-9</c:v>
                </c:pt>
                <c:pt idx="1290">
                  <c:v>3.1E-9</c:v>
                </c:pt>
                <c:pt idx="1291">
                  <c:v>3.1E-9</c:v>
                </c:pt>
                <c:pt idx="1292">
                  <c:v>3.1E-9</c:v>
                </c:pt>
                <c:pt idx="1293">
                  <c:v>3.1E-9</c:v>
                </c:pt>
                <c:pt idx="1294">
                  <c:v>3.1E-9</c:v>
                </c:pt>
                <c:pt idx="1295">
                  <c:v>3.1E-9</c:v>
                </c:pt>
                <c:pt idx="1296">
                  <c:v>3.1E-9</c:v>
                </c:pt>
                <c:pt idx="1297">
                  <c:v>3.1E-9</c:v>
                </c:pt>
                <c:pt idx="1298">
                  <c:v>3.1E-9</c:v>
                </c:pt>
                <c:pt idx="1299">
                  <c:v>3.1E-9</c:v>
                </c:pt>
                <c:pt idx="1300">
                  <c:v>3.1E-9</c:v>
                </c:pt>
                <c:pt idx="1301">
                  <c:v>3.1E-9</c:v>
                </c:pt>
                <c:pt idx="1302">
                  <c:v>3.1E-9</c:v>
                </c:pt>
                <c:pt idx="1303">
                  <c:v>3.1E-9</c:v>
                </c:pt>
                <c:pt idx="1304">
                  <c:v>3.1E-9</c:v>
                </c:pt>
                <c:pt idx="1305">
                  <c:v>3.1E-9</c:v>
                </c:pt>
                <c:pt idx="1306">
                  <c:v>3.1E-9</c:v>
                </c:pt>
                <c:pt idx="1307">
                  <c:v>3.1E-9</c:v>
                </c:pt>
                <c:pt idx="1308">
                  <c:v>3.1E-9</c:v>
                </c:pt>
                <c:pt idx="1309">
                  <c:v>3.1E-9</c:v>
                </c:pt>
                <c:pt idx="1310">
                  <c:v>3.2000000000000001E-9</c:v>
                </c:pt>
                <c:pt idx="1311">
                  <c:v>3.2000000000000001E-9</c:v>
                </c:pt>
                <c:pt idx="1312">
                  <c:v>3.2000000000000001E-9</c:v>
                </c:pt>
                <c:pt idx="1313">
                  <c:v>3.2000000000000001E-9</c:v>
                </c:pt>
                <c:pt idx="1314">
                  <c:v>3.2000000000000001E-9</c:v>
                </c:pt>
                <c:pt idx="1315">
                  <c:v>3.2000000000000001E-9</c:v>
                </c:pt>
                <c:pt idx="1316">
                  <c:v>3.2000000000000001E-9</c:v>
                </c:pt>
                <c:pt idx="1317">
                  <c:v>3.2000000000000001E-9</c:v>
                </c:pt>
                <c:pt idx="1318">
                  <c:v>3.2000000000000001E-9</c:v>
                </c:pt>
                <c:pt idx="1319">
                  <c:v>3.2000000000000001E-9</c:v>
                </c:pt>
                <c:pt idx="1320">
                  <c:v>3.2000000000000001E-9</c:v>
                </c:pt>
                <c:pt idx="1321">
                  <c:v>3.2000000000000001E-9</c:v>
                </c:pt>
                <c:pt idx="1322">
                  <c:v>3.2000000000000001E-9</c:v>
                </c:pt>
                <c:pt idx="1323">
                  <c:v>3.2000000000000001E-9</c:v>
                </c:pt>
                <c:pt idx="1324">
                  <c:v>3.2000000000000001E-9</c:v>
                </c:pt>
                <c:pt idx="1325">
                  <c:v>3.2000000000000001E-9</c:v>
                </c:pt>
                <c:pt idx="1326">
                  <c:v>3.2000000000000001E-9</c:v>
                </c:pt>
                <c:pt idx="1327">
                  <c:v>3.2000000000000001E-9</c:v>
                </c:pt>
                <c:pt idx="1328">
                  <c:v>3.2000000000000001E-9</c:v>
                </c:pt>
                <c:pt idx="1329">
                  <c:v>3.2000000000000001E-9</c:v>
                </c:pt>
                <c:pt idx="1330">
                  <c:v>3.2000000000000001E-9</c:v>
                </c:pt>
                <c:pt idx="1331">
                  <c:v>3.2000000000000001E-9</c:v>
                </c:pt>
                <c:pt idx="1332">
                  <c:v>3.2000000000000001E-9</c:v>
                </c:pt>
                <c:pt idx="1333">
                  <c:v>3.2000000000000001E-9</c:v>
                </c:pt>
                <c:pt idx="1334">
                  <c:v>3.2000000000000001E-9</c:v>
                </c:pt>
                <c:pt idx="1335">
                  <c:v>3.2000000000000001E-9</c:v>
                </c:pt>
                <c:pt idx="1336">
                  <c:v>3.3000000000000002E-9</c:v>
                </c:pt>
                <c:pt idx="1337">
                  <c:v>3.2000000000000001E-9</c:v>
                </c:pt>
                <c:pt idx="1338">
                  <c:v>3.3000000000000002E-9</c:v>
                </c:pt>
                <c:pt idx="1339">
                  <c:v>3.2000000000000001E-9</c:v>
                </c:pt>
                <c:pt idx="1340">
                  <c:v>3.3000000000000002E-9</c:v>
                </c:pt>
                <c:pt idx="1341">
                  <c:v>3.3000000000000002E-9</c:v>
                </c:pt>
                <c:pt idx="1342">
                  <c:v>3.3000000000000002E-9</c:v>
                </c:pt>
                <c:pt idx="1343">
                  <c:v>3.3000000000000002E-9</c:v>
                </c:pt>
                <c:pt idx="1344">
                  <c:v>3.3000000000000002E-9</c:v>
                </c:pt>
                <c:pt idx="1345">
                  <c:v>3.2000000000000001E-9</c:v>
                </c:pt>
                <c:pt idx="1346">
                  <c:v>3.3000000000000002E-9</c:v>
                </c:pt>
                <c:pt idx="1347">
                  <c:v>3.3000000000000002E-9</c:v>
                </c:pt>
                <c:pt idx="1348">
                  <c:v>3.3000000000000002E-9</c:v>
                </c:pt>
                <c:pt idx="1349">
                  <c:v>3.3000000000000002E-9</c:v>
                </c:pt>
                <c:pt idx="1350">
                  <c:v>3.3000000000000002E-9</c:v>
                </c:pt>
                <c:pt idx="1351">
                  <c:v>3.3000000000000002E-9</c:v>
                </c:pt>
                <c:pt idx="1352">
                  <c:v>3.3000000000000002E-9</c:v>
                </c:pt>
                <c:pt idx="1353">
                  <c:v>3.3000000000000002E-9</c:v>
                </c:pt>
                <c:pt idx="1354">
                  <c:v>3.3000000000000002E-9</c:v>
                </c:pt>
                <c:pt idx="1355">
                  <c:v>3.3000000000000002E-9</c:v>
                </c:pt>
                <c:pt idx="1356">
                  <c:v>3.3000000000000002E-9</c:v>
                </c:pt>
                <c:pt idx="1357">
                  <c:v>3.3000000000000002E-9</c:v>
                </c:pt>
                <c:pt idx="1358">
                  <c:v>3.3000000000000002E-9</c:v>
                </c:pt>
                <c:pt idx="1359">
                  <c:v>3.3000000000000002E-9</c:v>
                </c:pt>
                <c:pt idx="1360">
                  <c:v>3.3000000000000002E-9</c:v>
                </c:pt>
                <c:pt idx="1361">
                  <c:v>3.3000000000000002E-9</c:v>
                </c:pt>
                <c:pt idx="1362">
                  <c:v>3.3000000000000002E-9</c:v>
                </c:pt>
                <c:pt idx="1363">
                  <c:v>3.3000000000000002E-9</c:v>
                </c:pt>
                <c:pt idx="1364">
                  <c:v>3.3000000000000002E-9</c:v>
                </c:pt>
                <c:pt idx="1365">
                  <c:v>3.3000000000000002E-9</c:v>
                </c:pt>
                <c:pt idx="1366">
                  <c:v>3.3000000000000002E-9</c:v>
                </c:pt>
                <c:pt idx="1367">
                  <c:v>3.3000000000000002E-9</c:v>
                </c:pt>
                <c:pt idx="1368">
                  <c:v>3.3000000000000002E-9</c:v>
                </c:pt>
                <c:pt idx="1369">
                  <c:v>3.3000000000000002E-9</c:v>
                </c:pt>
                <c:pt idx="1370">
                  <c:v>3.3000000000000002E-9</c:v>
                </c:pt>
                <c:pt idx="1371">
                  <c:v>3.3000000000000002E-9</c:v>
                </c:pt>
                <c:pt idx="1372">
                  <c:v>3.3000000000000002E-9</c:v>
                </c:pt>
                <c:pt idx="1373">
                  <c:v>3.3000000000000002E-9</c:v>
                </c:pt>
                <c:pt idx="1374">
                  <c:v>3.2000000000000001E-9</c:v>
                </c:pt>
                <c:pt idx="1375">
                  <c:v>3.3000000000000002E-9</c:v>
                </c:pt>
                <c:pt idx="1376">
                  <c:v>3.3000000000000002E-9</c:v>
                </c:pt>
                <c:pt idx="1377">
                  <c:v>3.3000000000000002E-9</c:v>
                </c:pt>
                <c:pt idx="1378">
                  <c:v>3.3000000000000002E-9</c:v>
                </c:pt>
                <c:pt idx="1379">
                  <c:v>3.3000000000000002E-9</c:v>
                </c:pt>
                <c:pt idx="1380">
                  <c:v>3.3000000000000002E-9</c:v>
                </c:pt>
                <c:pt idx="1381">
                  <c:v>3.3000000000000002E-9</c:v>
                </c:pt>
                <c:pt idx="1382">
                  <c:v>3.3000000000000002E-9</c:v>
                </c:pt>
                <c:pt idx="1383">
                  <c:v>3.3000000000000002E-9</c:v>
                </c:pt>
                <c:pt idx="1384">
                  <c:v>3.3000000000000002E-9</c:v>
                </c:pt>
                <c:pt idx="1385">
                  <c:v>3.3000000000000002E-9</c:v>
                </c:pt>
                <c:pt idx="1386">
                  <c:v>3.3000000000000002E-9</c:v>
                </c:pt>
                <c:pt idx="1387">
                  <c:v>3.3000000000000002E-9</c:v>
                </c:pt>
                <c:pt idx="1388">
                  <c:v>3.3000000000000002E-9</c:v>
                </c:pt>
                <c:pt idx="1389">
                  <c:v>3.3000000000000002E-9</c:v>
                </c:pt>
                <c:pt idx="1390">
                  <c:v>3.3000000000000002E-9</c:v>
                </c:pt>
                <c:pt idx="1391">
                  <c:v>3.3000000000000002E-9</c:v>
                </c:pt>
                <c:pt idx="1392">
                  <c:v>3.3000000000000002E-9</c:v>
                </c:pt>
                <c:pt idx="1393">
                  <c:v>3.3000000000000002E-9</c:v>
                </c:pt>
                <c:pt idx="1394">
                  <c:v>3.3000000000000002E-9</c:v>
                </c:pt>
                <c:pt idx="1395">
                  <c:v>3.3000000000000002E-9</c:v>
                </c:pt>
                <c:pt idx="1396">
                  <c:v>3.3000000000000002E-9</c:v>
                </c:pt>
                <c:pt idx="1397">
                  <c:v>3.3000000000000002E-9</c:v>
                </c:pt>
                <c:pt idx="1398">
                  <c:v>3.3000000000000002E-9</c:v>
                </c:pt>
                <c:pt idx="1399">
                  <c:v>3.3000000000000002E-9</c:v>
                </c:pt>
                <c:pt idx="1400">
                  <c:v>3.3000000000000002E-9</c:v>
                </c:pt>
                <c:pt idx="1401">
                  <c:v>3.3999999999999998E-9</c:v>
                </c:pt>
                <c:pt idx="1402">
                  <c:v>3.3999999999999998E-9</c:v>
                </c:pt>
                <c:pt idx="1403">
                  <c:v>3.3999999999999998E-9</c:v>
                </c:pt>
                <c:pt idx="1404">
                  <c:v>3.3999999999999998E-9</c:v>
                </c:pt>
                <c:pt idx="1405">
                  <c:v>3.3999999999999998E-9</c:v>
                </c:pt>
                <c:pt idx="1406">
                  <c:v>3.3999999999999998E-9</c:v>
                </c:pt>
                <c:pt idx="1407">
                  <c:v>3.3999999999999998E-9</c:v>
                </c:pt>
                <c:pt idx="1408">
                  <c:v>3.3999999999999998E-9</c:v>
                </c:pt>
                <c:pt idx="1409">
                  <c:v>3.3999999999999998E-9</c:v>
                </c:pt>
                <c:pt idx="1410">
                  <c:v>3.3999999999999998E-9</c:v>
                </c:pt>
                <c:pt idx="1411">
                  <c:v>3.3999999999999998E-9</c:v>
                </c:pt>
                <c:pt idx="1412">
                  <c:v>3.3999999999999998E-9</c:v>
                </c:pt>
                <c:pt idx="1413">
                  <c:v>3.3999999999999998E-9</c:v>
                </c:pt>
                <c:pt idx="1414">
                  <c:v>3.3999999999999998E-9</c:v>
                </c:pt>
                <c:pt idx="1415">
                  <c:v>3.3999999999999998E-9</c:v>
                </c:pt>
                <c:pt idx="1416">
                  <c:v>3.3999999999999998E-9</c:v>
                </c:pt>
                <c:pt idx="1417">
                  <c:v>3.3999999999999998E-9</c:v>
                </c:pt>
                <c:pt idx="1418">
                  <c:v>3.3999999999999998E-9</c:v>
                </c:pt>
                <c:pt idx="1419">
                  <c:v>3.3999999999999998E-9</c:v>
                </c:pt>
                <c:pt idx="1420">
                  <c:v>3.3999999999999998E-9</c:v>
                </c:pt>
                <c:pt idx="1421">
                  <c:v>3.3999999999999998E-9</c:v>
                </c:pt>
                <c:pt idx="1422">
                  <c:v>3.3999999999999998E-9</c:v>
                </c:pt>
                <c:pt idx="1423">
                  <c:v>3.3999999999999998E-9</c:v>
                </c:pt>
                <c:pt idx="1424">
                  <c:v>3.3999999999999998E-9</c:v>
                </c:pt>
                <c:pt idx="1425">
                  <c:v>3.3999999999999998E-9</c:v>
                </c:pt>
                <c:pt idx="1426">
                  <c:v>3.3999999999999998E-9</c:v>
                </c:pt>
                <c:pt idx="1427">
                  <c:v>3.3999999999999998E-9</c:v>
                </c:pt>
                <c:pt idx="1428">
                  <c:v>3.3999999999999998E-9</c:v>
                </c:pt>
                <c:pt idx="1429">
                  <c:v>3.3999999999999998E-9</c:v>
                </c:pt>
                <c:pt idx="1430">
                  <c:v>3.3999999999999998E-9</c:v>
                </c:pt>
                <c:pt idx="1431">
                  <c:v>3.3999999999999998E-9</c:v>
                </c:pt>
                <c:pt idx="1432">
                  <c:v>3.3999999999999998E-9</c:v>
                </c:pt>
                <c:pt idx="1433">
                  <c:v>3.3999999999999998E-9</c:v>
                </c:pt>
                <c:pt idx="1434">
                  <c:v>3.3999999999999998E-9</c:v>
                </c:pt>
                <c:pt idx="1435">
                  <c:v>3.3999999999999998E-9</c:v>
                </c:pt>
                <c:pt idx="1436">
                  <c:v>3.3999999999999998E-9</c:v>
                </c:pt>
                <c:pt idx="1437">
                  <c:v>3.3999999999999998E-9</c:v>
                </c:pt>
                <c:pt idx="1438">
                  <c:v>3.3999999999999998E-9</c:v>
                </c:pt>
                <c:pt idx="1439">
                  <c:v>3.3999999999999998E-9</c:v>
                </c:pt>
                <c:pt idx="1440">
                  <c:v>3.3999999999999998E-9</c:v>
                </c:pt>
                <c:pt idx="1441">
                  <c:v>3.4999999999999999E-9</c:v>
                </c:pt>
                <c:pt idx="1442">
                  <c:v>3.4999999999999999E-9</c:v>
                </c:pt>
                <c:pt idx="1443">
                  <c:v>3.4999999999999999E-9</c:v>
                </c:pt>
                <c:pt idx="1444">
                  <c:v>3.4999999999999999E-9</c:v>
                </c:pt>
                <c:pt idx="1445">
                  <c:v>3.4999999999999999E-9</c:v>
                </c:pt>
                <c:pt idx="1446">
                  <c:v>3.3999999999999998E-9</c:v>
                </c:pt>
                <c:pt idx="1447">
                  <c:v>3.4999999999999999E-9</c:v>
                </c:pt>
                <c:pt idx="1448">
                  <c:v>3.4999999999999999E-9</c:v>
                </c:pt>
                <c:pt idx="1449">
                  <c:v>3.4999999999999999E-9</c:v>
                </c:pt>
                <c:pt idx="1450">
                  <c:v>3.4999999999999999E-9</c:v>
                </c:pt>
                <c:pt idx="1451">
                  <c:v>3.4999999999999999E-9</c:v>
                </c:pt>
                <c:pt idx="1452">
                  <c:v>3.4999999999999999E-9</c:v>
                </c:pt>
                <c:pt idx="1453">
                  <c:v>3.4999999999999999E-9</c:v>
                </c:pt>
                <c:pt idx="1454">
                  <c:v>3.4999999999999999E-9</c:v>
                </c:pt>
                <c:pt idx="1455">
                  <c:v>3.4999999999999999E-9</c:v>
                </c:pt>
                <c:pt idx="1456">
                  <c:v>3.4999999999999999E-9</c:v>
                </c:pt>
                <c:pt idx="1457">
                  <c:v>3.4999999999999999E-9</c:v>
                </c:pt>
                <c:pt idx="1458">
                  <c:v>3.4999999999999999E-9</c:v>
                </c:pt>
                <c:pt idx="1459">
                  <c:v>3.6E-9</c:v>
                </c:pt>
                <c:pt idx="1460">
                  <c:v>3.4999999999999999E-9</c:v>
                </c:pt>
                <c:pt idx="1461">
                  <c:v>3.6E-9</c:v>
                </c:pt>
                <c:pt idx="1462">
                  <c:v>3.6E-9</c:v>
                </c:pt>
                <c:pt idx="1463">
                  <c:v>3.6E-9</c:v>
                </c:pt>
                <c:pt idx="1464">
                  <c:v>3.6E-9</c:v>
                </c:pt>
                <c:pt idx="1465">
                  <c:v>3.6E-9</c:v>
                </c:pt>
                <c:pt idx="1466">
                  <c:v>3.6E-9</c:v>
                </c:pt>
                <c:pt idx="1467">
                  <c:v>3.6E-9</c:v>
                </c:pt>
                <c:pt idx="1468">
                  <c:v>3.6E-9</c:v>
                </c:pt>
                <c:pt idx="1469">
                  <c:v>3.6E-9</c:v>
                </c:pt>
                <c:pt idx="1470">
                  <c:v>3.6E-9</c:v>
                </c:pt>
                <c:pt idx="1471">
                  <c:v>3.6E-9</c:v>
                </c:pt>
                <c:pt idx="1472">
                  <c:v>3.6E-9</c:v>
                </c:pt>
                <c:pt idx="1473">
                  <c:v>3.6E-9</c:v>
                </c:pt>
                <c:pt idx="1474">
                  <c:v>3.6E-9</c:v>
                </c:pt>
                <c:pt idx="1475">
                  <c:v>3.6E-9</c:v>
                </c:pt>
                <c:pt idx="1476">
                  <c:v>3.6E-9</c:v>
                </c:pt>
                <c:pt idx="1477">
                  <c:v>3.6E-9</c:v>
                </c:pt>
                <c:pt idx="1478">
                  <c:v>3.6E-9</c:v>
                </c:pt>
                <c:pt idx="1479">
                  <c:v>3.6E-9</c:v>
                </c:pt>
                <c:pt idx="1480">
                  <c:v>3.6E-9</c:v>
                </c:pt>
                <c:pt idx="1481">
                  <c:v>3.6E-9</c:v>
                </c:pt>
                <c:pt idx="1482">
                  <c:v>3.6E-9</c:v>
                </c:pt>
                <c:pt idx="1483">
                  <c:v>3.6E-9</c:v>
                </c:pt>
                <c:pt idx="1484">
                  <c:v>3.6E-9</c:v>
                </c:pt>
                <c:pt idx="1485">
                  <c:v>3.6E-9</c:v>
                </c:pt>
                <c:pt idx="1486">
                  <c:v>3.6E-9</c:v>
                </c:pt>
                <c:pt idx="1487">
                  <c:v>3.7E-9</c:v>
                </c:pt>
                <c:pt idx="1488">
                  <c:v>3.7E-9</c:v>
                </c:pt>
                <c:pt idx="1489">
                  <c:v>3.7E-9</c:v>
                </c:pt>
                <c:pt idx="1490">
                  <c:v>3.6E-9</c:v>
                </c:pt>
                <c:pt idx="1491">
                  <c:v>3.6E-9</c:v>
                </c:pt>
                <c:pt idx="1492">
                  <c:v>3.6E-9</c:v>
                </c:pt>
                <c:pt idx="1493">
                  <c:v>3.4999999999999999E-9</c:v>
                </c:pt>
                <c:pt idx="1494">
                  <c:v>3.4999999999999999E-9</c:v>
                </c:pt>
                <c:pt idx="1495">
                  <c:v>3.6E-9</c:v>
                </c:pt>
                <c:pt idx="1496">
                  <c:v>3.6E-9</c:v>
                </c:pt>
                <c:pt idx="1497">
                  <c:v>3.6E-9</c:v>
                </c:pt>
                <c:pt idx="1498">
                  <c:v>3.6E-9</c:v>
                </c:pt>
                <c:pt idx="1499">
                  <c:v>3.6E-9</c:v>
                </c:pt>
                <c:pt idx="1500">
                  <c:v>3.6E-9</c:v>
                </c:pt>
                <c:pt idx="1501">
                  <c:v>3.4999999999999999E-9</c:v>
                </c:pt>
                <c:pt idx="1502">
                  <c:v>3.4999999999999999E-9</c:v>
                </c:pt>
                <c:pt idx="1503">
                  <c:v>3.4999999999999999E-9</c:v>
                </c:pt>
                <c:pt idx="1504">
                  <c:v>3.4999999999999999E-9</c:v>
                </c:pt>
                <c:pt idx="1505">
                  <c:v>3.4999999999999999E-9</c:v>
                </c:pt>
                <c:pt idx="1506">
                  <c:v>3.4999999999999999E-9</c:v>
                </c:pt>
                <c:pt idx="1507">
                  <c:v>3.4999999999999999E-9</c:v>
                </c:pt>
                <c:pt idx="1508">
                  <c:v>3.4999999999999999E-9</c:v>
                </c:pt>
                <c:pt idx="1509">
                  <c:v>3.4999999999999999E-9</c:v>
                </c:pt>
                <c:pt idx="1510">
                  <c:v>3.4999999999999999E-9</c:v>
                </c:pt>
                <c:pt idx="1511">
                  <c:v>3.4999999999999999E-9</c:v>
                </c:pt>
                <c:pt idx="1512">
                  <c:v>3.4999999999999999E-9</c:v>
                </c:pt>
                <c:pt idx="1513">
                  <c:v>3.4999999999999999E-9</c:v>
                </c:pt>
                <c:pt idx="1514">
                  <c:v>3.4999999999999999E-9</c:v>
                </c:pt>
                <c:pt idx="1515">
                  <c:v>3.4999999999999999E-9</c:v>
                </c:pt>
                <c:pt idx="1516">
                  <c:v>3.6E-9</c:v>
                </c:pt>
                <c:pt idx="1517">
                  <c:v>3.6E-9</c:v>
                </c:pt>
                <c:pt idx="1518">
                  <c:v>3.6E-9</c:v>
                </c:pt>
                <c:pt idx="1519">
                  <c:v>3.6E-9</c:v>
                </c:pt>
                <c:pt idx="1520">
                  <c:v>3.6E-9</c:v>
                </c:pt>
                <c:pt idx="1521">
                  <c:v>3.6E-9</c:v>
                </c:pt>
                <c:pt idx="1522">
                  <c:v>3.6E-9</c:v>
                </c:pt>
                <c:pt idx="1523">
                  <c:v>3.7E-9</c:v>
                </c:pt>
                <c:pt idx="1524">
                  <c:v>3.7E-9</c:v>
                </c:pt>
                <c:pt idx="1525">
                  <c:v>3.7E-9</c:v>
                </c:pt>
                <c:pt idx="1526">
                  <c:v>3.7E-9</c:v>
                </c:pt>
                <c:pt idx="1527">
                  <c:v>3.7E-9</c:v>
                </c:pt>
                <c:pt idx="1528">
                  <c:v>3.7E-9</c:v>
                </c:pt>
                <c:pt idx="1529">
                  <c:v>3.7E-9</c:v>
                </c:pt>
                <c:pt idx="1530">
                  <c:v>3.7E-9</c:v>
                </c:pt>
                <c:pt idx="1531">
                  <c:v>3.7E-9</c:v>
                </c:pt>
                <c:pt idx="1532">
                  <c:v>3.8000000000000001E-9</c:v>
                </c:pt>
                <c:pt idx="1533">
                  <c:v>3.8000000000000001E-9</c:v>
                </c:pt>
                <c:pt idx="1534">
                  <c:v>3.8000000000000001E-9</c:v>
                </c:pt>
                <c:pt idx="1535">
                  <c:v>3.8000000000000001E-9</c:v>
                </c:pt>
                <c:pt idx="1536">
                  <c:v>3.8000000000000001E-9</c:v>
                </c:pt>
                <c:pt idx="1537">
                  <c:v>3.8000000000000001E-9</c:v>
                </c:pt>
                <c:pt idx="1538">
                  <c:v>3.8000000000000001E-9</c:v>
                </c:pt>
                <c:pt idx="1539">
                  <c:v>3.8000000000000001E-9</c:v>
                </c:pt>
                <c:pt idx="1540">
                  <c:v>3.8000000000000001E-9</c:v>
                </c:pt>
                <c:pt idx="1541">
                  <c:v>3.8000000000000001E-9</c:v>
                </c:pt>
                <c:pt idx="1542">
                  <c:v>3.8000000000000001E-9</c:v>
                </c:pt>
                <c:pt idx="1543">
                  <c:v>3.8000000000000001E-9</c:v>
                </c:pt>
                <c:pt idx="1544">
                  <c:v>3.9000000000000002E-9</c:v>
                </c:pt>
                <c:pt idx="1545">
                  <c:v>3.9000000000000002E-9</c:v>
                </c:pt>
                <c:pt idx="1546">
                  <c:v>3.9000000000000002E-9</c:v>
                </c:pt>
                <c:pt idx="1547">
                  <c:v>3.9000000000000002E-9</c:v>
                </c:pt>
                <c:pt idx="1548">
                  <c:v>3.9000000000000002E-9</c:v>
                </c:pt>
                <c:pt idx="1549">
                  <c:v>3.9000000000000002E-9</c:v>
                </c:pt>
                <c:pt idx="1550">
                  <c:v>3.9000000000000002E-9</c:v>
                </c:pt>
                <c:pt idx="1551">
                  <c:v>3.9000000000000002E-9</c:v>
                </c:pt>
                <c:pt idx="1552">
                  <c:v>4.0000000000000002E-9</c:v>
                </c:pt>
                <c:pt idx="1553">
                  <c:v>4.0000000000000002E-9</c:v>
                </c:pt>
                <c:pt idx="1554">
                  <c:v>4.0000000000000002E-9</c:v>
                </c:pt>
                <c:pt idx="1555">
                  <c:v>4.0000000000000002E-9</c:v>
                </c:pt>
                <c:pt idx="1556">
                  <c:v>4.0000000000000002E-9</c:v>
                </c:pt>
                <c:pt idx="1557">
                  <c:v>4.0000000000000002E-9</c:v>
                </c:pt>
                <c:pt idx="1558">
                  <c:v>4.0000000000000002E-9</c:v>
                </c:pt>
                <c:pt idx="1559">
                  <c:v>4.0000000000000002E-9</c:v>
                </c:pt>
                <c:pt idx="1560">
                  <c:v>4.0000000000000002E-9</c:v>
                </c:pt>
                <c:pt idx="1561">
                  <c:v>4.0000000000000002E-9</c:v>
                </c:pt>
                <c:pt idx="1562">
                  <c:v>4.0000000000000002E-9</c:v>
                </c:pt>
                <c:pt idx="1563">
                  <c:v>4.0000000000000002E-9</c:v>
                </c:pt>
                <c:pt idx="1564">
                  <c:v>4.0000000000000002E-9</c:v>
                </c:pt>
                <c:pt idx="1565">
                  <c:v>4.0000000000000002E-9</c:v>
                </c:pt>
                <c:pt idx="1566">
                  <c:v>4.0000000000000002E-9</c:v>
                </c:pt>
                <c:pt idx="1567">
                  <c:v>4.0000000000000002E-9</c:v>
                </c:pt>
                <c:pt idx="1568">
                  <c:v>4.1000000000000003E-9</c:v>
                </c:pt>
                <c:pt idx="1569">
                  <c:v>4.1000000000000003E-9</c:v>
                </c:pt>
                <c:pt idx="1570">
                  <c:v>4.1000000000000003E-9</c:v>
                </c:pt>
                <c:pt idx="1571">
                  <c:v>4.1000000000000003E-9</c:v>
                </c:pt>
                <c:pt idx="1572">
                  <c:v>4.1000000000000003E-9</c:v>
                </c:pt>
                <c:pt idx="1573">
                  <c:v>4.1000000000000003E-9</c:v>
                </c:pt>
                <c:pt idx="1574">
                  <c:v>4.1000000000000003E-9</c:v>
                </c:pt>
                <c:pt idx="1575">
                  <c:v>4.1000000000000003E-9</c:v>
                </c:pt>
                <c:pt idx="1576">
                  <c:v>4.1000000000000003E-9</c:v>
                </c:pt>
                <c:pt idx="1577">
                  <c:v>4.1000000000000003E-9</c:v>
                </c:pt>
                <c:pt idx="1578">
                  <c:v>4.1000000000000003E-9</c:v>
                </c:pt>
                <c:pt idx="1579">
                  <c:v>4.1000000000000003E-9</c:v>
                </c:pt>
                <c:pt idx="1580">
                  <c:v>4.1000000000000003E-9</c:v>
                </c:pt>
                <c:pt idx="1581">
                  <c:v>4.1000000000000003E-9</c:v>
                </c:pt>
                <c:pt idx="1582">
                  <c:v>4.1000000000000003E-9</c:v>
                </c:pt>
                <c:pt idx="1583">
                  <c:v>4.1000000000000003E-9</c:v>
                </c:pt>
                <c:pt idx="1584">
                  <c:v>4.1000000000000003E-9</c:v>
                </c:pt>
                <c:pt idx="1585">
                  <c:v>4.1000000000000003E-9</c:v>
                </c:pt>
                <c:pt idx="1586">
                  <c:v>4.1000000000000003E-9</c:v>
                </c:pt>
                <c:pt idx="1587">
                  <c:v>4.1000000000000003E-9</c:v>
                </c:pt>
                <c:pt idx="1588">
                  <c:v>4.2000000000000004E-9</c:v>
                </c:pt>
                <c:pt idx="1589">
                  <c:v>4.2000000000000004E-9</c:v>
                </c:pt>
                <c:pt idx="1590">
                  <c:v>4.1000000000000003E-9</c:v>
                </c:pt>
                <c:pt idx="1591">
                  <c:v>4.2000000000000004E-9</c:v>
                </c:pt>
                <c:pt idx="1592">
                  <c:v>4.1000000000000003E-9</c:v>
                </c:pt>
                <c:pt idx="1593">
                  <c:v>4.2000000000000004E-9</c:v>
                </c:pt>
                <c:pt idx="1594">
                  <c:v>4.1000000000000003E-9</c:v>
                </c:pt>
                <c:pt idx="1595">
                  <c:v>4.2000000000000004E-9</c:v>
                </c:pt>
                <c:pt idx="1596">
                  <c:v>4.2000000000000004E-9</c:v>
                </c:pt>
                <c:pt idx="1597">
                  <c:v>4.2000000000000004E-9</c:v>
                </c:pt>
                <c:pt idx="1598">
                  <c:v>4.2000000000000004E-9</c:v>
                </c:pt>
                <c:pt idx="1599">
                  <c:v>4.2000000000000004E-9</c:v>
                </c:pt>
                <c:pt idx="1600">
                  <c:v>4.2000000000000004E-9</c:v>
                </c:pt>
                <c:pt idx="1601">
                  <c:v>4.2000000000000004E-9</c:v>
                </c:pt>
                <c:pt idx="1602">
                  <c:v>4.2000000000000004E-9</c:v>
                </c:pt>
                <c:pt idx="1603">
                  <c:v>4.2000000000000004E-9</c:v>
                </c:pt>
                <c:pt idx="1604">
                  <c:v>4.2000000000000004E-9</c:v>
                </c:pt>
                <c:pt idx="1605">
                  <c:v>4.2000000000000004E-9</c:v>
                </c:pt>
                <c:pt idx="1606">
                  <c:v>4.2000000000000004E-9</c:v>
                </c:pt>
                <c:pt idx="1607">
                  <c:v>4.2000000000000004E-9</c:v>
                </c:pt>
                <c:pt idx="1608">
                  <c:v>4.2000000000000004E-9</c:v>
                </c:pt>
                <c:pt idx="1609">
                  <c:v>4.2000000000000004E-9</c:v>
                </c:pt>
                <c:pt idx="1610">
                  <c:v>4.2000000000000004E-9</c:v>
                </c:pt>
                <c:pt idx="1611">
                  <c:v>4.2000000000000004E-9</c:v>
                </c:pt>
                <c:pt idx="1612">
                  <c:v>4.2000000000000004E-9</c:v>
                </c:pt>
                <c:pt idx="1613">
                  <c:v>4.2000000000000004E-9</c:v>
                </c:pt>
                <c:pt idx="1614">
                  <c:v>4.2000000000000004E-9</c:v>
                </c:pt>
                <c:pt idx="1615">
                  <c:v>4.2000000000000004E-9</c:v>
                </c:pt>
                <c:pt idx="1616">
                  <c:v>4.2000000000000004E-9</c:v>
                </c:pt>
                <c:pt idx="1617">
                  <c:v>4.2000000000000004E-9</c:v>
                </c:pt>
                <c:pt idx="1618">
                  <c:v>4.2000000000000004E-9</c:v>
                </c:pt>
                <c:pt idx="1619">
                  <c:v>4.2000000000000004E-9</c:v>
                </c:pt>
                <c:pt idx="1620">
                  <c:v>4.2000000000000004E-9</c:v>
                </c:pt>
                <c:pt idx="1621">
                  <c:v>4.2000000000000004E-9</c:v>
                </c:pt>
                <c:pt idx="1622">
                  <c:v>4.2000000000000004E-9</c:v>
                </c:pt>
                <c:pt idx="1623">
                  <c:v>4.2000000000000004E-9</c:v>
                </c:pt>
                <c:pt idx="1624">
                  <c:v>4.2000000000000004E-9</c:v>
                </c:pt>
                <c:pt idx="1625">
                  <c:v>4.2000000000000004E-9</c:v>
                </c:pt>
                <c:pt idx="1626">
                  <c:v>4.2000000000000004E-9</c:v>
                </c:pt>
                <c:pt idx="1627">
                  <c:v>4.2000000000000004E-9</c:v>
                </c:pt>
                <c:pt idx="1628">
                  <c:v>4.2000000000000004E-9</c:v>
                </c:pt>
                <c:pt idx="1629">
                  <c:v>4.2000000000000004E-9</c:v>
                </c:pt>
                <c:pt idx="1630">
                  <c:v>4.2000000000000004E-9</c:v>
                </c:pt>
                <c:pt idx="1631">
                  <c:v>4.2000000000000004E-9</c:v>
                </c:pt>
                <c:pt idx="1632">
                  <c:v>4.2000000000000004E-9</c:v>
                </c:pt>
                <c:pt idx="1633">
                  <c:v>4.2000000000000004E-9</c:v>
                </c:pt>
                <c:pt idx="1634">
                  <c:v>4.2000000000000004E-9</c:v>
                </c:pt>
                <c:pt idx="1635">
                  <c:v>4.2000000000000004E-9</c:v>
                </c:pt>
                <c:pt idx="1636">
                  <c:v>4.2000000000000004E-9</c:v>
                </c:pt>
                <c:pt idx="1637">
                  <c:v>4.2000000000000004E-9</c:v>
                </c:pt>
                <c:pt idx="1638">
                  <c:v>4.2000000000000004E-9</c:v>
                </c:pt>
                <c:pt idx="1639">
                  <c:v>4.2000000000000004E-9</c:v>
                </c:pt>
                <c:pt idx="1640">
                  <c:v>4.2000000000000004E-9</c:v>
                </c:pt>
                <c:pt idx="1641">
                  <c:v>4.2000000000000004E-9</c:v>
                </c:pt>
                <c:pt idx="1642">
                  <c:v>4.2000000000000004E-9</c:v>
                </c:pt>
                <c:pt idx="1643">
                  <c:v>4.2000000000000004E-9</c:v>
                </c:pt>
                <c:pt idx="1644">
                  <c:v>4.2000000000000004E-9</c:v>
                </c:pt>
                <c:pt idx="1645">
                  <c:v>4.2000000000000004E-9</c:v>
                </c:pt>
                <c:pt idx="1646">
                  <c:v>4.2000000000000004E-9</c:v>
                </c:pt>
                <c:pt idx="1647">
                  <c:v>4.2000000000000004E-9</c:v>
                </c:pt>
                <c:pt idx="1648">
                  <c:v>4.2000000000000004E-9</c:v>
                </c:pt>
                <c:pt idx="1649">
                  <c:v>4.2000000000000004E-9</c:v>
                </c:pt>
                <c:pt idx="1650">
                  <c:v>4.2999999999999996E-9</c:v>
                </c:pt>
                <c:pt idx="1651">
                  <c:v>4.2999999999999996E-9</c:v>
                </c:pt>
                <c:pt idx="1652">
                  <c:v>4.2999999999999996E-9</c:v>
                </c:pt>
                <c:pt idx="1653">
                  <c:v>4.2999999999999996E-9</c:v>
                </c:pt>
                <c:pt idx="1654">
                  <c:v>4.2999999999999996E-9</c:v>
                </c:pt>
                <c:pt idx="1655">
                  <c:v>4.2999999999999996E-9</c:v>
                </c:pt>
                <c:pt idx="1656">
                  <c:v>4.2999999999999996E-9</c:v>
                </c:pt>
                <c:pt idx="1657">
                  <c:v>4.2999999999999996E-9</c:v>
                </c:pt>
                <c:pt idx="1658">
                  <c:v>4.2999999999999996E-9</c:v>
                </c:pt>
                <c:pt idx="1659">
                  <c:v>4.2999999999999996E-9</c:v>
                </c:pt>
                <c:pt idx="1660">
                  <c:v>4.2999999999999996E-9</c:v>
                </c:pt>
                <c:pt idx="1661">
                  <c:v>4.2999999999999996E-9</c:v>
                </c:pt>
                <c:pt idx="1662">
                  <c:v>4.2999999999999996E-9</c:v>
                </c:pt>
                <c:pt idx="1663">
                  <c:v>4.2999999999999996E-9</c:v>
                </c:pt>
                <c:pt idx="1664">
                  <c:v>4.2999999999999996E-9</c:v>
                </c:pt>
                <c:pt idx="1665">
                  <c:v>4.2999999999999996E-9</c:v>
                </c:pt>
                <c:pt idx="1666">
                  <c:v>4.2999999999999996E-9</c:v>
                </c:pt>
                <c:pt idx="1667">
                  <c:v>4.2999999999999996E-9</c:v>
                </c:pt>
                <c:pt idx="1668">
                  <c:v>4.2999999999999996E-9</c:v>
                </c:pt>
                <c:pt idx="1669">
                  <c:v>4.2999999999999996E-9</c:v>
                </c:pt>
                <c:pt idx="1670">
                  <c:v>4.2999999999999996E-9</c:v>
                </c:pt>
                <c:pt idx="1671">
                  <c:v>4.2999999999999996E-9</c:v>
                </c:pt>
                <c:pt idx="1672">
                  <c:v>4.2999999999999996E-9</c:v>
                </c:pt>
                <c:pt idx="1673">
                  <c:v>4.2999999999999996E-9</c:v>
                </c:pt>
                <c:pt idx="1674">
                  <c:v>4.3999999999999997E-9</c:v>
                </c:pt>
                <c:pt idx="1675">
                  <c:v>4.2999999999999996E-9</c:v>
                </c:pt>
                <c:pt idx="1676">
                  <c:v>4.2999999999999996E-9</c:v>
                </c:pt>
                <c:pt idx="1677">
                  <c:v>4.2999999999999996E-9</c:v>
                </c:pt>
                <c:pt idx="1678">
                  <c:v>4.2999999999999996E-9</c:v>
                </c:pt>
                <c:pt idx="1679">
                  <c:v>4.2999999999999996E-9</c:v>
                </c:pt>
                <c:pt idx="1680">
                  <c:v>4.2999999999999996E-9</c:v>
                </c:pt>
                <c:pt idx="1681">
                  <c:v>4.3999999999999997E-9</c:v>
                </c:pt>
                <c:pt idx="1682">
                  <c:v>4.0000000000000002E-9</c:v>
                </c:pt>
                <c:pt idx="1683">
                  <c:v>4.2999999999999996E-9</c:v>
                </c:pt>
                <c:pt idx="1684">
                  <c:v>4.2999999999999996E-9</c:v>
                </c:pt>
                <c:pt idx="1685">
                  <c:v>4.2999999999999996E-9</c:v>
                </c:pt>
                <c:pt idx="1686">
                  <c:v>4.2999999999999996E-9</c:v>
                </c:pt>
                <c:pt idx="1687">
                  <c:v>4.2999999999999996E-9</c:v>
                </c:pt>
                <c:pt idx="1688">
                  <c:v>4.2999999999999996E-9</c:v>
                </c:pt>
                <c:pt idx="1689">
                  <c:v>4.2999999999999996E-9</c:v>
                </c:pt>
                <c:pt idx="1690">
                  <c:v>4.2999999999999996E-9</c:v>
                </c:pt>
                <c:pt idx="1691">
                  <c:v>4.2999999999999996E-9</c:v>
                </c:pt>
                <c:pt idx="1692">
                  <c:v>4.2999999999999996E-9</c:v>
                </c:pt>
                <c:pt idx="1693">
                  <c:v>4.2999999999999996E-9</c:v>
                </c:pt>
                <c:pt idx="1694">
                  <c:v>4.2999999999999996E-9</c:v>
                </c:pt>
                <c:pt idx="1695">
                  <c:v>4.2999999999999996E-9</c:v>
                </c:pt>
                <c:pt idx="1696">
                  <c:v>4.2999999999999996E-9</c:v>
                </c:pt>
                <c:pt idx="1697">
                  <c:v>4.2999999999999996E-9</c:v>
                </c:pt>
                <c:pt idx="1698">
                  <c:v>4.2999999999999996E-9</c:v>
                </c:pt>
                <c:pt idx="1699">
                  <c:v>4.2999999999999996E-9</c:v>
                </c:pt>
                <c:pt idx="1700">
                  <c:v>4.2999999999999996E-9</c:v>
                </c:pt>
                <c:pt idx="1701">
                  <c:v>4.2999999999999996E-9</c:v>
                </c:pt>
                <c:pt idx="1702">
                  <c:v>4.2999999999999996E-9</c:v>
                </c:pt>
                <c:pt idx="1703">
                  <c:v>4.2999999999999996E-9</c:v>
                </c:pt>
                <c:pt idx="1704">
                  <c:v>4.2999999999999996E-9</c:v>
                </c:pt>
                <c:pt idx="1705">
                  <c:v>4.2999999999999996E-9</c:v>
                </c:pt>
                <c:pt idx="1706">
                  <c:v>4.2999999999999996E-9</c:v>
                </c:pt>
                <c:pt idx="1707">
                  <c:v>4.2999999999999996E-9</c:v>
                </c:pt>
                <c:pt idx="1708">
                  <c:v>4.2999999999999996E-9</c:v>
                </c:pt>
                <c:pt idx="1709">
                  <c:v>4.2999999999999996E-9</c:v>
                </c:pt>
                <c:pt idx="1710">
                  <c:v>4.2999999999999996E-9</c:v>
                </c:pt>
                <c:pt idx="1711">
                  <c:v>4.2999999999999996E-9</c:v>
                </c:pt>
                <c:pt idx="1712">
                  <c:v>4.2999999999999996E-9</c:v>
                </c:pt>
                <c:pt idx="1713">
                  <c:v>4.2999999999999996E-9</c:v>
                </c:pt>
                <c:pt idx="1714">
                  <c:v>4.3999999999999997E-9</c:v>
                </c:pt>
                <c:pt idx="1715">
                  <c:v>4.3999999999999997E-9</c:v>
                </c:pt>
                <c:pt idx="1716">
                  <c:v>4.3999999999999997E-9</c:v>
                </c:pt>
                <c:pt idx="1717">
                  <c:v>4.3999999999999997E-9</c:v>
                </c:pt>
                <c:pt idx="1718">
                  <c:v>4.3999999999999997E-9</c:v>
                </c:pt>
                <c:pt idx="1719">
                  <c:v>4.3999999999999997E-9</c:v>
                </c:pt>
                <c:pt idx="1720">
                  <c:v>4.3999999999999997E-9</c:v>
                </c:pt>
                <c:pt idx="1721">
                  <c:v>4.3999999999999997E-9</c:v>
                </c:pt>
                <c:pt idx="1722">
                  <c:v>4.4999999999999998E-9</c:v>
                </c:pt>
                <c:pt idx="1723">
                  <c:v>4.4999999999999998E-9</c:v>
                </c:pt>
                <c:pt idx="1724">
                  <c:v>4.4999999999999998E-9</c:v>
                </c:pt>
                <c:pt idx="1725">
                  <c:v>4.4999999999999998E-9</c:v>
                </c:pt>
                <c:pt idx="1726">
                  <c:v>4.4999999999999998E-9</c:v>
                </c:pt>
                <c:pt idx="1727">
                  <c:v>4.4999999999999998E-9</c:v>
                </c:pt>
                <c:pt idx="1728">
                  <c:v>4.4999999999999998E-9</c:v>
                </c:pt>
                <c:pt idx="1729">
                  <c:v>4.4999999999999998E-9</c:v>
                </c:pt>
                <c:pt idx="1730">
                  <c:v>4.4999999999999998E-9</c:v>
                </c:pt>
                <c:pt idx="1731">
                  <c:v>4.4999999999999998E-9</c:v>
                </c:pt>
                <c:pt idx="1732">
                  <c:v>4.4999999999999998E-9</c:v>
                </c:pt>
                <c:pt idx="1733">
                  <c:v>4.4999999999999998E-9</c:v>
                </c:pt>
                <c:pt idx="1734">
                  <c:v>4.4999999999999998E-9</c:v>
                </c:pt>
                <c:pt idx="1735">
                  <c:v>4.4999999999999998E-9</c:v>
                </c:pt>
                <c:pt idx="1736">
                  <c:v>4.4999999999999998E-9</c:v>
                </c:pt>
                <c:pt idx="1737">
                  <c:v>4.4999999999999998E-9</c:v>
                </c:pt>
                <c:pt idx="1738">
                  <c:v>4.4999999999999998E-9</c:v>
                </c:pt>
                <c:pt idx="1739">
                  <c:v>4.4999999999999998E-9</c:v>
                </c:pt>
                <c:pt idx="1740">
                  <c:v>4.4999999999999998E-9</c:v>
                </c:pt>
                <c:pt idx="1741">
                  <c:v>4.4999999999999998E-9</c:v>
                </c:pt>
                <c:pt idx="1742">
                  <c:v>4.4999999999999998E-9</c:v>
                </c:pt>
                <c:pt idx="1743">
                  <c:v>4.4999999999999998E-9</c:v>
                </c:pt>
                <c:pt idx="1744">
                  <c:v>4.4999999999999998E-9</c:v>
                </c:pt>
                <c:pt idx="1745">
                  <c:v>4.4999999999999998E-9</c:v>
                </c:pt>
                <c:pt idx="1746">
                  <c:v>4.4999999999999998E-9</c:v>
                </c:pt>
                <c:pt idx="1747">
                  <c:v>4.4999999999999998E-9</c:v>
                </c:pt>
                <c:pt idx="1748">
                  <c:v>4.4999999999999998E-9</c:v>
                </c:pt>
                <c:pt idx="1749">
                  <c:v>4.4999999999999998E-9</c:v>
                </c:pt>
                <c:pt idx="1750">
                  <c:v>4.4999999999999998E-9</c:v>
                </c:pt>
                <c:pt idx="1751">
                  <c:v>4.4999999999999998E-9</c:v>
                </c:pt>
                <c:pt idx="1752">
                  <c:v>4.4999999999999998E-9</c:v>
                </c:pt>
                <c:pt idx="1753">
                  <c:v>4.4999999999999998E-9</c:v>
                </c:pt>
                <c:pt idx="1754">
                  <c:v>4.4999999999999998E-9</c:v>
                </c:pt>
                <c:pt idx="1755">
                  <c:v>4.4999999999999998E-9</c:v>
                </c:pt>
                <c:pt idx="1756">
                  <c:v>4.4999999999999998E-9</c:v>
                </c:pt>
                <c:pt idx="1757">
                  <c:v>4.4999999999999998E-9</c:v>
                </c:pt>
                <c:pt idx="1758">
                  <c:v>4.4999999999999998E-9</c:v>
                </c:pt>
                <c:pt idx="1759">
                  <c:v>4.4999999999999998E-9</c:v>
                </c:pt>
                <c:pt idx="1760">
                  <c:v>4.4999999999999998E-9</c:v>
                </c:pt>
                <c:pt idx="1761">
                  <c:v>4.4999999999999998E-9</c:v>
                </c:pt>
                <c:pt idx="1762">
                  <c:v>4.4999999999999998E-9</c:v>
                </c:pt>
                <c:pt idx="1763">
                  <c:v>4.4999999999999998E-9</c:v>
                </c:pt>
                <c:pt idx="1764">
                  <c:v>4.4999999999999998E-9</c:v>
                </c:pt>
                <c:pt idx="1765">
                  <c:v>4.4999999999999998E-9</c:v>
                </c:pt>
                <c:pt idx="1766">
                  <c:v>4.4999999999999998E-9</c:v>
                </c:pt>
                <c:pt idx="1767">
                  <c:v>4.4999999999999998E-9</c:v>
                </c:pt>
                <c:pt idx="1768">
                  <c:v>4.4999999999999998E-9</c:v>
                </c:pt>
                <c:pt idx="1769">
                  <c:v>4.5999999999999998E-9</c:v>
                </c:pt>
                <c:pt idx="1770">
                  <c:v>4.5999999999999998E-9</c:v>
                </c:pt>
                <c:pt idx="1771">
                  <c:v>4.5999999999999998E-9</c:v>
                </c:pt>
                <c:pt idx="1772">
                  <c:v>4.5999999999999998E-9</c:v>
                </c:pt>
                <c:pt idx="1773">
                  <c:v>4.5999999999999998E-9</c:v>
                </c:pt>
                <c:pt idx="1774">
                  <c:v>4.5999999999999998E-9</c:v>
                </c:pt>
                <c:pt idx="1775">
                  <c:v>4.5999999999999998E-9</c:v>
                </c:pt>
                <c:pt idx="1776">
                  <c:v>4.5999999999999998E-9</c:v>
                </c:pt>
                <c:pt idx="1777">
                  <c:v>4.5999999999999998E-9</c:v>
                </c:pt>
                <c:pt idx="1778">
                  <c:v>4.5999999999999998E-9</c:v>
                </c:pt>
                <c:pt idx="1779">
                  <c:v>4.5999999999999998E-9</c:v>
                </c:pt>
                <c:pt idx="1780">
                  <c:v>4.5999999999999998E-9</c:v>
                </c:pt>
                <c:pt idx="1781">
                  <c:v>4.5999999999999998E-9</c:v>
                </c:pt>
                <c:pt idx="1782">
                  <c:v>4.5999999999999998E-9</c:v>
                </c:pt>
                <c:pt idx="1783">
                  <c:v>4.5999999999999998E-9</c:v>
                </c:pt>
                <c:pt idx="1784">
                  <c:v>4.5999999999999998E-9</c:v>
                </c:pt>
                <c:pt idx="1785">
                  <c:v>4.5999999999999998E-9</c:v>
                </c:pt>
                <c:pt idx="1786">
                  <c:v>4.5999999999999998E-9</c:v>
                </c:pt>
                <c:pt idx="1787">
                  <c:v>4.5999999999999998E-9</c:v>
                </c:pt>
                <c:pt idx="1788">
                  <c:v>4.5999999999999998E-9</c:v>
                </c:pt>
                <c:pt idx="1789">
                  <c:v>4.5999999999999998E-9</c:v>
                </c:pt>
                <c:pt idx="1790">
                  <c:v>4.5999999999999998E-9</c:v>
                </c:pt>
                <c:pt idx="1791">
                  <c:v>4.5999999999999998E-9</c:v>
                </c:pt>
                <c:pt idx="1792">
                  <c:v>4.5999999999999998E-9</c:v>
                </c:pt>
                <c:pt idx="1793">
                  <c:v>4.5999999999999998E-9</c:v>
                </c:pt>
                <c:pt idx="1794">
                  <c:v>4.5999999999999998E-9</c:v>
                </c:pt>
                <c:pt idx="1795">
                  <c:v>4.5999999999999998E-9</c:v>
                </c:pt>
                <c:pt idx="1796">
                  <c:v>4.5999999999999998E-9</c:v>
                </c:pt>
                <c:pt idx="1797">
                  <c:v>4.5999999999999998E-9</c:v>
                </c:pt>
                <c:pt idx="1798">
                  <c:v>4.5999999999999998E-9</c:v>
                </c:pt>
                <c:pt idx="1799">
                  <c:v>4.5999999999999998E-9</c:v>
                </c:pt>
                <c:pt idx="1800">
                  <c:v>4.5999999999999998E-9</c:v>
                </c:pt>
                <c:pt idx="1801">
                  <c:v>4.5999999999999998E-9</c:v>
                </c:pt>
                <c:pt idx="1802">
                  <c:v>4.5999999999999998E-9</c:v>
                </c:pt>
                <c:pt idx="1803">
                  <c:v>4.5999999999999998E-9</c:v>
                </c:pt>
                <c:pt idx="1804">
                  <c:v>4.5999999999999998E-9</c:v>
                </c:pt>
                <c:pt idx="1805">
                  <c:v>4.5999999999999998E-9</c:v>
                </c:pt>
                <c:pt idx="1806">
                  <c:v>4.5999999999999998E-9</c:v>
                </c:pt>
                <c:pt idx="1807">
                  <c:v>4.5999999999999998E-9</c:v>
                </c:pt>
                <c:pt idx="1808">
                  <c:v>4.5999999999999998E-9</c:v>
                </c:pt>
                <c:pt idx="1809">
                  <c:v>4.5999999999999998E-9</c:v>
                </c:pt>
                <c:pt idx="1810">
                  <c:v>4.5999999999999998E-9</c:v>
                </c:pt>
                <c:pt idx="1811">
                  <c:v>4.5999999999999998E-9</c:v>
                </c:pt>
                <c:pt idx="1812">
                  <c:v>4.5999999999999998E-9</c:v>
                </c:pt>
                <c:pt idx="1813">
                  <c:v>4.5999999999999998E-9</c:v>
                </c:pt>
                <c:pt idx="1814">
                  <c:v>4.5999999999999998E-9</c:v>
                </c:pt>
                <c:pt idx="1815">
                  <c:v>4.6999999999999999E-9</c:v>
                </c:pt>
                <c:pt idx="1816">
                  <c:v>4.6999999999999999E-9</c:v>
                </c:pt>
                <c:pt idx="1817">
                  <c:v>4.6999999999999999E-9</c:v>
                </c:pt>
                <c:pt idx="1818">
                  <c:v>4.6999999999999999E-9</c:v>
                </c:pt>
                <c:pt idx="1819">
                  <c:v>4.6999999999999999E-9</c:v>
                </c:pt>
                <c:pt idx="1820">
                  <c:v>4.6999999999999999E-9</c:v>
                </c:pt>
                <c:pt idx="1821">
                  <c:v>4.6999999999999999E-9</c:v>
                </c:pt>
                <c:pt idx="1822">
                  <c:v>4.6999999999999999E-9</c:v>
                </c:pt>
                <c:pt idx="1823">
                  <c:v>4.6999999999999999E-9</c:v>
                </c:pt>
                <c:pt idx="1824">
                  <c:v>4.6999999999999999E-9</c:v>
                </c:pt>
                <c:pt idx="1825">
                  <c:v>4.6999999999999999E-9</c:v>
                </c:pt>
                <c:pt idx="1826">
                  <c:v>4.6999999999999999E-9</c:v>
                </c:pt>
                <c:pt idx="1827">
                  <c:v>4.6999999999999999E-9</c:v>
                </c:pt>
                <c:pt idx="1828">
                  <c:v>4.6999999999999999E-9</c:v>
                </c:pt>
                <c:pt idx="1829">
                  <c:v>4.6999999999999999E-9</c:v>
                </c:pt>
                <c:pt idx="1830">
                  <c:v>4.6999999999999999E-9</c:v>
                </c:pt>
                <c:pt idx="1831">
                  <c:v>4.6999999999999999E-9</c:v>
                </c:pt>
                <c:pt idx="1832">
                  <c:v>4.6999999999999999E-9</c:v>
                </c:pt>
                <c:pt idx="1833">
                  <c:v>4.6999999999999999E-9</c:v>
                </c:pt>
                <c:pt idx="1834">
                  <c:v>4.6999999999999999E-9</c:v>
                </c:pt>
                <c:pt idx="1835">
                  <c:v>4.6999999999999999E-9</c:v>
                </c:pt>
                <c:pt idx="1836">
                  <c:v>4.6999999999999999E-9</c:v>
                </c:pt>
                <c:pt idx="1837">
                  <c:v>4.6999999999999999E-9</c:v>
                </c:pt>
                <c:pt idx="1838">
                  <c:v>4.6999999999999999E-9</c:v>
                </c:pt>
                <c:pt idx="1839">
                  <c:v>4.6999999999999999E-9</c:v>
                </c:pt>
                <c:pt idx="1840">
                  <c:v>4.6999999999999999E-9</c:v>
                </c:pt>
                <c:pt idx="1841">
                  <c:v>4.6999999999999999E-9</c:v>
                </c:pt>
                <c:pt idx="1842">
                  <c:v>4.6999999999999999E-9</c:v>
                </c:pt>
                <c:pt idx="1843">
                  <c:v>4.6999999999999999E-9</c:v>
                </c:pt>
                <c:pt idx="1844">
                  <c:v>4.6999999999999999E-9</c:v>
                </c:pt>
                <c:pt idx="1845">
                  <c:v>4.8E-9</c:v>
                </c:pt>
                <c:pt idx="1846">
                  <c:v>4.6999999999999999E-9</c:v>
                </c:pt>
                <c:pt idx="1847">
                  <c:v>4.6999999999999999E-9</c:v>
                </c:pt>
                <c:pt idx="1848">
                  <c:v>4.8E-9</c:v>
                </c:pt>
                <c:pt idx="1849">
                  <c:v>4.8E-9</c:v>
                </c:pt>
                <c:pt idx="1850">
                  <c:v>4.8E-9</c:v>
                </c:pt>
                <c:pt idx="1851">
                  <c:v>4.8E-9</c:v>
                </c:pt>
                <c:pt idx="1852">
                  <c:v>4.8E-9</c:v>
                </c:pt>
                <c:pt idx="1853">
                  <c:v>4.8E-9</c:v>
                </c:pt>
                <c:pt idx="1854">
                  <c:v>4.8E-9</c:v>
                </c:pt>
                <c:pt idx="1855">
                  <c:v>4.8E-9</c:v>
                </c:pt>
                <c:pt idx="1856">
                  <c:v>4.8E-9</c:v>
                </c:pt>
                <c:pt idx="1857">
                  <c:v>4.8E-9</c:v>
                </c:pt>
                <c:pt idx="1858">
                  <c:v>4.8E-9</c:v>
                </c:pt>
                <c:pt idx="1859">
                  <c:v>4.8E-9</c:v>
                </c:pt>
                <c:pt idx="1860">
                  <c:v>4.8E-9</c:v>
                </c:pt>
                <c:pt idx="1861">
                  <c:v>4.8E-9</c:v>
                </c:pt>
                <c:pt idx="1862">
                  <c:v>4.8E-9</c:v>
                </c:pt>
                <c:pt idx="1863">
                  <c:v>4.8E-9</c:v>
                </c:pt>
                <c:pt idx="1864">
                  <c:v>4.8E-9</c:v>
                </c:pt>
                <c:pt idx="1865">
                  <c:v>4.8E-9</c:v>
                </c:pt>
                <c:pt idx="1866">
                  <c:v>4.8E-9</c:v>
                </c:pt>
                <c:pt idx="1867">
                  <c:v>4.8E-9</c:v>
                </c:pt>
                <c:pt idx="1868">
                  <c:v>4.8E-9</c:v>
                </c:pt>
                <c:pt idx="1869">
                  <c:v>4.8E-9</c:v>
                </c:pt>
                <c:pt idx="1870">
                  <c:v>4.8E-9</c:v>
                </c:pt>
                <c:pt idx="1871">
                  <c:v>4.8E-9</c:v>
                </c:pt>
                <c:pt idx="1872">
                  <c:v>4.8E-9</c:v>
                </c:pt>
                <c:pt idx="1873">
                  <c:v>4.8E-9</c:v>
                </c:pt>
                <c:pt idx="1874">
                  <c:v>4.8E-9</c:v>
                </c:pt>
                <c:pt idx="1875">
                  <c:v>4.8E-9</c:v>
                </c:pt>
                <c:pt idx="1876">
                  <c:v>4.8E-9</c:v>
                </c:pt>
                <c:pt idx="1877">
                  <c:v>4.9E-9</c:v>
                </c:pt>
                <c:pt idx="1878">
                  <c:v>4.9E-9</c:v>
                </c:pt>
                <c:pt idx="1879">
                  <c:v>4.9E-9</c:v>
                </c:pt>
                <c:pt idx="1880">
                  <c:v>4.9E-9</c:v>
                </c:pt>
                <c:pt idx="1881">
                  <c:v>4.9E-9</c:v>
                </c:pt>
                <c:pt idx="1882">
                  <c:v>4.9E-9</c:v>
                </c:pt>
                <c:pt idx="1883">
                  <c:v>4.9E-9</c:v>
                </c:pt>
                <c:pt idx="1884">
                  <c:v>4.9E-9</c:v>
                </c:pt>
                <c:pt idx="1885">
                  <c:v>4.9E-9</c:v>
                </c:pt>
                <c:pt idx="1886">
                  <c:v>4.9E-9</c:v>
                </c:pt>
                <c:pt idx="1887">
                  <c:v>4.9E-9</c:v>
                </c:pt>
                <c:pt idx="1888">
                  <c:v>4.9E-9</c:v>
                </c:pt>
                <c:pt idx="1889">
                  <c:v>4.9E-9</c:v>
                </c:pt>
                <c:pt idx="1890">
                  <c:v>4.9E-9</c:v>
                </c:pt>
                <c:pt idx="1891">
                  <c:v>4.9E-9</c:v>
                </c:pt>
                <c:pt idx="1892">
                  <c:v>4.9E-9</c:v>
                </c:pt>
                <c:pt idx="1893">
                  <c:v>4.9E-9</c:v>
                </c:pt>
                <c:pt idx="1894">
                  <c:v>4.9E-9</c:v>
                </c:pt>
                <c:pt idx="1895">
                  <c:v>4.9E-9</c:v>
                </c:pt>
                <c:pt idx="1896">
                  <c:v>4.9E-9</c:v>
                </c:pt>
                <c:pt idx="1897">
                  <c:v>4.9E-9</c:v>
                </c:pt>
                <c:pt idx="1898">
                  <c:v>4.9E-9</c:v>
                </c:pt>
                <c:pt idx="1899">
                  <c:v>4.9E-9</c:v>
                </c:pt>
                <c:pt idx="1900">
                  <c:v>4.9E-9</c:v>
                </c:pt>
                <c:pt idx="1901">
                  <c:v>4.9E-9</c:v>
                </c:pt>
                <c:pt idx="1902">
                  <c:v>4.9E-9</c:v>
                </c:pt>
                <c:pt idx="1903">
                  <c:v>4.9E-9</c:v>
                </c:pt>
                <c:pt idx="1904">
                  <c:v>4.9E-9</c:v>
                </c:pt>
                <c:pt idx="1905">
                  <c:v>4.9E-9</c:v>
                </c:pt>
                <c:pt idx="1906">
                  <c:v>4.9E-9</c:v>
                </c:pt>
                <c:pt idx="1907">
                  <c:v>4.9E-9</c:v>
                </c:pt>
                <c:pt idx="1908">
                  <c:v>4.9E-9</c:v>
                </c:pt>
                <c:pt idx="1909">
                  <c:v>4.9E-9</c:v>
                </c:pt>
                <c:pt idx="1910">
                  <c:v>4.9E-9</c:v>
                </c:pt>
                <c:pt idx="1911">
                  <c:v>4.9E-9</c:v>
                </c:pt>
                <c:pt idx="1912">
                  <c:v>4.9E-9</c:v>
                </c:pt>
                <c:pt idx="1913">
                  <c:v>4.9E-9</c:v>
                </c:pt>
                <c:pt idx="1914">
                  <c:v>4.9E-9</c:v>
                </c:pt>
                <c:pt idx="1915">
                  <c:v>4.9E-9</c:v>
                </c:pt>
                <c:pt idx="1916">
                  <c:v>4.9E-9</c:v>
                </c:pt>
                <c:pt idx="1917">
                  <c:v>4.9E-9</c:v>
                </c:pt>
                <c:pt idx="1918">
                  <c:v>4.9E-9</c:v>
                </c:pt>
                <c:pt idx="1919">
                  <c:v>4.9E-9</c:v>
                </c:pt>
                <c:pt idx="1920">
                  <c:v>4.9E-9</c:v>
                </c:pt>
                <c:pt idx="1921">
                  <c:v>4.9E-9</c:v>
                </c:pt>
                <c:pt idx="1922">
                  <c:v>4.9E-9</c:v>
                </c:pt>
                <c:pt idx="1923">
                  <c:v>4.9E-9</c:v>
                </c:pt>
                <c:pt idx="1924">
                  <c:v>4.9E-9</c:v>
                </c:pt>
                <c:pt idx="1925">
                  <c:v>4.9E-9</c:v>
                </c:pt>
                <c:pt idx="1926">
                  <c:v>4.9E-9</c:v>
                </c:pt>
                <c:pt idx="1927">
                  <c:v>4.9E-9</c:v>
                </c:pt>
                <c:pt idx="1928">
                  <c:v>4.9E-9</c:v>
                </c:pt>
                <c:pt idx="1929">
                  <c:v>4.9E-9</c:v>
                </c:pt>
                <c:pt idx="1930">
                  <c:v>4.9E-9</c:v>
                </c:pt>
                <c:pt idx="1931">
                  <c:v>4.9E-9</c:v>
                </c:pt>
                <c:pt idx="1932">
                  <c:v>4.9E-9</c:v>
                </c:pt>
                <c:pt idx="1933">
                  <c:v>4.9E-9</c:v>
                </c:pt>
                <c:pt idx="1934">
                  <c:v>4.9E-9</c:v>
                </c:pt>
                <c:pt idx="1935">
                  <c:v>4.9E-9</c:v>
                </c:pt>
                <c:pt idx="1936">
                  <c:v>4.9E-9</c:v>
                </c:pt>
                <c:pt idx="1937">
                  <c:v>5.0000000000000001E-9</c:v>
                </c:pt>
                <c:pt idx="1938">
                  <c:v>4.9E-9</c:v>
                </c:pt>
                <c:pt idx="1939">
                  <c:v>5.0000000000000001E-9</c:v>
                </c:pt>
                <c:pt idx="1940">
                  <c:v>4.9E-9</c:v>
                </c:pt>
                <c:pt idx="1941">
                  <c:v>5.0000000000000001E-9</c:v>
                </c:pt>
                <c:pt idx="1942">
                  <c:v>4.9E-9</c:v>
                </c:pt>
                <c:pt idx="1943">
                  <c:v>5.0000000000000001E-9</c:v>
                </c:pt>
                <c:pt idx="1944">
                  <c:v>4.9E-9</c:v>
                </c:pt>
                <c:pt idx="1945">
                  <c:v>4.9E-9</c:v>
                </c:pt>
                <c:pt idx="1946">
                  <c:v>5.0000000000000001E-9</c:v>
                </c:pt>
                <c:pt idx="1947">
                  <c:v>5.0000000000000001E-9</c:v>
                </c:pt>
                <c:pt idx="1948">
                  <c:v>5.0000000000000001E-9</c:v>
                </c:pt>
                <c:pt idx="1949">
                  <c:v>5.0000000000000001E-9</c:v>
                </c:pt>
                <c:pt idx="1950">
                  <c:v>5.0000000000000001E-9</c:v>
                </c:pt>
                <c:pt idx="1951">
                  <c:v>5.1000000000000002E-9</c:v>
                </c:pt>
                <c:pt idx="1952">
                  <c:v>5.1000000000000002E-9</c:v>
                </c:pt>
                <c:pt idx="1953">
                  <c:v>5.1000000000000002E-9</c:v>
                </c:pt>
                <c:pt idx="1954">
                  <c:v>5.1000000000000002E-9</c:v>
                </c:pt>
                <c:pt idx="1955">
                  <c:v>5.1000000000000002E-9</c:v>
                </c:pt>
                <c:pt idx="1956">
                  <c:v>5.1000000000000002E-9</c:v>
                </c:pt>
                <c:pt idx="1957">
                  <c:v>5.1000000000000002E-9</c:v>
                </c:pt>
                <c:pt idx="1958">
                  <c:v>5.1000000000000002E-9</c:v>
                </c:pt>
                <c:pt idx="1959">
                  <c:v>5.1000000000000002E-9</c:v>
                </c:pt>
                <c:pt idx="1960">
                  <c:v>5.1000000000000002E-9</c:v>
                </c:pt>
                <c:pt idx="1961">
                  <c:v>5.1000000000000002E-9</c:v>
                </c:pt>
                <c:pt idx="1962">
                  <c:v>5.1000000000000002E-9</c:v>
                </c:pt>
                <c:pt idx="1963">
                  <c:v>5.1000000000000002E-9</c:v>
                </c:pt>
                <c:pt idx="1964">
                  <c:v>5.1000000000000002E-9</c:v>
                </c:pt>
                <c:pt idx="1965">
                  <c:v>5.1000000000000002E-9</c:v>
                </c:pt>
                <c:pt idx="1966">
                  <c:v>5.1000000000000002E-9</c:v>
                </c:pt>
                <c:pt idx="1967">
                  <c:v>5.1000000000000002E-9</c:v>
                </c:pt>
                <c:pt idx="1968">
                  <c:v>5.1000000000000002E-9</c:v>
                </c:pt>
                <c:pt idx="1969">
                  <c:v>5.1000000000000002E-9</c:v>
                </c:pt>
                <c:pt idx="1970">
                  <c:v>5.1000000000000002E-9</c:v>
                </c:pt>
                <c:pt idx="1971">
                  <c:v>5.1000000000000002E-9</c:v>
                </c:pt>
                <c:pt idx="1972">
                  <c:v>5.1000000000000002E-9</c:v>
                </c:pt>
                <c:pt idx="1973">
                  <c:v>5.1000000000000002E-9</c:v>
                </c:pt>
                <c:pt idx="1974">
                  <c:v>5.1000000000000002E-9</c:v>
                </c:pt>
                <c:pt idx="1975">
                  <c:v>5.1000000000000002E-9</c:v>
                </c:pt>
                <c:pt idx="1976">
                  <c:v>5.1000000000000002E-9</c:v>
                </c:pt>
                <c:pt idx="1977">
                  <c:v>5.1000000000000002E-9</c:v>
                </c:pt>
                <c:pt idx="1978">
                  <c:v>5.1000000000000002E-9</c:v>
                </c:pt>
                <c:pt idx="1979">
                  <c:v>5.1000000000000002E-9</c:v>
                </c:pt>
                <c:pt idx="1980">
                  <c:v>5.1000000000000002E-9</c:v>
                </c:pt>
                <c:pt idx="1981">
                  <c:v>5.1000000000000002E-9</c:v>
                </c:pt>
                <c:pt idx="1982">
                  <c:v>5.1000000000000002E-9</c:v>
                </c:pt>
                <c:pt idx="1983">
                  <c:v>5.1000000000000002E-9</c:v>
                </c:pt>
                <c:pt idx="1984">
                  <c:v>5.1000000000000002E-9</c:v>
                </c:pt>
                <c:pt idx="1985">
                  <c:v>5.1000000000000002E-9</c:v>
                </c:pt>
                <c:pt idx="1986">
                  <c:v>5.1000000000000002E-9</c:v>
                </c:pt>
                <c:pt idx="1987">
                  <c:v>5.1000000000000002E-9</c:v>
                </c:pt>
                <c:pt idx="1988">
                  <c:v>5.1000000000000002E-9</c:v>
                </c:pt>
                <c:pt idx="1989">
                  <c:v>5.1000000000000002E-9</c:v>
                </c:pt>
                <c:pt idx="1990">
                  <c:v>5.1000000000000002E-9</c:v>
                </c:pt>
                <c:pt idx="1991">
                  <c:v>5.1000000000000002E-9</c:v>
                </c:pt>
                <c:pt idx="1992">
                  <c:v>5.1000000000000002E-9</c:v>
                </c:pt>
                <c:pt idx="1993">
                  <c:v>5.1000000000000002E-9</c:v>
                </c:pt>
                <c:pt idx="1994">
                  <c:v>5.1000000000000002E-9</c:v>
                </c:pt>
                <c:pt idx="1995">
                  <c:v>5.1000000000000002E-9</c:v>
                </c:pt>
                <c:pt idx="1996">
                  <c:v>5.1000000000000002E-9</c:v>
                </c:pt>
                <c:pt idx="1997">
                  <c:v>5.1000000000000002E-9</c:v>
                </c:pt>
                <c:pt idx="1998">
                  <c:v>5.1000000000000002E-9</c:v>
                </c:pt>
                <c:pt idx="1999">
                  <c:v>5.1000000000000002E-9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17E7-4188-A35D-E5B175AE1C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9356800"/>
        <c:axId val="29358336"/>
      </c:lineChart>
      <c:catAx>
        <c:axId val="29356800"/>
        <c:scaling>
          <c:orientation val="minMax"/>
        </c:scaling>
        <c:delete val="0"/>
        <c:axPos val="b"/>
        <c:numFmt formatCode="#,##0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358336"/>
        <c:crosses val="autoZero"/>
        <c:auto val="1"/>
        <c:lblAlgn val="ctr"/>
        <c:lblOffset val="100"/>
        <c:tickLblSkip val="119"/>
        <c:noMultiLvlLbl val="0"/>
      </c:catAx>
      <c:valAx>
        <c:axId val="29358336"/>
        <c:scaling>
          <c:logBase val="10"/>
          <c:orientation val="minMax"/>
          <c:max val="1.0000000000000003E-4"/>
          <c:min val="1.0000000000000006E-11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E+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3568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8162193879712456E-2"/>
          <c:y val="3.3196443746012182E-2"/>
          <c:w val="0.94400424399962823"/>
          <c:h val="0.88647391295369671"/>
        </c:manualLayout>
      </c:layout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Sheet1!$A$2:$A$16487</c:f>
              <c:numCache>
                <c:formatCode>General</c:formatCode>
                <c:ptCount val="786"/>
                <c:pt idx="0">
                  <c:v>6.7000000000000002E-4</c:v>
                </c:pt>
                <c:pt idx="1">
                  <c:v>1.4670000000000001E-2</c:v>
                </c:pt>
                <c:pt idx="2">
                  <c:v>2.8670000000000001E-2</c:v>
                </c:pt>
                <c:pt idx="3">
                  <c:v>4.267E-2</c:v>
                </c:pt>
                <c:pt idx="4">
                  <c:v>5.6669999999999998E-2</c:v>
                </c:pt>
                <c:pt idx="5">
                  <c:v>7.0669999999999997E-2</c:v>
                </c:pt>
                <c:pt idx="6">
                  <c:v>8.4669999999999995E-2</c:v>
                </c:pt>
                <c:pt idx="7">
                  <c:v>9.8669999999999994E-2</c:v>
                </c:pt>
                <c:pt idx="8">
                  <c:v>0.11267000000000001</c:v>
                </c:pt>
                <c:pt idx="9">
                  <c:v>0.12667</c:v>
                </c:pt>
                <c:pt idx="10">
                  <c:v>0.14066999999999999</c:v>
                </c:pt>
                <c:pt idx="11">
                  <c:v>0.15467</c:v>
                </c:pt>
                <c:pt idx="12">
                  <c:v>0.16866999999999999</c:v>
                </c:pt>
                <c:pt idx="13">
                  <c:v>0.18267</c:v>
                </c:pt>
                <c:pt idx="14">
                  <c:v>0.19667000000000001</c:v>
                </c:pt>
                <c:pt idx="15">
                  <c:v>0.21067</c:v>
                </c:pt>
                <c:pt idx="16">
                  <c:v>0.22467000000000001</c:v>
                </c:pt>
                <c:pt idx="17">
                  <c:v>0.23866999999999999</c:v>
                </c:pt>
                <c:pt idx="18">
                  <c:v>0.25267000000000001</c:v>
                </c:pt>
                <c:pt idx="19">
                  <c:v>0.26667000000000002</c:v>
                </c:pt>
                <c:pt idx="20">
                  <c:v>0.28066999999999998</c:v>
                </c:pt>
                <c:pt idx="21">
                  <c:v>0.29466999999999999</c:v>
                </c:pt>
                <c:pt idx="22">
                  <c:v>0.30867</c:v>
                </c:pt>
                <c:pt idx="23">
                  <c:v>0.32267000000000001</c:v>
                </c:pt>
                <c:pt idx="24">
                  <c:v>0.33667000000000002</c:v>
                </c:pt>
                <c:pt idx="25">
                  <c:v>0.35066999999999998</c:v>
                </c:pt>
                <c:pt idx="26">
                  <c:v>0.36466999999999999</c:v>
                </c:pt>
                <c:pt idx="27">
                  <c:v>0.37867000000000001</c:v>
                </c:pt>
                <c:pt idx="28">
                  <c:v>0.39267000000000002</c:v>
                </c:pt>
                <c:pt idx="29">
                  <c:v>0.40666999999999998</c:v>
                </c:pt>
                <c:pt idx="30">
                  <c:v>0.42066999999999999</c:v>
                </c:pt>
                <c:pt idx="31">
                  <c:v>0.43467</c:v>
                </c:pt>
                <c:pt idx="32">
                  <c:v>0.44867000000000001</c:v>
                </c:pt>
                <c:pt idx="33">
                  <c:v>0.46267000000000003</c:v>
                </c:pt>
                <c:pt idx="34">
                  <c:v>0.47666999999999998</c:v>
                </c:pt>
                <c:pt idx="35">
                  <c:v>0.49067</c:v>
                </c:pt>
                <c:pt idx="36">
                  <c:v>0.50466999999999995</c:v>
                </c:pt>
                <c:pt idx="37">
                  <c:v>0.51866999999999996</c:v>
                </c:pt>
                <c:pt idx="38">
                  <c:v>0.53266999999999998</c:v>
                </c:pt>
                <c:pt idx="39">
                  <c:v>0.54666999999999999</c:v>
                </c:pt>
                <c:pt idx="40">
                  <c:v>0.56067</c:v>
                </c:pt>
                <c:pt idx="41">
                  <c:v>0.57467000000000001</c:v>
                </c:pt>
                <c:pt idx="42">
                  <c:v>0.58867000000000003</c:v>
                </c:pt>
                <c:pt idx="43">
                  <c:v>0.60267000000000004</c:v>
                </c:pt>
                <c:pt idx="44">
                  <c:v>0.61667000000000005</c:v>
                </c:pt>
                <c:pt idx="45">
                  <c:v>0.63066999999999995</c:v>
                </c:pt>
                <c:pt idx="46">
                  <c:v>0.64466999999999997</c:v>
                </c:pt>
                <c:pt idx="47">
                  <c:v>0.65866999999999998</c:v>
                </c:pt>
                <c:pt idx="48">
                  <c:v>0.67266999999999999</c:v>
                </c:pt>
                <c:pt idx="49">
                  <c:v>0.68667</c:v>
                </c:pt>
                <c:pt idx="50">
                  <c:v>0.70067000000000002</c:v>
                </c:pt>
                <c:pt idx="51">
                  <c:v>0.71467000000000003</c:v>
                </c:pt>
                <c:pt idx="52">
                  <c:v>0.72867000000000004</c:v>
                </c:pt>
                <c:pt idx="53">
                  <c:v>0.74267000000000005</c:v>
                </c:pt>
                <c:pt idx="54">
                  <c:v>0.75666999999999995</c:v>
                </c:pt>
                <c:pt idx="55">
                  <c:v>0.77066999999999997</c:v>
                </c:pt>
                <c:pt idx="56">
                  <c:v>0.78466999999999998</c:v>
                </c:pt>
                <c:pt idx="57">
                  <c:v>0.79866999999999999</c:v>
                </c:pt>
                <c:pt idx="58">
                  <c:v>0.81267</c:v>
                </c:pt>
                <c:pt idx="59">
                  <c:v>0.82667000000000002</c:v>
                </c:pt>
                <c:pt idx="60">
                  <c:v>0.84067000000000003</c:v>
                </c:pt>
                <c:pt idx="61">
                  <c:v>0.85467000000000004</c:v>
                </c:pt>
                <c:pt idx="62">
                  <c:v>0.86867000000000005</c:v>
                </c:pt>
                <c:pt idx="63">
                  <c:v>0.88266999999999995</c:v>
                </c:pt>
                <c:pt idx="64">
                  <c:v>0.89666999999999997</c:v>
                </c:pt>
                <c:pt idx="65">
                  <c:v>0.91066999999999998</c:v>
                </c:pt>
                <c:pt idx="66">
                  <c:v>0.92466999999999999</c:v>
                </c:pt>
                <c:pt idx="67">
                  <c:v>0.93867</c:v>
                </c:pt>
                <c:pt idx="68">
                  <c:v>0.95267000000000002</c:v>
                </c:pt>
                <c:pt idx="69">
                  <c:v>0.96667000000000003</c:v>
                </c:pt>
                <c:pt idx="70">
                  <c:v>0.98067000000000004</c:v>
                </c:pt>
                <c:pt idx="71">
                  <c:v>0.99467000000000005</c:v>
                </c:pt>
                <c:pt idx="72">
                  <c:v>1.00867</c:v>
                </c:pt>
                <c:pt idx="73">
                  <c:v>1.02267</c:v>
                </c:pt>
                <c:pt idx="74">
                  <c:v>1.03667</c:v>
                </c:pt>
                <c:pt idx="75">
                  <c:v>1.05067</c:v>
                </c:pt>
                <c:pt idx="76">
                  <c:v>1.06467</c:v>
                </c:pt>
                <c:pt idx="77">
                  <c:v>1.07867</c:v>
                </c:pt>
                <c:pt idx="78">
                  <c:v>1.09267</c:v>
                </c:pt>
                <c:pt idx="79">
                  <c:v>1.10667</c:v>
                </c:pt>
                <c:pt idx="80">
                  <c:v>1.1206700000000001</c:v>
                </c:pt>
                <c:pt idx="81">
                  <c:v>1.1346700000000001</c:v>
                </c:pt>
                <c:pt idx="82">
                  <c:v>1.1486700000000001</c:v>
                </c:pt>
                <c:pt idx="83">
                  <c:v>1.1626700000000001</c:v>
                </c:pt>
                <c:pt idx="84">
                  <c:v>1.1766700000000001</c:v>
                </c:pt>
                <c:pt idx="85">
                  <c:v>1.1906699999999999</c:v>
                </c:pt>
                <c:pt idx="86">
                  <c:v>1.2046699999999999</c:v>
                </c:pt>
                <c:pt idx="87">
                  <c:v>1.2186699999999999</c:v>
                </c:pt>
                <c:pt idx="88">
                  <c:v>1.2326699999999999</c:v>
                </c:pt>
                <c:pt idx="89">
                  <c:v>1.2466699999999999</c:v>
                </c:pt>
                <c:pt idx="90">
                  <c:v>1.26067</c:v>
                </c:pt>
                <c:pt idx="91">
                  <c:v>1.27467</c:v>
                </c:pt>
                <c:pt idx="92">
                  <c:v>1.28867</c:v>
                </c:pt>
                <c:pt idx="93">
                  <c:v>1.30267</c:v>
                </c:pt>
                <c:pt idx="94">
                  <c:v>1.31667</c:v>
                </c:pt>
                <c:pt idx="95">
                  <c:v>1.33067</c:v>
                </c:pt>
                <c:pt idx="96">
                  <c:v>1.34467</c:v>
                </c:pt>
                <c:pt idx="97">
                  <c:v>1.35867</c:v>
                </c:pt>
                <c:pt idx="98">
                  <c:v>1.3726700000000001</c:v>
                </c:pt>
                <c:pt idx="99">
                  <c:v>1.3866700000000001</c:v>
                </c:pt>
                <c:pt idx="100">
                  <c:v>1.4006700000000001</c:v>
                </c:pt>
                <c:pt idx="101">
                  <c:v>1.4146700000000001</c:v>
                </c:pt>
                <c:pt idx="102">
                  <c:v>1.4286700000000001</c:v>
                </c:pt>
                <c:pt idx="103">
                  <c:v>1.4426699999999999</c:v>
                </c:pt>
                <c:pt idx="104">
                  <c:v>1.4566699999999999</c:v>
                </c:pt>
                <c:pt idx="105">
                  <c:v>1.4706699999999999</c:v>
                </c:pt>
                <c:pt idx="106">
                  <c:v>1.4846699999999999</c:v>
                </c:pt>
                <c:pt idx="107">
                  <c:v>1.4986699999999999</c:v>
                </c:pt>
                <c:pt idx="108">
                  <c:v>1.51267</c:v>
                </c:pt>
                <c:pt idx="109">
                  <c:v>1.52667</c:v>
                </c:pt>
                <c:pt idx="110">
                  <c:v>1.54067</c:v>
                </c:pt>
                <c:pt idx="111">
                  <c:v>1.55467</c:v>
                </c:pt>
                <c:pt idx="112">
                  <c:v>1.56867</c:v>
                </c:pt>
                <c:pt idx="113">
                  <c:v>1.58267</c:v>
                </c:pt>
                <c:pt idx="114">
                  <c:v>1.59667</c:v>
                </c:pt>
                <c:pt idx="115">
                  <c:v>1.61067</c:v>
                </c:pt>
                <c:pt idx="116">
                  <c:v>1.6246700000000001</c:v>
                </c:pt>
                <c:pt idx="117">
                  <c:v>1.6386700000000001</c:v>
                </c:pt>
                <c:pt idx="118">
                  <c:v>1.6526700000000001</c:v>
                </c:pt>
                <c:pt idx="119">
                  <c:v>1.6666700000000001</c:v>
                </c:pt>
                <c:pt idx="120">
                  <c:v>1.6806700000000001</c:v>
                </c:pt>
                <c:pt idx="121">
                  <c:v>1.6946699999999999</c:v>
                </c:pt>
                <c:pt idx="122">
                  <c:v>1.7086699999999999</c:v>
                </c:pt>
                <c:pt idx="123">
                  <c:v>1.7226699999999999</c:v>
                </c:pt>
                <c:pt idx="124">
                  <c:v>1.7366699999999999</c:v>
                </c:pt>
                <c:pt idx="125">
                  <c:v>1.7506699999999999</c:v>
                </c:pt>
                <c:pt idx="126">
                  <c:v>1.76467</c:v>
                </c:pt>
                <c:pt idx="127">
                  <c:v>1.77867</c:v>
                </c:pt>
                <c:pt idx="128">
                  <c:v>1.79267</c:v>
                </c:pt>
                <c:pt idx="129">
                  <c:v>1.80667</c:v>
                </c:pt>
                <c:pt idx="130">
                  <c:v>1.82067</c:v>
                </c:pt>
                <c:pt idx="131">
                  <c:v>1.83467</c:v>
                </c:pt>
                <c:pt idx="132">
                  <c:v>1.84867</c:v>
                </c:pt>
                <c:pt idx="133">
                  <c:v>1.86267</c:v>
                </c:pt>
                <c:pt idx="134">
                  <c:v>1.8766700000000001</c:v>
                </c:pt>
                <c:pt idx="135">
                  <c:v>1.8906700000000001</c:v>
                </c:pt>
                <c:pt idx="136">
                  <c:v>1.9046700000000001</c:v>
                </c:pt>
                <c:pt idx="137">
                  <c:v>1.9186700000000001</c:v>
                </c:pt>
                <c:pt idx="138">
                  <c:v>1.9326700000000001</c:v>
                </c:pt>
                <c:pt idx="139">
                  <c:v>1.9466699999999999</c:v>
                </c:pt>
                <c:pt idx="140">
                  <c:v>1.9606699999999999</c:v>
                </c:pt>
                <c:pt idx="141">
                  <c:v>1.9746699999999999</c:v>
                </c:pt>
                <c:pt idx="142">
                  <c:v>1.9886699999999999</c:v>
                </c:pt>
                <c:pt idx="143">
                  <c:v>2.0026700000000002</c:v>
                </c:pt>
                <c:pt idx="144">
                  <c:v>2.01667</c:v>
                </c:pt>
                <c:pt idx="145">
                  <c:v>2.0306700000000002</c:v>
                </c:pt>
                <c:pt idx="146">
                  <c:v>2.04467</c:v>
                </c:pt>
                <c:pt idx="147">
                  <c:v>2.0586700000000002</c:v>
                </c:pt>
                <c:pt idx="148">
                  <c:v>2.07267</c:v>
                </c:pt>
                <c:pt idx="149">
                  <c:v>2.0866699999999998</c:v>
                </c:pt>
                <c:pt idx="150">
                  <c:v>2.10067</c:v>
                </c:pt>
                <c:pt idx="151">
                  <c:v>2.1146699999999998</c:v>
                </c:pt>
                <c:pt idx="152">
                  <c:v>2.1286700000000001</c:v>
                </c:pt>
                <c:pt idx="153">
                  <c:v>2.1426699999999999</c:v>
                </c:pt>
                <c:pt idx="154">
                  <c:v>2.1566700000000001</c:v>
                </c:pt>
                <c:pt idx="155">
                  <c:v>2.1706699999999999</c:v>
                </c:pt>
                <c:pt idx="156">
                  <c:v>2.1846700000000001</c:v>
                </c:pt>
                <c:pt idx="157">
                  <c:v>2.1986699999999999</c:v>
                </c:pt>
                <c:pt idx="158">
                  <c:v>2.2126700000000001</c:v>
                </c:pt>
                <c:pt idx="159">
                  <c:v>2.2266699999999999</c:v>
                </c:pt>
                <c:pt idx="160">
                  <c:v>2.2406700000000002</c:v>
                </c:pt>
                <c:pt idx="161">
                  <c:v>2.25467</c:v>
                </c:pt>
                <c:pt idx="162">
                  <c:v>2.2686700000000002</c:v>
                </c:pt>
                <c:pt idx="163">
                  <c:v>2.28267</c:v>
                </c:pt>
                <c:pt idx="164">
                  <c:v>2.2966700000000002</c:v>
                </c:pt>
                <c:pt idx="165">
                  <c:v>2.31067</c:v>
                </c:pt>
                <c:pt idx="166">
                  <c:v>2.3246699999999998</c:v>
                </c:pt>
                <c:pt idx="167">
                  <c:v>2.33867</c:v>
                </c:pt>
                <c:pt idx="168">
                  <c:v>2.3526699999999998</c:v>
                </c:pt>
                <c:pt idx="169">
                  <c:v>2.3666700000000001</c:v>
                </c:pt>
                <c:pt idx="170">
                  <c:v>2.3806699999999998</c:v>
                </c:pt>
                <c:pt idx="171">
                  <c:v>2.3946700000000001</c:v>
                </c:pt>
                <c:pt idx="172">
                  <c:v>2.4086699999999999</c:v>
                </c:pt>
                <c:pt idx="173">
                  <c:v>2.4226700000000001</c:v>
                </c:pt>
                <c:pt idx="174">
                  <c:v>2.4366699999999999</c:v>
                </c:pt>
                <c:pt idx="175">
                  <c:v>2.4506700000000001</c:v>
                </c:pt>
                <c:pt idx="176">
                  <c:v>2.4646699999999999</c:v>
                </c:pt>
                <c:pt idx="177">
                  <c:v>2.4786700000000002</c:v>
                </c:pt>
                <c:pt idx="178">
                  <c:v>2.4926699999999999</c:v>
                </c:pt>
                <c:pt idx="179">
                  <c:v>2.5066700000000002</c:v>
                </c:pt>
                <c:pt idx="180">
                  <c:v>2.52067</c:v>
                </c:pt>
                <c:pt idx="181">
                  <c:v>2.5346700000000002</c:v>
                </c:pt>
                <c:pt idx="182">
                  <c:v>2.54867</c:v>
                </c:pt>
                <c:pt idx="183">
                  <c:v>2.5626699999999998</c:v>
                </c:pt>
                <c:pt idx="184">
                  <c:v>2.57667</c:v>
                </c:pt>
                <c:pt idx="185">
                  <c:v>2.5906699999999998</c:v>
                </c:pt>
                <c:pt idx="186">
                  <c:v>2.60467</c:v>
                </c:pt>
                <c:pt idx="187">
                  <c:v>2.6186699999999998</c:v>
                </c:pt>
                <c:pt idx="188">
                  <c:v>2.6326700000000001</c:v>
                </c:pt>
                <c:pt idx="189">
                  <c:v>2.6466699999999999</c:v>
                </c:pt>
                <c:pt idx="190">
                  <c:v>2.6606700000000001</c:v>
                </c:pt>
                <c:pt idx="191">
                  <c:v>2.6746699999999999</c:v>
                </c:pt>
                <c:pt idx="192">
                  <c:v>2.6886700000000001</c:v>
                </c:pt>
                <c:pt idx="193">
                  <c:v>2.7026699999999999</c:v>
                </c:pt>
                <c:pt idx="194">
                  <c:v>2.7166700000000001</c:v>
                </c:pt>
                <c:pt idx="195">
                  <c:v>2.7306699999999999</c:v>
                </c:pt>
                <c:pt idx="196">
                  <c:v>2.7446700000000002</c:v>
                </c:pt>
                <c:pt idx="197">
                  <c:v>2.75867</c:v>
                </c:pt>
                <c:pt idx="198">
                  <c:v>2.7726700000000002</c:v>
                </c:pt>
                <c:pt idx="199">
                  <c:v>2.78667</c:v>
                </c:pt>
                <c:pt idx="200">
                  <c:v>2.8006700000000002</c:v>
                </c:pt>
                <c:pt idx="201">
                  <c:v>2.81467</c:v>
                </c:pt>
                <c:pt idx="202">
                  <c:v>2.8286699999999998</c:v>
                </c:pt>
                <c:pt idx="203">
                  <c:v>2.84267</c:v>
                </c:pt>
                <c:pt idx="204">
                  <c:v>2.8566699999999998</c:v>
                </c:pt>
                <c:pt idx="205">
                  <c:v>2.8706700000000001</c:v>
                </c:pt>
                <c:pt idx="206">
                  <c:v>2.8846699999999998</c:v>
                </c:pt>
                <c:pt idx="207">
                  <c:v>2.8986700000000001</c:v>
                </c:pt>
                <c:pt idx="208">
                  <c:v>2.9126699999999999</c:v>
                </c:pt>
                <c:pt idx="209">
                  <c:v>2.9266700000000001</c:v>
                </c:pt>
                <c:pt idx="210">
                  <c:v>2.9406699999999999</c:v>
                </c:pt>
                <c:pt idx="211">
                  <c:v>2.9546700000000001</c:v>
                </c:pt>
                <c:pt idx="212">
                  <c:v>2.9686699999999999</c:v>
                </c:pt>
                <c:pt idx="213">
                  <c:v>2.9826700000000002</c:v>
                </c:pt>
                <c:pt idx="214">
                  <c:v>2.9966699999999999</c:v>
                </c:pt>
                <c:pt idx="215">
                  <c:v>3.0106700000000002</c:v>
                </c:pt>
                <c:pt idx="216">
                  <c:v>3.02467</c:v>
                </c:pt>
                <c:pt idx="217">
                  <c:v>3.0386700000000002</c:v>
                </c:pt>
                <c:pt idx="218">
                  <c:v>3.05267</c:v>
                </c:pt>
                <c:pt idx="219">
                  <c:v>3.0666699999999998</c:v>
                </c:pt>
                <c:pt idx="220">
                  <c:v>3.08067</c:v>
                </c:pt>
                <c:pt idx="221">
                  <c:v>3.0946699999999998</c:v>
                </c:pt>
                <c:pt idx="222">
                  <c:v>3.10867</c:v>
                </c:pt>
                <c:pt idx="223">
                  <c:v>3.1226699999999998</c:v>
                </c:pt>
                <c:pt idx="224">
                  <c:v>3.1366700000000001</c:v>
                </c:pt>
                <c:pt idx="225">
                  <c:v>3.1506699999999999</c:v>
                </c:pt>
                <c:pt idx="226">
                  <c:v>3.1646700000000001</c:v>
                </c:pt>
                <c:pt idx="227">
                  <c:v>3.1786699999999999</c:v>
                </c:pt>
                <c:pt idx="228">
                  <c:v>3.1926700000000001</c:v>
                </c:pt>
                <c:pt idx="229">
                  <c:v>3.2066699999999999</c:v>
                </c:pt>
                <c:pt idx="230">
                  <c:v>3.2206700000000001</c:v>
                </c:pt>
                <c:pt idx="231">
                  <c:v>3.2346699999999999</c:v>
                </c:pt>
                <c:pt idx="232">
                  <c:v>3.2486700000000002</c:v>
                </c:pt>
                <c:pt idx="233">
                  <c:v>3.26267</c:v>
                </c:pt>
                <c:pt idx="234">
                  <c:v>3.2766700000000002</c:v>
                </c:pt>
                <c:pt idx="235">
                  <c:v>3.29067</c:v>
                </c:pt>
                <c:pt idx="236">
                  <c:v>3.3046700000000002</c:v>
                </c:pt>
                <c:pt idx="237">
                  <c:v>3.31867</c:v>
                </c:pt>
                <c:pt idx="238">
                  <c:v>3.3326699999999998</c:v>
                </c:pt>
                <c:pt idx="239">
                  <c:v>3.34667</c:v>
                </c:pt>
                <c:pt idx="240">
                  <c:v>3.3606699999999998</c:v>
                </c:pt>
                <c:pt idx="241">
                  <c:v>3.3746700000000001</c:v>
                </c:pt>
                <c:pt idx="242">
                  <c:v>3.3886699999999998</c:v>
                </c:pt>
                <c:pt idx="243">
                  <c:v>3.4026700000000001</c:v>
                </c:pt>
                <c:pt idx="244">
                  <c:v>3.4166699999999999</c:v>
                </c:pt>
                <c:pt idx="245">
                  <c:v>3.4306700000000001</c:v>
                </c:pt>
                <c:pt idx="246">
                  <c:v>3.4446699999999999</c:v>
                </c:pt>
                <c:pt idx="247">
                  <c:v>3.4586700000000001</c:v>
                </c:pt>
                <c:pt idx="248">
                  <c:v>3.4726699999999999</c:v>
                </c:pt>
                <c:pt idx="249">
                  <c:v>3.4866700000000002</c:v>
                </c:pt>
                <c:pt idx="250">
                  <c:v>3.5006699999999999</c:v>
                </c:pt>
                <c:pt idx="251">
                  <c:v>3.5146700000000002</c:v>
                </c:pt>
                <c:pt idx="252">
                  <c:v>3.52867</c:v>
                </c:pt>
                <c:pt idx="253">
                  <c:v>3.5426700000000002</c:v>
                </c:pt>
                <c:pt idx="254">
                  <c:v>3.55667</c:v>
                </c:pt>
                <c:pt idx="255">
                  <c:v>3.5706699999999998</c:v>
                </c:pt>
                <c:pt idx="256">
                  <c:v>3.58467</c:v>
                </c:pt>
                <c:pt idx="257">
                  <c:v>3.5986699999999998</c:v>
                </c:pt>
                <c:pt idx="258">
                  <c:v>3.61267</c:v>
                </c:pt>
                <c:pt idx="259">
                  <c:v>3.6266699999999998</c:v>
                </c:pt>
                <c:pt idx="260">
                  <c:v>3.6406700000000001</c:v>
                </c:pt>
                <c:pt idx="261">
                  <c:v>3.6546699999999999</c:v>
                </c:pt>
                <c:pt idx="262">
                  <c:v>3.6686700000000001</c:v>
                </c:pt>
                <c:pt idx="263">
                  <c:v>3.6826699999999999</c:v>
                </c:pt>
                <c:pt idx="264">
                  <c:v>3.6966700000000001</c:v>
                </c:pt>
                <c:pt idx="265">
                  <c:v>3.7106699999999999</c:v>
                </c:pt>
                <c:pt idx="266">
                  <c:v>3.7246700000000001</c:v>
                </c:pt>
                <c:pt idx="267">
                  <c:v>3.7386699999999999</c:v>
                </c:pt>
                <c:pt idx="268">
                  <c:v>3.7526700000000002</c:v>
                </c:pt>
                <c:pt idx="269">
                  <c:v>3.76667</c:v>
                </c:pt>
                <c:pt idx="270">
                  <c:v>3.7806700000000002</c:v>
                </c:pt>
                <c:pt idx="271">
                  <c:v>3.79467</c:v>
                </c:pt>
                <c:pt idx="272">
                  <c:v>3.8086700000000002</c:v>
                </c:pt>
                <c:pt idx="273">
                  <c:v>3.82267</c:v>
                </c:pt>
                <c:pt idx="274">
                  <c:v>3.8366699999999998</c:v>
                </c:pt>
                <c:pt idx="275">
                  <c:v>3.85067</c:v>
                </c:pt>
                <c:pt idx="276">
                  <c:v>3.8646699999999998</c:v>
                </c:pt>
                <c:pt idx="277">
                  <c:v>3.8786700000000001</c:v>
                </c:pt>
                <c:pt idx="278">
                  <c:v>3.8926699999999999</c:v>
                </c:pt>
                <c:pt idx="279">
                  <c:v>3.9066700000000001</c:v>
                </c:pt>
                <c:pt idx="280">
                  <c:v>3.9206699999999999</c:v>
                </c:pt>
                <c:pt idx="281">
                  <c:v>3.9346700000000001</c:v>
                </c:pt>
                <c:pt idx="282">
                  <c:v>3.9486699999999999</c:v>
                </c:pt>
                <c:pt idx="283">
                  <c:v>3.9626700000000001</c:v>
                </c:pt>
                <c:pt idx="284">
                  <c:v>3.9766699999999999</c:v>
                </c:pt>
                <c:pt idx="285">
                  <c:v>3.9906700000000002</c:v>
                </c:pt>
                <c:pt idx="286">
                  <c:v>4.00467</c:v>
                </c:pt>
                <c:pt idx="287">
                  <c:v>4.0186700000000002</c:v>
                </c:pt>
                <c:pt idx="288">
                  <c:v>4.0326700000000004</c:v>
                </c:pt>
                <c:pt idx="289">
                  <c:v>4.0466699999999998</c:v>
                </c:pt>
                <c:pt idx="290">
                  <c:v>4.06067</c:v>
                </c:pt>
                <c:pt idx="291">
                  <c:v>4.0746700000000002</c:v>
                </c:pt>
                <c:pt idx="292">
                  <c:v>4.0886699999999996</c:v>
                </c:pt>
                <c:pt idx="293">
                  <c:v>4.1026699999999998</c:v>
                </c:pt>
                <c:pt idx="294">
                  <c:v>4.1166700000000001</c:v>
                </c:pt>
                <c:pt idx="295">
                  <c:v>4.1306700000000003</c:v>
                </c:pt>
                <c:pt idx="296">
                  <c:v>4.1446699999999996</c:v>
                </c:pt>
                <c:pt idx="297">
                  <c:v>4.1586699999999999</c:v>
                </c:pt>
                <c:pt idx="298">
                  <c:v>4.1726700000000001</c:v>
                </c:pt>
                <c:pt idx="299">
                  <c:v>4.1866700000000003</c:v>
                </c:pt>
                <c:pt idx="300">
                  <c:v>4.2006699999999997</c:v>
                </c:pt>
                <c:pt idx="301">
                  <c:v>4.2146699999999999</c:v>
                </c:pt>
                <c:pt idx="302">
                  <c:v>4.2286700000000002</c:v>
                </c:pt>
                <c:pt idx="303">
                  <c:v>4.2426700000000004</c:v>
                </c:pt>
                <c:pt idx="304">
                  <c:v>4.2566699999999997</c:v>
                </c:pt>
                <c:pt idx="305">
                  <c:v>4.27067</c:v>
                </c:pt>
                <c:pt idx="306">
                  <c:v>4.2846700000000002</c:v>
                </c:pt>
                <c:pt idx="307">
                  <c:v>4.2986700000000004</c:v>
                </c:pt>
                <c:pt idx="308">
                  <c:v>4.3126699999999998</c:v>
                </c:pt>
                <c:pt idx="309">
                  <c:v>4.32667</c:v>
                </c:pt>
                <c:pt idx="310">
                  <c:v>4.3406700000000003</c:v>
                </c:pt>
                <c:pt idx="311">
                  <c:v>4.3546699999999996</c:v>
                </c:pt>
                <c:pt idx="312">
                  <c:v>4.3686699999999998</c:v>
                </c:pt>
                <c:pt idx="313">
                  <c:v>4.3826700000000001</c:v>
                </c:pt>
                <c:pt idx="314">
                  <c:v>4.3966700000000003</c:v>
                </c:pt>
                <c:pt idx="315">
                  <c:v>4.4106699999999996</c:v>
                </c:pt>
                <c:pt idx="316">
                  <c:v>4.4246699999999999</c:v>
                </c:pt>
                <c:pt idx="317">
                  <c:v>4.4386700000000001</c:v>
                </c:pt>
                <c:pt idx="318">
                  <c:v>4.4526700000000003</c:v>
                </c:pt>
                <c:pt idx="319">
                  <c:v>4.4666699999999997</c:v>
                </c:pt>
                <c:pt idx="320">
                  <c:v>4.4806699999999999</c:v>
                </c:pt>
                <c:pt idx="321">
                  <c:v>4.4946700000000002</c:v>
                </c:pt>
                <c:pt idx="322">
                  <c:v>4.5086700000000004</c:v>
                </c:pt>
                <c:pt idx="323">
                  <c:v>4.5226699999999997</c:v>
                </c:pt>
                <c:pt idx="324">
                  <c:v>4.53667</c:v>
                </c:pt>
                <c:pt idx="325">
                  <c:v>4.5506700000000002</c:v>
                </c:pt>
                <c:pt idx="326">
                  <c:v>4.5646699999999996</c:v>
                </c:pt>
                <c:pt idx="327">
                  <c:v>4.5786699999999998</c:v>
                </c:pt>
                <c:pt idx="328">
                  <c:v>4.59267</c:v>
                </c:pt>
                <c:pt idx="329">
                  <c:v>4.6066700000000003</c:v>
                </c:pt>
                <c:pt idx="330">
                  <c:v>4.6206699999999996</c:v>
                </c:pt>
                <c:pt idx="331">
                  <c:v>4.6346699999999998</c:v>
                </c:pt>
                <c:pt idx="332">
                  <c:v>4.6486700000000001</c:v>
                </c:pt>
                <c:pt idx="333">
                  <c:v>4.6626700000000003</c:v>
                </c:pt>
                <c:pt idx="334">
                  <c:v>4.6766699999999997</c:v>
                </c:pt>
                <c:pt idx="335">
                  <c:v>4.6906699999999999</c:v>
                </c:pt>
                <c:pt idx="336">
                  <c:v>4.7046700000000001</c:v>
                </c:pt>
                <c:pt idx="337">
                  <c:v>4.7186700000000004</c:v>
                </c:pt>
                <c:pt idx="338">
                  <c:v>4.7326699999999997</c:v>
                </c:pt>
                <c:pt idx="339">
                  <c:v>4.7466699999999999</c:v>
                </c:pt>
                <c:pt idx="340">
                  <c:v>4.7606700000000002</c:v>
                </c:pt>
                <c:pt idx="341">
                  <c:v>4.7746700000000004</c:v>
                </c:pt>
                <c:pt idx="342">
                  <c:v>4.7886699999999998</c:v>
                </c:pt>
                <c:pt idx="343">
                  <c:v>4.80267</c:v>
                </c:pt>
                <c:pt idx="344">
                  <c:v>4.8166700000000002</c:v>
                </c:pt>
                <c:pt idx="345">
                  <c:v>4.8306699999999996</c:v>
                </c:pt>
                <c:pt idx="346">
                  <c:v>4.8446699999999998</c:v>
                </c:pt>
                <c:pt idx="347">
                  <c:v>4.85867</c:v>
                </c:pt>
                <c:pt idx="348">
                  <c:v>4.8726700000000003</c:v>
                </c:pt>
                <c:pt idx="349">
                  <c:v>4.8866699999999996</c:v>
                </c:pt>
                <c:pt idx="350">
                  <c:v>4.9006699999999999</c:v>
                </c:pt>
                <c:pt idx="351">
                  <c:v>4.9146700000000001</c:v>
                </c:pt>
                <c:pt idx="352">
                  <c:v>4.9286700000000003</c:v>
                </c:pt>
                <c:pt idx="353">
                  <c:v>4.9426699999999997</c:v>
                </c:pt>
                <c:pt idx="354">
                  <c:v>4.9566699999999999</c:v>
                </c:pt>
                <c:pt idx="355">
                  <c:v>4.9706700000000001</c:v>
                </c:pt>
                <c:pt idx="356">
                  <c:v>4.9846700000000004</c:v>
                </c:pt>
                <c:pt idx="357">
                  <c:v>4.9986699999999997</c:v>
                </c:pt>
                <c:pt idx="358">
                  <c:v>5.01267</c:v>
                </c:pt>
                <c:pt idx="359">
                  <c:v>5.0266700000000002</c:v>
                </c:pt>
                <c:pt idx="360">
                  <c:v>5.0406700000000004</c:v>
                </c:pt>
                <c:pt idx="361">
                  <c:v>5.0546699999999998</c:v>
                </c:pt>
                <c:pt idx="362">
                  <c:v>5.06867</c:v>
                </c:pt>
                <c:pt idx="363">
                  <c:v>5.0826700000000002</c:v>
                </c:pt>
                <c:pt idx="364">
                  <c:v>5.0966699999999996</c:v>
                </c:pt>
                <c:pt idx="365">
                  <c:v>5.1106699999999998</c:v>
                </c:pt>
                <c:pt idx="366">
                  <c:v>5.1246700000000001</c:v>
                </c:pt>
                <c:pt idx="367">
                  <c:v>5.1386700000000003</c:v>
                </c:pt>
                <c:pt idx="368">
                  <c:v>5.1526699999999996</c:v>
                </c:pt>
                <c:pt idx="369">
                  <c:v>5.1666699999999999</c:v>
                </c:pt>
                <c:pt idx="370">
                  <c:v>5.1806700000000001</c:v>
                </c:pt>
                <c:pt idx="371">
                  <c:v>5.1946700000000003</c:v>
                </c:pt>
                <c:pt idx="372">
                  <c:v>5.2086699999999997</c:v>
                </c:pt>
                <c:pt idx="373">
                  <c:v>5.2226699999999999</c:v>
                </c:pt>
                <c:pt idx="374">
                  <c:v>5.2366700000000002</c:v>
                </c:pt>
                <c:pt idx="375">
                  <c:v>5.2506700000000004</c:v>
                </c:pt>
                <c:pt idx="376">
                  <c:v>5.2646699999999997</c:v>
                </c:pt>
                <c:pt idx="377">
                  <c:v>5.27867</c:v>
                </c:pt>
                <c:pt idx="378">
                  <c:v>5.2926700000000002</c:v>
                </c:pt>
                <c:pt idx="379">
                  <c:v>5.3066700000000004</c:v>
                </c:pt>
                <c:pt idx="380">
                  <c:v>5.3206699999999998</c:v>
                </c:pt>
                <c:pt idx="381">
                  <c:v>5.33467</c:v>
                </c:pt>
                <c:pt idx="382">
                  <c:v>5.3486700000000003</c:v>
                </c:pt>
                <c:pt idx="383">
                  <c:v>5.3626699999999996</c:v>
                </c:pt>
                <c:pt idx="384">
                  <c:v>5.3766699999999998</c:v>
                </c:pt>
                <c:pt idx="385">
                  <c:v>5.3906700000000001</c:v>
                </c:pt>
                <c:pt idx="386">
                  <c:v>5.4046700000000003</c:v>
                </c:pt>
                <c:pt idx="387">
                  <c:v>5.4186699999999997</c:v>
                </c:pt>
                <c:pt idx="388">
                  <c:v>5.4326699999999999</c:v>
                </c:pt>
                <c:pt idx="389">
                  <c:v>5.4466700000000001</c:v>
                </c:pt>
                <c:pt idx="390">
                  <c:v>5.4606700000000004</c:v>
                </c:pt>
                <c:pt idx="391">
                  <c:v>5.4746699999999997</c:v>
                </c:pt>
                <c:pt idx="392">
                  <c:v>5.4886699999999999</c:v>
                </c:pt>
                <c:pt idx="393">
                  <c:v>5.5026700000000002</c:v>
                </c:pt>
                <c:pt idx="394">
                  <c:v>5.5166700000000004</c:v>
                </c:pt>
                <c:pt idx="395">
                  <c:v>5.5306699999999998</c:v>
                </c:pt>
                <c:pt idx="396">
                  <c:v>5.54467</c:v>
                </c:pt>
                <c:pt idx="397">
                  <c:v>5.5586700000000002</c:v>
                </c:pt>
                <c:pt idx="398">
                  <c:v>5.5726699999999996</c:v>
                </c:pt>
                <c:pt idx="399">
                  <c:v>5.5866699999999998</c:v>
                </c:pt>
                <c:pt idx="400">
                  <c:v>5.60067</c:v>
                </c:pt>
                <c:pt idx="401">
                  <c:v>5.6146700000000003</c:v>
                </c:pt>
                <c:pt idx="402">
                  <c:v>5.6286699999999996</c:v>
                </c:pt>
                <c:pt idx="403">
                  <c:v>5.6426699999999999</c:v>
                </c:pt>
                <c:pt idx="404">
                  <c:v>5.6566700000000001</c:v>
                </c:pt>
                <c:pt idx="405">
                  <c:v>5.6706700000000003</c:v>
                </c:pt>
                <c:pt idx="406">
                  <c:v>5.6846699999999997</c:v>
                </c:pt>
                <c:pt idx="407">
                  <c:v>5.6986699999999999</c:v>
                </c:pt>
                <c:pt idx="408">
                  <c:v>5.7126700000000001</c:v>
                </c:pt>
                <c:pt idx="409">
                  <c:v>5.7266700000000004</c:v>
                </c:pt>
                <c:pt idx="410">
                  <c:v>5.7406699999999997</c:v>
                </c:pt>
                <c:pt idx="411">
                  <c:v>5.75467</c:v>
                </c:pt>
                <c:pt idx="412">
                  <c:v>5.7686700000000002</c:v>
                </c:pt>
                <c:pt idx="413">
                  <c:v>5.7826700000000004</c:v>
                </c:pt>
                <c:pt idx="414">
                  <c:v>5.7966699999999998</c:v>
                </c:pt>
                <c:pt idx="415">
                  <c:v>5.81067</c:v>
                </c:pt>
                <c:pt idx="416">
                  <c:v>5.8246700000000002</c:v>
                </c:pt>
                <c:pt idx="417">
                  <c:v>5.8386699999999996</c:v>
                </c:pt>
                <c:pt idx="418">
                  <c:v>5.8526699999999998</c:v>
                </c:pt>
                <c:pt idx="419">
                  <c:v>5.8666700000000001</c:v>
                </c:pt>
                <c:pt idx="420">
                  <c:v>5.8806700000000003</c:v>
                </c:pt>
                <c:pt idx="421">
                  <c:v>5.8946699999999996</c:v>
                </c:pt>
                <c:pt idx="422">
                  <c:v>5.9086699999999999</c:v>
                </c:pt>
                <c:pt idx="423">
                  <c:v>5.9226700000000001</c:v>
                </c:pt>
                <c:pt idx="424">
                  <c:v>5.9366700000000003</c:v>
                </c:pt>
                <c:pt idx="425">
                  <c:v>5.9506699999999997</c:v>
                </c:pt>
                <c:pt idx="426">
                  <c:v>5.9646699999999999</c:v>
                </c:pt>
                <c:pt idx="427">
                  <c:v>5.9786700000000002</c:v>
                </c:pt>
                <c:pt idx="428">
                  <c:v>5.9926700000000004</c:v>
                </c:pt>
                <c:pt idx="429">
                  <c:v>6.0066699999999997</c:v>
                </c:pt>
                <c:pt idx="430">
                  <c:v>6.02067</c:v>
                </c:pt>
                <c:pt idx="431">
                  <c:v>6.0346700000000002</c:v>
                </c:pt>
                <c:pt idx="432">
                  <c:v>6.0486700000000004</c:v>
                </c:pt>
                <c:pt idx="433">
                  <c:v>6.0626699999999998</c:v>
                </c:pt>
                <c:pt idx="434">
                  <c:v>6.07667</c:v>
                </c:pt>
                <c:pt idx="435">
                  <c:v>6.0906700000000003</c:v>
                </c:pt>
                <c:pt idx="436">
                  <c:v>6.1046699999999996</c:v>
                </c:pt>
                <c:pt idx="437">
                  <c:v>6.1186699999999998</c:v>
                </c:pt>
                <c:pt idx="438">
                  <c:v>6.1326700000000001</c:v>
                </c:pt>
                <c:pt idx="439">
                  <c:v>6.1466700000000003</c:v>
                </c:pt>
                <c:pt idx="440">
                  <c:v>6.1606699999999996</c:v>
                </c:pt>
                <c:pt idx="441">
                  <c:v>6.1746699999999999</c:v>
                </c:pt>
                <c:pt idx="442">
                  <c:v>6.1886700000000001</c:v>
                </c:pt>
                <c:pt idx="443">
                  <c:v>6.2026700000000003</c:v>
                </c:pt>
                <c:pt idx="444">
                  <c:v>6.2166699999999997</c:v>
                </c:pt>
                <c:pt idx="445">
                  <c:v>6.2306699999999999</c:v>
                </c:pt>
                <c:pt idx="446">
                  <c:v>6.2446700000000002</c:v>
                </c:pt>
                <c:pt idx="447">
                  <c:v>6.2586700000000004</c:v>
                </c:pt>
                <c:pt idx="448">
                  <c:v>6.2726699999999997</c:v>
                </c:pt>
                <c:pt idx="449">
                  <c:v>6.28667</c:v>
                </c:pt>
                <c:pt idx="450">
                  <c:v>6.3006700000000002</c:v>
                </c:pt>
                <c:pt idx="451">
                  <c:v>6.3146699999999996</c:v>
                </c:pt>
                <c:pt idx="452">
                  <c:v>6.3286699999999998</c:v>
                </c:pt>
                <c:pt idx="453">
                  <c:v>6.34267</c:v>
                </c:pt>
                <c:pt idx="454">
                  <c:v>6.3566700000000003</c:v>
                </c:pt>
                <c:pt idx="455">
                  <c:v>6.3706699999999996</c:v>
                </c:pt>
                <c:pt idx="456">
                  <c:v>6.3846699999999998</c:v>
                </c:pt>
                <c:pt idx="457">
                  <c:v>6.3986700000000001</c:v>
                </c:pt>
                <c:pt idx="458">
                  <c:v>6.4126700000000003</c:v>
                </c:pt>
                <c:pt idx="459">
                  <c:v>6.4266699999999997</c:v>
                </c:pt>
                <c:pt idx="460">
                  <c:v>6.4406699999999999</c:v>
                </c:pt>
                <c:pt idx="461">
                  <c:v>6.4546700000000001</c:v>
                </c:pt>
                <c:pt idx="462">
                  <c:v>6.4686700000000004</c:v>
                </c:pt>
                <c:pt idx="463">
                  <c:v>6.4826699999999997</c:v>
                </c:pt>
                <c:pt idx="464">
                  <c:v>6.4966699999999999</c:v>
                </c:pt>
                <c:pt idx="465">
                  <c:v>6.5106700000000002</c:v>
                </c:pt>
                <c:pt idx="466">
                  <c:v>6.5246700000000004</c:v>
                </c:pt>
                <c:pt idx="467">
                  <c:v>6.5386699999999998</c:v>
                </c:pt>
                <c:pt idx="468">
                  <c:v>6.55267</c:v>
                </c:pt>
                <c:pt idx="469">
                  <c:v>6.5666700000000002</c:v>
                </c:pt>
                <c:pt idx="470">
                  <c:v>6.5806699999999996</c:v>
                </c:pt>
                <c:pt idx="471">
                  <c:v>6.5946699999999998</c:v>
                </c:pt>
                <c:pt idx="472">
                  <c:v>6.60867</c:v>
                </c:pt>
                <c:pt idx="473">
                  <c:v>6.6226700000000003</c:v>
                </c:pt>
                <c:pt idx="474">
                  <c:v>6.6366699999999996</c:v>
                </c:pt>
                <c:pt idx="475">
                  <c:v>6.6506699999999999</c:v>
                </c:pt>
                <c:pt idx="476">
                  <c:v>6.6646700000000001</c:v>
                </c:pt>
                <c:pt idx="477">
                  <c:v>6.6786700000000003</c:v>
                </c:pt>
                <c:pt idx="478">
                  <c:v>6.6926699999999997</c:v>
                </c:pt>
                <c:pt idx="479">
                  <c:v>6.7066699999999999</c:v>
                </c:pt>
                <c:pt idx="480">
                  <c:v>6.7206700000000001</c:v>
                </c:pt>
                <c:pt idx="481">
                  <c:v>6.7346700000000004</c:v>
                </c:pt>
                <c:pt idx="482">
                  <c:v>6.7486699999999997</c:v>
                </c:pt>
                <c:pt idx="483">
                  <c:v>6.76267</c:v>
                </c:pt>
                <c:pt idx="484">
                  <c:v>6.7766700000000002</c:v>
                </c:pt>
                <c:pt idx="485">
                  <c:v>6.7906700000000004</c:v>
                </c:pt>
                <c:pt idx="486">
                  <c:v>6.8046699999999998</c:v>
                </c:pt>
                <c:pt idx="487">
                  <c:v>6.81867</c:v>
                </c:pt>
                <c:pt idx="488">
                  <c:v>6.8326700000000002</c:v>
                </c:pt>
                <c:pt idx="489">
                  <c:v>6.8466699999999996</c:v>
                </c:pt>
                <c:pt idx="490">
                  <c:v>6.8606699999999998</c:v>
                </c:pt>
                <c:pt idx="491">
                  <c:v>6.8746700000000001</c:v>
                </c:pt>
                <c:pt idx="492">
                  <c:v>6.8886700000000003</c:v>
                </c:pt>
                <c:pt idx="493">
                  <c:v>6.9026699999999996</c:v>
                </c:pt>
                <c:pt idx="494">
                  <c:v>6.9166699999999999</c:v>
                </c:pt>
                <c:pt idx="495">
                  <c:v>6.9306700000000001</c:v>
                </c:pt>
                <c:pt idx="496">
                  <c:v>6.9446700000000003</c:v>
                </c:pt>
                <c:pt idx="497">
                  <c:v>6.9586699999999997</c:v>
                </c:pt>
                <c:pt idx="498">
                  <c:v>6.9726699999999999</c:v>
                </c:pt>
                <c:pt idx="499">
                  <c:v>6.9866700000000002</c:v>
                </c:pt>
                <c:pt idx="500">
                  <c:v>7.0006700000000004</c:v>
                </c:pt>
                <c:pt idx="501">
                  <c:v>7.0146699999999997</c:v>
                </c:pt>
                <c:pt idx="502">
                  <c:v>7.02867</c:v>
                </c:pt>
                <c:pt idx="503">
                  <c:v>7.0426700000000002</c:v>
                </c:pt>
                <c:pt idx="504">
                  <c:v>7.0566700000000004</c:v>
                </c:pt>
                <c:pt idx="505">
                  <c:v>7.0706699999999998</c:v>
                </c:pt>
                <c:pt idx="506">
                  <c:v>7.08467</c:v>
                </c:pt>
                <c:pt idx="507">
                  <c:v>7.0986700000000003</c:v>
                </c:pt>
                <c:pt idx="508">
                  <c:v>7.1126699999999996</c:v>
                </c:pt>
                <c:pt idx="509">
                  <c:v>7.1266699999999998</c:v>
                </c:pt>
                <c:pt idx="510">
                  <c:v>7.1406700000000001</c:v>
                </c:pt>
                <c:pt idx="511">
                  <c:v>7.1546700000000003</c:v>
                </c:pt>
                <c:pt idx="512">
                  <c:v>7.1686699999999997</c:v>
                </c:pt>
                <c:pt idx="513">
                  <c:v>7.1826699999999999</c:v>
                </c:pt>
                <c:pt idx="514">
                  <c:v>7.1966700000000001</c:v>
                </c:pt>
                <c:pt idx="515">
                  <c:v>7.2106700000000004</c:v>
                </c:pt>
                <c:pt idx="516">
                  <c:v>7.2246699999999997</c:v>
                </c:pt>
                <c:pt idx="517">
                  <c:v>7.2386699999999999</c:v>
                </c:pt>
                <c:pt idx="518">
                  <c:v>7.2526700000000002</c:v>
                </c:pt>
                <c:pt idx="519">
                  <c:v>7.2666700000000004</c:v>
                </c:pt>
                <c:pt idx="520">
                  <c:v>7.2806699999999998</c:v>
                </c:pt>
                <c:pt idx="521">
                  <c:v>7.29467</c:v>
                </c:pt>
                <c:pt idx="522">
                  <c:v>7.3086700000000002</c:v>
                </c:pt>
                <c:pt idx="523">
                  <c:v>7.3226699999999996</c:v>
                </c:pt>
                <c:pt idx="524">
                  <c:v>7.3366699999999998</c:v>
                </c:pt>
                <c:pt idx="525">
                  <c:v>7.35067</c:v>
                </c:pt>
                <c:pt idx="526">
                  <c:v>7.3646700000000003</c:v>
                </c:pt>
                <c:pt idx="527">
                  <c:v>7.3786699999999996</c:v>
                </c:pt>
                <c:pt idx="528">
                  <c:v>7.3926699999999999</c:v>
                </c:pt>
                <c:pt idx="529">
                  <c:v>7.4066700000000001</c:v>
                </c:pt>
                <c:pt idx="530">
                  <c:v>7.4206700000000003</c:v>
                </c:pt>
                <c:pt idx="531">
                  <c:v>7.4346699999999997</c:v>
                </c:pt>
                <c:pt idx="532">
                  <c:v>7.4486699999999999</c:v>
                </c:pt>
                <c:pt idx="533">
                  <c:v>7.4626700000000001</c:v>
                </c:pt>
                <c:pt idx="534">
                  <c:v>7.4766700000000004</c:v>
                </c:pt>
                <c:pt idx="535">
                  <c:v>7.4906699999999997</c:v>
                </c:pt>
                <c:pt idx="536">
                  <c:v>7.50467</c:v>
                </c:pt>
                <c:pt idx="537">
                  <c:v>7.5186700000000002</c:v>
                </c:pt>
                <c:pt idx="538">
                  <c:v>7.5326700000000004</c:v>
                </c:pt>
                <c:pt idx="539">
                  <c:v>7.5466699999999998</c:v>
                </c:pt>
                <c:pt idx="540">
                  <c:v>7.56067</c:v>
                </c:pt>
                <c:pt idx="541">
                  <c:v>7.5746700000000002</c:v>
                </c:pt>
                <c:pt idx="542">
                  <c:v>7.5886699999999996</c:v>
                </c:pt>
                <c:pt idx="543">
                  <c:v>7.6026699999999998</c:v>
                </c:pt>
                <c:pt idx="544">
                  <c:v>7.6166700000000001</c:v>
                </c:pt>
                <c:pt idx="545">
                  <c:v>7.6306700000000003</c:v>
                </c:pt>
                <c:pt idx="546">
                  <c:v>7.6446699999999996</c:v>
                </c:pt>
                <c:pt idx="547">
                  <c:v>7.6586699999999999</c:v>
                </c:pt>
                <c:pt idx="548">
                  <c:v>7.6726700000000001</c:v>
                </c:pt>
                <c:pt idx="549">
                  <c:v>7.6866700000000003</c:v>
                </c:pt>
                <c:pt idx="550">
                  <c:v>7.7006699999999997</c:v>
                </c:pt>
                <c:pt idx="551">
                  <c:v>7.7146699999999999</c:v>
                </c:pt>
                <c:pt idx="552">
                  <c:v>7.7286700000000002</c:v>
                </c:pt>
                <c:pt idx="553">
                  <c:v>7.7426700000000004</c:v>
                </c:pt>
                <c:pt idx="554">
                  <c:v>7.7566699999999997</c:v>
                </c:pt>
                <c:pt idx="555">
                  <c:v>7.77067</c:v>
                </c:pt>
                <c:pt idx="556">
                  <c:v>7.7846700000000002</c:v>
                </c:pt>
                <c:pt idx="557">
                  <c:v>7.7986700000000004</c:v>
                </c:pt>
                <c:pt idx="558">
                  <c:v>7.8126699999999998</c:v>
                </c:pt>
                <c:pt idx="559">
                  <c:v>7.82667</c:v>
                </c:pt>
                <c:pt idx="560">
                  <c:v>7.8406700000000003</c:v>
                </c:pt>
                <c:pt idx="561">
                  <c:v>7.8546699999999996</c:v>
                </c:pt>
                <c:pt idx="562">
                  <c:v>7.8686699999999998</c:v>
                </c:pt>
                <c:pt idx="563">
                  <c:v>7.8826700000000001</c:v>
                </c:pt>
                <c:pt idx="564">
                  <c:v>7.8966700000000003</c:v>
                </c:pt>
                <c:pt idx="565">
                  <c:v>7.9106699999999996</c:v>
                </c:pt>
                <c:pt idx="566">
                  <c:v>7.9246699999999999</c:v>
                </c:pt>
                <c:pt idx="567">
                  <c:v>7.9386700000000001</c:v>
                </c:pt>
                <c:pt idx="568">
                  <c:v>7.9526700000000003</c:v>
                </c:pt>
                <c:pt idx="569">
                  <c:v>7.9666699999999997</c:v>
                </c:pt>
                <c:pt idx="570">
                  <c:v>7.9806699999999999</c:v>
                </c:pt>
                <c:pt idx="571">
                  <c:v>7.9946700000000002</c:v>
                </c:pt>
                <c:pt idx="572">
                  <c:v>8.0086700000000004</c:v>
                </c:pt>
                <c:pt idx="573">
                  <c:v>8.0226699999999997</c:v>
                </c:pt>
                <c:pt idx="574">
                  <c:v>8.0366700000000009</c:v>
                </c:pt>
                <c:pt idx="575">
                  <c:v>8.0506700000000002</c:v>
                </c:pt>
                <c:pt idx="576">
                  <c:v>8.0646699999999996</c:v>
                </c:pt>
                <c:pt idx="577">
                  <c:v>8.0786700000000007</c:v>
                </c:pt>
                <c:pt idx="578">
                  <c:v>8.09267</c:v>
                </c:pt>
                <c:pt idx="579">
                  <c:v>8.1066699999999994</c:v>
                </c:pt>
                <c:pt idx="580">
                  <c:v>8.1206700000000005</c:v>
                </c:pt>
                <c:pt idx="581">
                  <c:v>8.1346699999999998</c:v>
                </c:pt>
                <c:pt idx="582">
                  <c:v>8.1486699999999992</c:v>
                </c:pt>
                <c:pt idx="583">
                  <c:v>8.1626700000000003</c:v>
                </c:pt>
                <c:pt idx="584">
                  <c:v>8.1766699999999997</c:v>
                </c:pt>
                <c:pt idx="585">
                  <c:v>8.1906700000000008</c:v>
                </c:pt>
                <c:pt idx="586">
                  <c:v>8.2046700000000001</c:v>
                </c:pt>
                <c:pt idx="587">
                  <c:v>8.2186699999999995</c:v>
                </c:pt>
                <c:pt idx="588">
                  <c:v>8.2326700000000006</c:v>
                </c:pt>
                <c:pt idx="589">
                  <c:v>8.2466699999999999</c:v>
                </c:pt>
                <c:pt idx="590">
                  <c:v>8.2606699999999993</c:v>
                </c:pt>
                <c:pt idx="591">
                  <c:v>8.2746700000000004</c:v>
                </c:pt>
                <c:pt idx="592">
                  <c:v>8.2886699999999998</c:v>
                </c:pt>
                <c:pt idx="593">
                  <c:v>8.3026700000000009</c:v>
                </c:pt>
                <c:pt idx="594">
                  <c:v>8.3166700000000002</c:v>
                </c:pt>
                <c:pt idx="595">
                  <c:v>8.3306699999999996</c:v>
                </c:pt>
                <c:pt idx="596">
                  <c:v>8.3446700000000007</c:v>
                </c:pt>
                <c:pt idx="597">
                  <c:v>8.35867</c:v>
                </c:pt>
                <c:pt idx="598">
                  <c:v>8.3726699999999994</c:v>
                </c:pt>
                <c:pt idx="599">
                  <c:v>8.3866700000000005</c:v>
                </c:pt>
                <c:pt idx="600">
                  <c:v>8.4006699999999999</c:v>
                </c:pt>
                <c:pt idx="601">
                  <c:v>8.4146699999999992</c:v>
                </c:pt>
                <c:pt idx="602">
                  <c:v>8.4286700000000003</c:v>
                </c:pt>
                <c:pt idx="603">
                  <c:v>8.4426699999999997</c:v>
                </c:pt>
                <c:pt idx="604">
                  <c:v>8.4566700000000008</c:v>
                </c:pt>
                <c:pt idx="605">
                  <c:v>8.4706700000000001</c:v>
                </c:pt>
                <c:pt idx="606">
                  <c:v>8.4846699999999995</c:v>
                </c:pt>
                <c:pt idx="607">
                  <c:v>8.4986700000000006</c:v>
                </c:pt>
                <c:pt idx="608">
                  <c:v>8.51267</c:v>
                </c:pt>
                <c:pt idx="609">
                  <c:v>8.5266699999999993</c:v>
                </c:pt>
                <c:pt idx="610">
                  <c:v>8.5406700000000004</c:v>
                </c:pt>
                <c:pt idx="611">
                  <c:v>8.5546699999999998</c:v>
                </c:pt>
                <c:pt idx="612">
                  <c:v>8.5686699999999991</c:v>
                </c:pt>
                <c:pt idx="613">
                  <c:v>8.5826700000000002</c:v>
                </c:pt>
                <c:pt idx="614">
                  <c:v>8.5966699999999996</c:v>
                </c:pt>
                <c:pt idx="615">
                  <c:v>8.6106700000000007</c:v>
                </c:pt>
                <c:pt idx="616">
                  <c:v>8.6246700000000001</c:v>
                </c:pt>
                <c:pt idx="617">
                  <c:v>8.6386699999999994</c:v>
                </c:pt>
                <c:pt idx="618">
                  <c:v>8.6526700000000005</c:v>
                </c:pt>
                <c:pt idx="619">
                  <c:v>8.6666699999999999</c:v>
                </c:pt>
                <c:pt idx="620">
                  <c:v>8.6806699999999992</c:v>
                </c:pt>
                <c:pt idx="621">
                  <c:v>8.6946700000000003</c:v>
                </c:pt>
                <c:pt idx="622">
                  <c:v>8.7086699999999997</c:v>
                </c:pt>
                <c:pt idx="623">
                  <c:v>8.7226700000000008</c:v>
                </c:pt>
                <c:pt idx="624">
                  <c:v>8.7366700000000002</c:v>
                </c:pt>
                <c:pt idx="625">
                  <c:v>8.7506699999999995</c:v>
                </c:pt>
                <c:pt idx="626">
                  <c:v>8.7646700000000006</c:v>
                </c:pt>
                <c:pt idx="627">
                  <c:v>8.77867</c:v>
                </c:pt>
                <c:pt idx="628">
                  <c:v>8.7926699999999993</c:v>
                </c:pt>
                <c:pt idx="629">
                  <c:v>8.8066700000000004</c:v>
                </c:pt>
                <c:pt idx="630">
                  <c:v>8.8206699999999998</c:v>
                </c:pt>
                <c:pt idx="631">
                  <c:v>8.8346699999999991</c:v>
                </c:pt>
                <c:pt idx="632">
                  <c:v>8.8486700000000003</c:v>
                </c:pt>
                <c:pt idx="633">
                  <c:v>8.8626699999999996</c:v>
                </c:pt>
                <c:pt idx="634">
                  <c:v>8.8766700000000007</c:v>
                </c:pt>
                <c:pt idx="635">
                  <c:v>8.8906700000000001</c:v>
                </c:pt>
                <c:pt idx="636">
                  <c:v>8.9046699999999994</c:v>
                </c:pt>
                <c:pt idx="637">
                  <c:v>8.9186700000000005</c:v>
                </c:pt>
                <c:pt idx="638">
                  <c:v>8.9326699999999999</c:v>
                </c:pt>
                <c:pt idx="639">
                  <c:v>8.9466699999999992</c:v>
                </c:pt>
                <c:pt idx="640">
                  <c:v>8.9606700000000004</c:v>
                </c:pt>
                <c:pt idx="641">
                  <c:v>8.9746699999999997</c:v>
                </c:pt>
                <c:pt idx="642">
                  <c:v>8.9886700000000008</c:v>
                </c:pt>
                <c:pt idx="643">
                  <c:v>9.0026700000000002</c:v>
                </c:pt>
                <c:pt idx="644">
                  <c:v>9.0166699999999995</c:v>
                </c:pt>
                <c:pt idx="645">
                  <c:v>9.0306700000000006</c:v>
                </c:pt>
                <c:pt idx="646">
                  <c:v>9.04467</c:v>
                </c:pt>
                <c:pt idx="647">
                  <c:v>9.0586699999999993</c:v>
                </c:pt>
                <c:pt idx="648">
                  <c:v>9.0726700000000005</c:v>
                </c:pt>
                <c:pt idx="649">
                  <c:v>9.0866699999999998</c:v>
                </c:pt>
                <c:pt idx="650">
                  <c:v>9.1006699999999991</c:v>
                </c:pt>
                <c:pt idx="651">
                  <c:v>9.1146700000000003</c:v>
                </c:pt>
                <c:pt idx="652">
                  <c:v>9.1286699999999996</c:v>
                </c:pt>
                <c:pt idx="653">
                  <c:v>9.1426700000000007</c:v>
                </c:pt>
                <c:pt idx="654">
                  <c:v>9.1566700000000001</c:v>
                </c:pt>
                <c:pt idx="655">
                  <c:v>9.1706699999999994</c:v>
                </c:pt>
                <c:pt idx="656">
                  <c:v>9.1846700000000006</c:v>
                </c:pt>
                <c:pt idx="657">
                  <c:v>9.1986699999999999</c:v>
                </c:pt>
                <c:pt idx="658">
                  <c:v>9.2126699999999992</c:v>
                </c:pt>
                <c:pt idx="659">
                  <c:v>9.2266700000000004</c:v>
                </c:pt>
                <c:pt idx="660">
                  <c:v>9.2406699999999997</c:v>
                </c:pt>
                <c:pt idx="661">
                  <c:v>9.2546700000000008</c:v>
                </c:pt>
                <c:pt idx="662">
                  <c:v>9.2686700000000002</c:v>
                </c:pt>
                <c:pt idx="663">
                  <c:v>9.2826699999999995</c:v>
                </c:pt>
                <c:pt idx="664">
                  <c:v>9.2966700000000007</c:v>
                </c:pt>
                <c:pt idx="665">
                  <c:v>9.31067</c:v>
                </c:pt>
                <c:pt idx="666">
                  <c:v>9.3246699999999993</c:v>
                </c:pt>
                <c:pt idx="667">
                  <c:v>9.3386700000000005</c:v>
                </c:pt>
                <c:pt idx="668">
                  <c:v>9.3526699999999998</c:v>
                </c:pt>
                <c:pt idx="669">
                  <c:v>9.3666699999999992</c:v>
                </c:pt>
                <c:pt idx="670">
                  <c:v>9.3806700000000003</c:v>
                </c:pt>
                <c:pt idx="671">
                  <c:v>9.3946699999999996</c:v>
                </c:pt>
                <c:pt idx="672">
                  <c:v>9.4086700000000008</c:v>
                </c:pt>
                <c:pt idx="673">
                  <c:v>9.4226700000000001</c:v>
                </c:pt>
                <c:pt idx="674">
                  <c:v>9.4366699999999994</c:v>
                </c:pt>
                <c:pt idx="675">
                  <c:v>9.4506700000000006</c:v>
                </c:pt>
                <c:pt idx="676">
                  <c:v>9.4646699999999999</c:v>
                </c:pt>
                <c:pt idx="677">
                  <c:v>9.4786699999999993</c:v>
                </c:pt>
                <c:pt idx="678">
                  <c:v>9.4926700000000004</c:v>
                </c:pt>
                <c:pt idx="679">
                  <c:v>9.5066699999999997</c:v>
                </c:pt>
                <c:pt idx="680">
                  <c:v>9.5206700000000009</c:v>
                </c:pt>
                <c:pt idx="681">
                  <c:v>9.5346700000000002</c:v>
                </c:pt>
                <c:pt idx="682">
                  <c:v>9.5486699999999995</c:v>
                </c:pt>
                <c:pt idx="683">
                  <c:v>9.5626700000000007</c:v>
                </c:pt>
                <c:pt idx="684">
                  <c:v>9.57667</c:v>
                </c:pt>
                <c:pt idx="685">
                  <c:v>9.5906699999999994</c:v>
                </c:pt>
                <c:pt idx="686">
                  <c:v>9.6046700000000005</c:v>
                </c:pt>
                <c:pt idx="687">
                  <c:v>9.6186699999999998</c:v>
                </c:pt>
                <c:pt idx="688">
                  <c:v>9.6326699999999992</c:v>
                </c:pt>
                <c:pt idx="689">
                  <c:v>9.6466700000000003</c:v>
                </c:pt>
                <c:pt idx="690">
                  <c:v>9.6606699999999996</c:v>
                </c:pt>
                <c:pt idx="691">
                  <c:v>9.6746700000000008</c:v>
                </c:pt>
                <c:pt idx="692">
                  <c:v>9.6886700000000001</c:v>
                </c:pt>
                <c:pt idx="693">
                  <c:v>9.7026699999999995</c:v>
                </c:pt>
                <c:pt idx="694">
                  <c:v>9.7166700000000006</c:v>
                </c:pt>
                <c:pt idx="695">
                  <c:v>9.7306699999999999</c:v>
                </c:pt>
                <c:pt idx="696">
                  <c:v>9.7446699999999993</c:v>
                </c:pt>
                <c:pt idx="697">
                  <c:v>9.7586700000000004</c:v>
                </c:pt>
                <c:pt idx="698">
                  <c:v>9.7726699999999997</c:v>
                </c:pt>
                <c:pt idx="699">
                  <c:v>9.7866700000000009</c:v>
                </c:pt>
                <c:pt idx="700">
                  <c:v>9.8006700000000002</c:v>
                </c:pt>
                <c:pt idx="701">
                  <c:v>9.8146699999999996</c:v>
                </c:pt>
                <c:pt idx="702">
                  <c:v>9.8286700000000007</c:v>
                </c:pt>
                <c:pt idx="703">
                  <c:v>9.84267</c:v>
                </c:pt>
                <c:pt idx="704">
                  <c:v>9.8566699999999994</c:v>
                </c:pt>
                <c:pt idx="705">
                  <c:v>9.8706700000000005</c:v>
                </c:pt>
                <c:pt idx="706">
                  <c:v>9.8846699999999998</c:v>
                </c:pt>
                <c:pt idx="707">
                  <c:v>9.8986699999999992</c:v>
                </c:pt>
                <c:pt idx="708">
                  <c:v>9.9126700000000003</c:v>
                </c:pt>
                <c:pt idx="709">
                  <c:v>9.9266699999999997</c:v>
                </c:pt>
                <c:pt idx="710">
                  <c:v>9.9406700000000008</c:v>
                </c:pt>
                <c:pt idx="711">
                  <c:v>9.9546700000000001</c:v>
                </c:pt>
                <c:pt idx="712">
                  <c:v>9.9686699999999995</c:v>
                </c:pt>
                <c:pt idx="713">
                  <c:v>9.9826700000000006</c:v>
                </c:pt>
                <c:pt idx="714">
                  <c:v>9.9966699999999999</c:v>
                </c:pt>
                <c:pt idx="715">
                  <c:v>10.010669999999999</c:v>
                </c:pt>
                <c:pt idx="716">
                  <c:v>10.02467</c:v>
                </c:pt>
                <c:pt idx="717">
                  <c:v>10.03867</c:v>
                </c:pt>
                <c:pt idx="718">
                  <c:v>10.052670000000001</c:v>
                </c:pt>
                <c:pt idx="719">
                  <c:v>10.06667</c:v>
                </c:pt>
                <c:pt idx="720">
                  <c:v>10.08067</c:v>
                </c:pt>
                <c:pt idx="721">
                  <c:v>10.094670000000001</c:v>
                </c:pt>
                <c:pt idx="722">
                  <c:v>10.10867</c:v>
                </c:pt>
                <c:pt idx="723">
                  <c:v>10.122669999999999</c:v>
                </c:pt>
                <c:pt idx="724">
                  <c:v>10.136670000000001</c:v>
                </c:pt>
                <c:pt idx="725">
                  <c:v>10.15067</c:v>
                </c:pt>
                <c:pt idx="726">
                  <c:v>10.164669999999999</c:v>
                </c:pt>
                <c:pt idx="727">
                  <c:v>10.17867</c:v>
                </c:pt>
                <c:pt idx="728">
                  <c:v>10.19267</c:v>
                </c:pt>
                <c:pt idx="729">
                  <c:v>10.206670000000001</c:v>
                </c:pt>
                <c:pt idx="730">
                  <c:v>10.22067</c:v>
                </c:pt>
                <c:pt idx="731">
                  <c:v>10.234669999999999</c:v>
                </c:pt>
                <c:pt idx="732">
                  <c:v>10.248670000000001</c:v>
                </c:pt>
                <c:pt idx="733">
                  <c:v>10.26267</c:v>
                </c:pt>
                <c:pt idx="734">
                  <c:v>10.276669999999999</c:v>
                </c:pt>
                <c:pt idx="735">
                  <c:v>10.29067</c:v>
                </c:pt>
                <c:pt idx="736">
                  <c:v>10.30467</c:v>
                </c:pt>
                <c:pt idx="737">
                  <c:v>10.318669999999999</c:v>
                </c:pt>
                <c:pt idx="738">
                  <c:v>10.33267</c:v>
                </c:pt>
                <c:pt idx="739">
                  <c:v>10.34667</c:v>
                </c:pt>
                <c:pt idx="740">
                  <c:v>10.360670000000001</c:v>
                </c:pt>
                <c:pt idx="741">
                  <c:v>10.37467</c:v>
                </c:pt>
                <c:pt idx="742">
                  <c:v>10.388669999999999</c:v>
                </c:pt>
                <c:pt idx="743">
                  <c:v>10.402670000000001</c:v>
                </c:pt>
                <c:pt idx="744">
                  <c:v>10.41667</c:v>
                </c:pt>
                <c:pt idx="745">
                  <c:v>10.430669999999999</c:v>
                </c:pt>
                <c:pt idx="746">
                  <c:v>10.44467</c:v>
                </c:pt>
                <c:pt idx="747">
                  <c:v>10.45867</c:v>
                </c:pt>
                <c:pt idx="748">
                  <c:v>10.472670000000001</c:v>
                </c:pt>
                <c:pt idx="749">
                  <c:v>10.48667</c:v>
                </c:pt>
                <c:pt idx="750">
                  <c:v>10.50067</c:v>
                </c:pt>
                <c:pt idx="751">
                  <c:v>10.514670000000001</c:v>
                </c:pt>
                <c:pt idx="752">
                  <c:v>10.52867</c:v>
                </c:pt>
                <c:pt idx="753">
                  <c:v>10.542669999999999</c:v>
                </c:pt>
                <c:pt idx="754">
                  <c:v>10.55667</c:v>
                </c:pt>
                <c:pt idx="755">
                  <c:v>10.57067</c:v>
                </c:pt>
                <c:pt idx="756">
                  <c:v>10.584669999999999</c:v>
                </c:pt>
                <c:pt idx="757">
                  <c:v>10.59867</c:v>
                </c:pt>
                <c:pt idx="758">
                  <c:v>10.61267</c:v>
                </c:pt>
                <c:pt idx="759">
                  <c:v>10.626670000000001</c:v>
                </c:pt>
                <c:pt idx="760">
                  <c:v>10.64067</c:v>
                </c:pt>
                <c:pt idx="761">
                  <c:v>10.654669999999999</c:v>
                </c:pt>
                <c:pt idx="762">
                  <c:v>10.668670000000001</c:v>
                </c:pt>
                <c:pt idx="763">
                  <c:v>10.68267</c:v>
                </c:pt>
                <c:pt idx="764">
                  <c:v>10.696669999999999</c:v>
                </c:pt>
                <c:pt idx="765">
                  <c:v>10.71067</c:v>
                </c:pt>
                <c:pt idx="766">
                  <c:v>10.72467</c:v>
                </c:pt>
                <c:pt idx="767">
                  <c:v>10.738670000000001</c:v>
                </c:pt>
                <c:pt idx="768">
                  <c:v>10.75267</c:v>
                </c:pt>
                <c:pt idx="769">
                  <c:v>10.76667</c:v>
                </c:pt>
                <c:pt idx="770">
                  <c:v>10.780670000000001</c:v>
                </c:pt>
                <c:pt idx="771">
                  <c:v>10.79467</c:v>
                </c:pt>
                <c:pt idx="772">
                  <c:v>10.808669999999999</c:v>
                </c:pt>
                <c:pt idx="773">
                  <c:v>10.82267</c:v>
                </c:pt>
                <c:pt idx="774">
                  <c:v>10.83667</c:v>
                </c:pt>
                <c:pt idx="775">
                  <c:v>10.850669999999999</c:v>
                </c:pt>
                <c:pt idx="776">
                  <c:v>10.86467</c:v>
                </c:pt>
                <c:pt idx="777">
                  <c:v>10.87867</c:v>
                </c:pt>
                <c:pt idx="778">
                  <c:v>10.892670000000001</c:v>
                </c:pt>
                <c:pt idx="779">
                  <c:v>10.90667</c:v>
                </c:pt>
                <c:pt idx="780">
                  <c:v>10.920669999999999</c:v>
                </c:pt>
                <c:pt idx="781">
                  <c:v>10.934670000000001</c:v>
                </c:pt>
                <c:pt idx="782">
                  <c:v>10.94867</c:v>
                </c:pt>
                <c:pt idx="783">
                  <c:v>10.962669999999999</c:v>
                </c:pt>
                <c:pt idx="784">
                  <c:v>10.97667</c:v>
                </c:pt>
                <c:pt idx="785">
                  <c:v>10.99067</c:v>
                </c:pt>
              </c:numCache>
            </c:numRef>
          </c:cat>
          <c:val>
            <c:numRef>
              <c:f>Sheet1!$B$2:$B$16487</c:f>
              <c:numCache>
                <c:formatCode>General</c:formatCode>
                <c:ptCount val="786"/>
                <c:pt idx="0">
                  <c:v>3146</c:v>
                </c:pt>
                <c:pt idx="1">
                  <c:v>655</c:v>
                </c:pt>
                <c:pt idx="2">
                  <c:v>2727</c:v>
                </c:pt>
                <c:pt idx="3">
                  <c:v>3898</c:v>
                </c:pt>
                <c:pt idx="4">
                  <c:v>2934</c:v>
                </c:pt>
                <c:pt idx="5">
                  <c:v>1519</c:v>
                </c:pt>
                <c:pt idx="6">
                  <c:v>764</c:v>
                </c:pt>
                <c:pt idx="7">
                  <c:v>313</c:v>
                </c:pt>
                <c:pt idx="8">
                  <c:v>93</c:v>
                </c:pt>
                <c:pt idx="9">
                  <c:v>-26</c:v>
                </c:pt>
                <c:pt idx="10">
                  <c:v>-47</c:v>
                </c:pt>
                <c:pt idx="11">
                  <c:v>15</c:v>
                </c:pt>
                <c:pt idx="12">
                  <c:v>79</c:v>
                </c:pt>
                <c:pt idx="13">
                  <c:v>189</c:v>
                </c:pt>
                <c:pt idx="14">
                  <c:v>310</c:v>
                </c:pt>
                <c:pt idx="15">
                  <c:v>409</c:v>
                </c:pt>
                <c:pt idx="16">
                  <c:v>387</c:v>
                </c:pt>
                <c:pt idx="17">
                  <c:v>472</c:v>
                </c:pt>
                <c:pt idx="18">
                  <c:v>593</c:v>
                </c:pt>
                <c:pt idx="19">
                  <c:v>717</c:v>
                </c:pt>
                <c:pt idx="20">
                  <c:v>779</c:v>
                </c:pt>
                <c:pt idx="21">
                  <c:v>942</c:v>
                </c:pt>
                <c:pt idx="22">
                  <c:v>1048</c:v>
                </c:pt>
                <c:pt idx="23">
                  <c:v>1179</c:v>
                </c:pt>
                <c:pt idx="24">
                  <c:v>1573</c:v>
                </c:pt>
                <c:pt idx="25">
                  <c:v>7794</c:v>
                </c:pt>
                <c:pt idx="26">
                  <c:v>16912</c:v>
                </c:pt>
                <c:pt idx="27">
                  <c:v>15092</c:v>
                </c:pt>
                <c:pt idx="28">
                  <c:v>7788</c:v>
                </c:pt>
                <c:pt idx="29">
                  <c:v>4256</c:v>
                </c:pt>
                <c:pt idx="30">
                  <c:v>3030</c:v>
                </c:pt>
                <c:pt idx="31">
                  <c:v>2636</c:v>
                </c:pt>
                <c:pt idx="32">
                  <c:v>2561</c:v>
                </c:pt>
                <c:pt idx="33">
                  <c:v>2600</c:v>
                </c:pt>
                <c:pt idx="34">
                  <c:v>2708</c:v>
                </c:pt>
                <c:pt idx="35">
                  <c:v>2780</c:v>
                </c:pt>
                <c:pt idx="36">
                  <c:v>2923</c:v>
                </c:pt>
                <c:pt idx="37">
                  <c:v>3042</c:v>
                </c:pt>
                <c:pt idx="38">
                  <c:v>3139</c:v>
                </c:pt>
                <c:pt idx="39">
                  <c:v>3245</c:v>
                </c:pt>
                <c:pt idx="40">
                  <c:v>3363</c:v>
                </c:pt>
                <c:pt idx="41">
                  <c:v>3509</c:v>
                </c:pt>
                <c:pt idx="42">
                  <c:v>3605</c:v>
                </c:pt>
                <c:pt idx="43">
                  <c:v>3719</c:v>
                </c:pt>
                <c:pt idx="44">
                  <c:v>3849</c:v>
                </c:pt>
                <c:pt idx="45">
                  <c:v>4035</c:v>
                </c:pt>
                <c:pt idx="46">
                  <c:v>4362</c:v>
                </c:pt>
                <c:pt idx="47">
                  <c:v>4744</c:v>
                </c:pt>
                <c:pt idx="48">
                  <c:v>5256</c:v>
                </c:pt>
                <c:pt idx="49">
                  <c:v>6019</c:v>
                </c:pt>
                <c:pt idx="50">
                  <c:v>6854</c:v>
                </c:pt>
                <c:pt idx="51">
                  <c:v>7847</c:v>
                </c:pt>
                <c:pt idx="52">
                  <c:v>8919</c:v>
                </c:pt>
                <c:pt idx="53">
                  <c:v>10146</c:v>
                </c:pt>
                <c:pt idx="54">
                  <c:v>11806</c:v>
                </c:pt>
                <c:pt idx="55">
                  <c:v>14081</c:v>
                </c:pt>
                <c:pt idx="56">
                  <c:v>16092</c:v>
                </c:pt>
                <c:pt idx="57">
                  <c:v>16849</c:v>
                </c:pt>
                <c:pt idx="58">
                  <c:v>16914</c:v>
                </c:pt>
                <c:pt idx="59">
                  <c:v>16808</c:v>
                </c:pt>
                <c:pt idx="60">
                  <c:v>16640</c:v>
                </c:pt>
                <c:pt idx="61">
                  <c:v>16433</c:v>
                </c:pt>
                <c:pt idx="62">
                  <c:v>16299</c:v>
                </c:pt>
                <c:pt idx="63">
                  <c:v>16295</c:v>
                </c:pt>
                <c:pt idx="64">
                  <c:v>30166</c:v>
                </c:pt>
                <c:pt idx="65">
                  <c:v>2296323</c:v>
                </c:pt>
                <c:pt idx="66">
                  <c:v>23927343</c:v>
                </c:pt>
                <c:pt idx="67">
                  <c:v>12500346</c:v>
                </c:pt>
                <c:pt idx="68">
                  <c:v>2899119</c:v>
                </c:pt>
                <c:pt idx="69">
                  <c:v>1385548</c:v>
                </c:pt>
                <c:pt idx="70">
                  <c:v>1420825</c:v>
                </c:pt>
                <c:pt idx="71">
                  <c:v>1788077</c:v>
                </c:pt>
                <c:pt idx="72">
                  <c:v>2429546</c:v>
                </c:pt>
                <c:pt idx="73">
                  <c:v>3551201</c:v>
                </c:pt>
                <c:pt idx="74">
                  <c:v>5601856</c:v>
                </c:pt>
                <c:pt idx="75">
                  <c:v>9355178</c:v>
                </c:pt>
                <c:pt idx="76">
                  <c:v>15416234</c:v>
                </c:pt>
                <c:pt idx="77">
                  <c:v>23240793</c:v>
                </c:pt>
                <c:pt idx="78">
                  <c:v>30445260</c:v>
                </c:pt>
                <c:pt idx="79">
                  <c:v>31522837</c:v>
                </c:pt>
                <c:pt idx="80">
                  <c:v>23644679</c:v>
                </c:pt>
                <c:pt idx="81">
                  <c:v>14584508</c:v>
                </c:pt>
                <c:pt idx="82">
                  <c:v>9773733</c:v>
                </c:pt>
                <c:pt idx="83">
                  <c:v>7940489</c:v>
                </c:pt>
                <c:pt idx="84">
                  <c:v>7189008</c:v>
                </c:pt>
                <c:pt idx="85">
                  <c:v>6752891</c:v>
                </c:pt>
                <c:pt idx="86">
                  <c:v>6429814</c:v>
                </c:pt>
                <c:pt idx="87">
                  <c:v>6172061</c:v>
                </c:pt>
                <c:pt idx="88">
                  <c:v>5953798</c:v>
                </c:pt>
                <c:pt idx="89">
                  <c:v>5766404</c:v>
                </c:pt>
                <c:pt idx="90">
                  <c:v>5599182</c:v>
                </c:pt>
                <c:pt idx="91">
                  <c:v>5445965</c:v>
                </c:pt>
                <c:pt idx="92">
                  <c:v>5304439</c:v>
                </c:pt>
                <c:pt idx="93">
                  <c:v>5173243</c:v>
                </c:pt>
                <c:pt idx="94">
                  <c:v>5055003</c:v>
                </c:pt>
                <c:pt idx="95">
                  <c:v>4917806</c:v>
                </c:pt>
                <c:pt idx="96">
                  <c:v>4614779</c:v>
                </c:pt>
                <c:pt idx="97">
                  <c:v>3816354</c:v>
                </c:pt>
                <c:pt idx="98">
                  <c:v>2467665</c:v>
                </c:pt>
                <c:pt idx="99">
                  <c:v>1258756</c:v>
                </c:pt>
                <c:pt idx="100">
                  <c:v>657026</c:v>
                </c:pt>
                <c:pt idx="101">
                  <c:v>451772</c:v>
                </c:pt>
                <c:pt idx="102">
                  <c:v>383495</c:v>
                </c:pt>
                <c:pt idx="103">
                  <c:v>349295</c:v>
                </c:pt>
                <c:pt idx="104">
                  <c:v>323656</c:v>
                </c:pt>
                <c:pt idx="105">
                  <c:v>301970</c:v>
                </c:pt>
                <c:pt idx="106">
                  <c:v>283156</c:v>
                </c:pt>
                <c:pt idx="107">
                  <c:v>266265</c:v>
                </c:pt>
                <c:pt idx="108">
                  <c:v>251007</c:v>
                </c:pt>
                <c:pt idx="109">
                  <c:v>237043</c:v>
                </c:pt>
                <c:pt idx="110">
                  <c:v>224230</c:v>
                </c:pt>
                <c:pt idx="111">
                  <c:v>212620</c:v>
                </c:pt>
                <c:pt idx="112">
                  <c:v>202022</c:v>
                </c:pt>
                <c:pt idx="113">
                  <c:v>192152</c:v>
                </c:pt>
                <c:pt idx="114">
                  <c:v>183089</c:v>
                </c:pt>
                <c:pt idx="115">
                  <c:v>174598</c:v>
                </c:pt>
                <c:pt idx="116">
                  <c:v>166677</c:v>
                </c:pt>
                <c:pt idx="117">
                  <c:v>159511</c:v>
                </c:pt>
                <c:pt idx="118">
                  <c:v>152950</c:v>
                </c:pt>
                <c:pt idx="119">
                  <c:v>146721</c:v>
                </c:pt>
                <c:pt idx="120">
                  <c:v>140734</c:v>
                </c:pt>
                <c:pt idx="121">
                  <c:v>135259</c:v>
                </c:pt>
                <c:pt idx="122">
                  <c:v>130120</c:v>
                </c:pt>
                <c:pt idx="123">
                  <c:v>125349</c:v>
                </c:pt>
                <c:pt idx="124">
                  <c:v>120693</c:v>
                </c:pt>
                <c:pt idx="125">
                  <c:v>116315</c:v>
                </c:pt>
                <c:pt idx="126">
                  <c:v>112020</c:v>
                </c:pt>
                <c:pt idx="127">
                  <c:v>108126</c:v>
                </c:pt>
                <c:pt idx="128">
                  <c:v>104560</c:v>
                </c:pt>
                <c:pt idx="129">
                  <c:v>101164</c:v>
                </c:pt>
                <c:pt idx="130">
                  <c:v>97913</c:v>
                </c:pt>
                <c:pt idx="131">
                  <c:v>94830</c:v>
                </c:pt>
                <c:pt idx="132">
                  <c:v>91928</c:v>
                </c:pt>
                <c:pt idx="133">
                  <c:v>89209</c:v>
                </c:pt>
                <c:pt idx="134">
                  <c:v>86649</c:v>
                </c:pt>
                <c:pt idx="135">
                  <c:v>84265</c:v>
                </c:pt>
                <c:pt idx="136">
                  <c:v>82030</c:v>
                </c:pt>
                <c:pt idx="137">
                  <c:v>79895</c:v>
                </c:pt>
                <c:pt idx="138">
                  <c:v>77804</c:v>
                </c:pt>
                <c:pt idx="139">
                  <c:v>75813</c:v>
                </c:pt>
                <c:pt idx="140">
                  <c:v>73934</c:v>
                </c:pt>
                <c:pt idx="141">
                  <c:v>72167</c:v>
                </c:pt>
                <c:pt idx="142">
                  <c:v>70451</c:v>
                </c:pt>
                <c:pt idx="143">
                  <c:v>68754</c:v>
                </c:pt>
                <c:pt idx="144">
                  <c:v>67155</c:v>
                </c:pt>
                <c:pt idx="145">
                  <c:v>65616</c:v>
                </c:pt>
                <c:pt idx="146">
                  <c:v>64201</c:v>
                </c:pt>
                <c:pt idx="147">
                  <c:v>62849</c:v>
                </c:pt>
                <c:pt idx="148">
                  <c:v>61535</c:v>
                </c:pt>
                <c:pt idx="149">
                  <c:v>60268</c:v>
                </c:pt>
                <c:pt idx="150">
                  <c:v>59082</c:v>
                </c:pt>
                <c:pt idx="151">
                  <c:v>57900</c:v>
                </c:pt>
                <c:pt idx="152">
                  <c:v>56760</c:v>
                </c:pt>
                <c:pt idx="153">
                  <c:v>55701</c:v>
                </c:pt>
                <c:pt idx="154">
                  <c:v>54678</c:v>
                </c:pt>
                <c:pt idx="155">
                  <c:v>53629</c:v>
                </c:pt>
                <c:pt idx="156">
                  <c:v>52721</c:v>
                </c:pt>
                <c:pt idx="157">
                  <c:v>51877</c:v>
                </c:pt>
                <c:pt idx="158">
                  <c:v>50991</c:v>
                </c:pt>
                <c:pt idx="159">
                  <c:v>50100</c:v>
                </c:pt>
                <c:pt idx="160">
                  <c:v>49276</c:v>
                </c:pt>
                <c:pt idx="161">
                  <c:v>48525</c:v>
                </c:pt>
                <c:pt idx="162">
                  <c:v>47809</c:v>
                </c:pt>
                <c:pt idx="163">
                  <c:v>47076</c:v>
                </c:pt>
                <c:pt idx="164">
                  <c:v>46393</c:v>
                </c:pt>
                <c:pt idx="165">
                  <c:v>45682</c:v>
                </c:pt>
                <c:pt idx="166">
                  <c:v>44975</c:v>
                </c:pt>
                <c:pt idx="167">
                  <c:v>44370</c:v>
                </c:pt>
                <c:pt idx="168">
                  <c:v>43759</c:v>
                </c:pt>
                <c:pt idx="169">
                  <c:v>43132</c:v>
                </c:pt>
                <c:pt idx="170">
                  <c:v>42558</c:v>
                </c:pt>
                <c:pt idx="171">
                  <c:v>42071</c:v>
                </c:pt>
                <c:pt idx="172">
                  <c:v>41794</c:v>
                </c:pt>
                <c:pt idx="173">
                  <c:v>42011</c:v>
                </c:pt>
                <c:pt idx="174">
                  <c:v>43376</c:v>
                </c:pt>
                <c:pt idx="175">
                  <c:v>46461</c:v>
                </c:pt>
                <c:pt idx="176">
                  <c:v>51388</c:v>
                </c:pt>
                <c:pt idx="177">
                  <c:v>57034</c:v>
                </c:pt>
                <c:pt idx="178">
                  <c:v>60991</c:v>
                </c:pt>
                <c:pt idx="179">
                  <c:v>61330</c:v>
                </c:pt>
                <c:pt idx="180">
                  <c:v>57719</c:v>
                </c:pt>
                <c:pt idx="181">
                  <c:v>51887</c:v>
                </c:pt>
                <c:pt idx="182">
                  <c:v>46100</c:v>
                </c:pt>
                <c:pt idx="183">
                  <c:v>41767</c:v>
                </c:pt>
                <c:pt idx="184">
                  <c:v>39208</c:v>
                </c:pt>
                <c:pt idx="185">
                  <c:v>37837</c:v>
                </c:pt>
                <c:pt idx="186">
                  <c:v>37391</c:v>
                </c:pt>
                <c:pt idx="187">
                  <c:v>37826</c:v>
                </c:pt>
                <c:pt idx="188">
                  <c:v>39332</c:v>
                </c:pt>
                <c:pt idx="189">
                  <c:v>41928</c:v>
                </c:pt>
                <c:pt idx="190">
                  <c:v>45035</c:v>
                </c:pt>
                <c:pt idx="191">
                  <c:v>47378</c:v>
                </c:pt>
                <c:pt idx="192">
                  <c:v>47664</c:v>
                </c:pt>
                <c:pt idx="193">
                  <c:v>45695</c:v>
                </c:pt>
                <c:pt idx="194">
                  <c:v>42437</c:v>
                </c:pt>
                <c:pt idx="195">
                  <c:v>39191</c:v>
                </c:pt>
                <c:pt idx="196">
                  <c:v>36844</c:v>
                </c:pt>
                <c:pt idx="197">
                  <c:v>35608</c:v>
                </c:pt>
                <c:pt idx="198">
                  <c:v>35121</c:v>
                </c:pt>
                <c:pt idx="199">
                  <c:v>34906</c:v>
                </c:pt>
                <c:pt idx="200">
                  <c:v>34592</c:v>
                </c:pt>
                <c:pt idx="201">
                  <c:v>34128</c:v>
                </c:pt>
                <c:pt idx="202">
                  <c:v>33510</c:v>
                </c:pt>
                <c:pt idx="203">
                  <c:v>32918</c:v>
                </c:pt>
                <c:pt idx="204">
                  <c:v>32466</c:v>
                </c:pt>
                <c:pt idx="205">
                  <c:v>32182</c:v>
                </c:pt>
                <c:pt idx="206">
                  <c:v>31915</c:v>
                </c:pt>
                <c:pt idx="207">
                  <c:v>31634</c:v>
                </c:pt>
                <c:pt idx="208">
                  <c:v>31176</c:v>
                </c:pt>
                <c:pt idx="209">
                  <c:v>30726</c:v>
                </c:pt>
                <c:pt idx="210">
                  <c:v>30351</c:v>
                </c:pt>
                <c:pt idx="211">
                  <c:v>30054</c:v>
                </c:pt>
                <c:pt idx="212">
                  <c:v>29814</c:v>
                </c:pt>
                <c:pt idx="213">
                  <c:v>29694</c:v>
                </c:pt>
                <c:pt idx="214">
                  <c:v>29574</c:v>
                </c:pt>
                <c:pt idx="215">
                  <c:v>29439</c:v>
                </c:pt>
                <c:pt idx="216">
                  <c:v>29310</c:v>
                </c:pt>
                <c:pt idx="217">
                  <c:v>29278</c:v>
                </c:pt>
                <c:pt idx="218">
                  <c:v>29137</c:v>
                </c:pt>
                <c:pt idx="219">
                  <c:v>29027</c:v>
                </c:pt>
                <c:pt idx="220">
                  <c:v>29020</c:v>
                </c:pt>
                <c:pt idx="221">
                  <c:v>28962</c:v>
                </c:pt>
                <c:pt idx="222">
                  <c:v>28869</c:v>
                </c:pt>
                <c:pt idx="223">
                  <c:v>28783</c:v>
                </c:pt>
                <c:pt idx="224">
                  <c:v>28737</c:v>
                </c:pt>
                <c:pt idx="225">
                  <c:v>28643</c:v>
                </c:pt>
                <c:pt idx="226">
                  <c:v>28620</c:v>
                </c:pt>
                <c:pt idx="227">
                  <c:v>28596</c:v>
                </c:pt>
                <c:pt idx="228">
                  <c:v>28481</c:v>
                </c:pt>
                <c:pt idx="229">
                  <c:v>28391</c:v>
                </c:pt>
                <c:pt idx="230">
                  <c:v>28326</c:v>
                </c:pt>
                <c:pt idx="231">
                  <c:v>28222</c:v>
                </c:pt>
                <c:pt idx="232">
                  <c:v>28146</c:v>
                </c:pt>
                <c:pt idx="233">
                  <c:v>28053</c:v>
                </c:pt>
                <c:pt idx="234">
                  <c:v>28004</c:v>
                </c:pt>
                <c:pt idx="235">
                  <c:v>27961</c:v>
                </c:pt>
                <c:pt idx="236">
                  <c:v>27913</c:v>
                </c:pt>
                <c:pt idx="237">
                  <c:v>27958</c:v>
                </c:pt>
                <c:pt idx="238">
                  <c:v>27913</c:v>
                </c:pt>
                <c:pt idx="239">
                  <c:v>27885</c:v>
                </c:pt>
                <c:pt idx="240">
                  <c:v>27827</c:v>
                </c:pt>
                <c:pt idx="241">
                  <c:v>27759</c:v>
                </c:pt>
                <c:pt idx="242">
                  <c:v>27724</c:v>
                </c:pt>
                <c:pt idx="243">
                  <c:v>27711</c:v>
                </c:pt>
                <c:pt idx="244">
                  <c:v>27659</c:v>
                </c:pt>
                <c:pt idx="245">
                  <c:v>27609</c:v>
                </c:pt>
                <c:pt idx="246">
                  <c:v>27587</c:v>
                </c:pt>
                <c:pt idx="247">
                  <c:v>27599</c:v>
                </c:pt>
                <c:pt idx="248">
                  <c:v>27586</c:v>
                </c:pt>
                <c:pt idx="249">
                  <c:v>27562</c:v>
                </c:pt>
                <c:pt idx="250">
                  <c:v>27598</c:v>
                </c:pt>
                <c:pt idx="251">
                  <c:v>27581</c:v>
                </c:pt>
                <c:pt idx="252">
                  <c:v>27586</c:v>
                </c:pt>
                <c:pt idx="253">
                  <c:v>27644</c:v>
                </c:pt>
                <c:pt idx="254">
                  <c:v>27667</c:v>
                </c:pt>
                <c:pt idx="255">
                  <c:v>27684</c:v>
                </c:pt>
                <c:pt idx="256">
                  <c:v>27711</c:v>
                </c:pt>
                <c:pt idx="257">
                  <c:v>27709</c:v>
                </c:pt>
                <c:pt idx="258">
                  <c:v>27721</c:v>
                </c:pt>
                <c:pt idx="259">
                  <c:v>27747</c:v>
                </c:pt>
                <c:pt idx="260">
                  <c:v>27737</c:v>
                </c:pt>
                <c:pt idx="261">
                  <c:v>27765</c:v>
                </c:pt>
                <c:pt idx="262">
                  <c:v>27808</c:v>
                </c:pt>
                <c:pt idx="263">
                  <c:v>27834</c:v>
                </c:pt>
                <c:pt idx="264">
                  <c:v>27882</c:v>
                </c:pt>
                <c:pt idx="265">
                  <c:v>27907</c:v>
                </c:pt>
                <c:pt idx="266">
                  <c:v>27935</c:v>
                </c:pt>
                <c:pt idx="267">
                  <c:v>28036</c:v>
                </c:pt>
                <c:pt idx="268">
                  <c:v>28124</c:v>
                </c:pt>
                <c:pt idx="269">
                  <c:v>28190</c:v>
                </c:pt>
                <c:pt idx="270">
                  <c:v>28218</c:v>
                </c:pt>
                <c:pt idx="271">
                  <c:v>28204</c:v>
                </c:pt>
                <c:pt idx="272">
                  <c:v>28230</c:v>
                </c:pt>
                <c:pt idx="273">
                  <c:v>28254</c:v>
                </c:pt>
                <c:pt idx="274">
                  <c:v>28229</c:v>
                </c:pt>
                <c:pt idx="275">
                  <c:v>28249</c:v>
                </c:pt>
                <c:pt idx="276">
                  <c:v>28257</c:v>
                </c:pt>
                <c:pt idx="277">
                  <c:v>28255</c:v>
                </c:pt>
                <c:pt idx="278">
                  <c:v>28275</c:v>
                </c:pt>
                <c:pt idx="279">
                  <c:v>28290</c:v>
                </c:pt>
                <c:pt idx="280">
                  <c:v>28353</c:v>
                </c:pt>
                <c:pt idx="281">
                  <c:v>28361</c:v>
                </c:pt>
                <c:pt idx="282">
                  <c:v>28367</c:v>
                </c:pt>
                <c:pt idx="283">
                  <c:v>28376</c:v>
                </c:pt>
                <c:pt idx="284">
                  <c:v>28390</c:v>
                </c:pt>
                <c:pt idx="285">
                  <c:v>28415</c:v>
                </c:pt>
                <c:pt idx="286">
                  <c:v>28382</c:v>
                </c:pt>
                <c:pt idx="287">
                  <c:v>28396</c:v>
                </c:pt>
                <c:pt idx="288">
                  <c:v>28375</c:v>
                </c:pt>
                <c:pt idx="289">
                  <c:v>28396</c:v>
                </c:pt>
                <c:pt idx="290">
                  <c:v>28428</c:v>
                </c:pt>
                <c:pt idx="291">
                  <c:v>28477</c:v>
                </c:pt>
                <c:pt idx="292">
                  <c:v>28510</c:v>
                </c:pt>
                <c:pt idx="293">
                  <c:v>28532</c:v>
                </c:pt>
                <c:pt idx="294">
                  <c:v>28572</c:v>
                </c:pt>
                <c:pt idx="295">
                  <c:v>28618</c:v>
                </c:pt>
                <c:pt idx="296">
                  <c:v>28650</c:v>
                </c:pt>
                <c:pt idx="297">
                  <c:v>28675</c:v>
                </c:pt>
                <c:pt idx="298">
                  <c:v>28728</c:v>
                </c:pt>
                <c:pt idx="299">
                  <c:v>28749</c:v>
                </c:pt>
                <c:pt idx="300">
                  <c:v>28719</c:v>
                </c:pt>
                <c:pt idx="301">
                  <c:v>28733</c:v>
                </c:pt>
                <c:pt idx="302">
                  <c:v>28788</c:v>
                </c:pt>
                <c:pt idx="303">
                  <c:v>28810</c:v>
                </c:pt>
                <c:pt idx="304">
                  <c:v>28801</c:v>
                </c:pt>
                <c:pt idx="305">
                  <c:v>28821</c:v>
                </c:pt>
                <c:pt idx="306">
                  <c:v>28832</c:v>
                </c:pt>
                <c:pt idx="307">
                  <c:v>28888</c:v>
                </c:pt>
                <c:pt idx="308">
                  <c:v>28940</c:v>
                </c:pt>
                <c:pt idx="309">
                  <c:v>28924</c:v>
                </c:pt>
                <c:pt idx="310">
                  <c:v>28984</c:v>
                </c:pt>
                <c:pt idx="311">
                  <c:v>29038</c:v>
                </c:pt>
                <c:pt idx="312">
                  <c:v>29126</c:v>
                </c:pt>
                <c:pt idx="313">
                  <c:v>29211</c:v>
                </c:pt>
                <c:pt idx="314">
                  <c:v>29274</c:v>
                </c:pt>
                <c:pt idx="315">
                  <c:v>29331</c:v>
                </c:pt>
                <c:pt idx="316">
                  <c:v>29379</c:v>
                </c:pt>
                <c:pt idx="317">
                  <c:v>29459</c:v>
                </c:pt>
                <c:pt idx="318">
                  <c:v>29474</c:v>
                </c:pt>
                <c:pt idx="319">
                  <c:v>29532</c:v>
                </c:pt>
                <c:pt idx="320">
                  <c:v>29556</c:v>
                </c:pt>
                <c:pt idx="321">
                  <c:v>29639</c:v>
                </c:pt>
                <c:pt idx="322">
                  <c:v>29674</c:v>
                </c:pt>
                <c:pt idx="323">
                  <c:v>29820</c:v>
                </c:pt>
                <c:pt idx="324">
                  <c:v>29861</c:v>
                </c:pt>
                <c:pt idx="325">
                  <c:v>29902</c:v>
                </c:pt>
                <c:pt idx="326">
                  <c:v>29971</c:v>
                </c:pt>
                <c:pt idx="327">
                  <c:v>30045</c:v>
                </c:pt>
                <c:pt idx="328">
                  <c:v>30019</c:v>
                </c:pt>
                <c:pt idx="329">
                  <c:v>30104</c:v>
                </c:pt>
                <c:pt idx="330">
                  <c:v>30178</c:v>
                </c:pt>
                <c:pt idx="331">
                  <c:v>30233</c:v>
                </c:pt>
                <c:pt idx="332">
                  <c:v>30330</c:v>
                </c:pt>
                <c:pt idx="333">
                  <c:v>30417</c:v>
                </c:pt>
                <c:pt idx="334">
                  <c:v>30458</c:v>
                </c:pt>
                <c:pt idx="335">
                  <c:v>30651</c:v>
                </c:pt>
                <c:pt idx="336">
                  <c:v>30837</c:v>
                </c:pt>
                <c:pt idx="337">
                  <c:v>31101</c:v>
                </c:pt>
                <c:pt idx="338">
                  <c:v>31682</c:v>
                </c:pt>
                <c:pt idx="339">
                  <c:v>32720</c:v>
                </c:pt>
                <c:pt idx="340">
                  <c:v>34254</c:v>
                </c:pt>
                <c:pt idx="341">
                  <c:v>36229</c:v>
                </c:pt>
                <c:pt idx="342">
                  <c:v>38569</c:v>
                </c:pt>
                <c:pt idx="343">
                  <c:v>41429</c:v>
                </c:pt>
                <c:pt idx="344">
                  <c:v>44092</c:v>
                </c:pt>
                <c:pt idx="345">
                  <c:v>46718</c:v>
                </c:pt>
                <c:pt idx="346">
                  <c:v>48922</c:v>
                </c:pt>
                <c:pt idx="347">
                  <c:v>50501</c:v>
                </c:pt>
                <c:pt idx="348">
                  <c:v>50955</c:v>
                </c:pt>
                <c:pt idx="349">
                  <c:v>50096</c:v>
                </c:pt>
                <c:pt idx="350">
                  <c:v>48082</c:v>
                </c:pt>
                <c:pt idx="351">
                  <c:v>45392</c:v>
                </c:pt>
                <c:pt idx="352">
                  <c:v>42593</c:v>
                </c:pt>
                <c:pt idx="353">
                  <c:v>39918</c:v>
                </c:pt>
                <c:pt idx="354">
                  <c:v>37785</c:v>
                </c:pt>
                <c:pt idx="355">
                  <c:v>36304</c:v>
                </c:pt>
                <c:pt idx="356">
                  <c:v>35173</c:v>
                </c:pt>
                <c:pt idx="357">
                  <c:v>34504</c:v>
                </c:pt>
                <c:pt idx="358">
                  <c:v>34129</c:v>
                </c:pt>
                <c:pt idx="359">
                  <c:v>33786</c:v>
                </c:pt>
                <c:pt idx="360">
                  <c:v>33624</c:v>
                </c:pt>
                <c:pt idx="361">
                  <c:v>33465</c:v>
                </c:pt>
                <c:pt idx="362">
                  <c:v>33501</c:v>
                </c:pt>
                <c:pt idx="363">
                  <c:v>33405</c:v>
                </c:pt>
                <c:pt idx="364">
                  <c:v>33390</c:v>
                </c:pt>
                <c:pt idx="365">
                  <c:v>33363</c:v>
                </c:pt>
                <c:pt idx="366">
                  <c:v>33336</c:v>
                </c:pt>
                <c:pt idx="367">
                  <c:v>33344</c:v>
                </c:pt>
                <c:pt idx="368">
                  <c:v>33296</c:v>
                </c:pt>
                <c:pt idx="369">
                  <c:v>33260</c:v>
                </c:pt>
                <c:pt idx="370">
                  <c:v>33241</c:v>
                </c:pt>
                <c:pt idx="371">
                  <c:v>33252</c:v>
                </c:pt>
                <c:pt idx="372">
                  <c:v>33177</c:v>
                </c:pt>
                <c:pt idx="373">
                  <c:v>33196</c:v>
                </c:pt>
                <c:pt idx="374">
                  <c:v>33273</c:v>
                </c:pt>
                <c:pt idx="375">
                  <c:v>33313</c:v>
                </c:pt>
                <c:pt idx="376">
                  <c:v>33362</c:v>
                </c:pt>
                <c:pt idx="377">
                  <c:v>33413</c:v>
                </c:pt>
                <c:pt idx="378">
                  <c:v>33451</c:v>
                </c:pt>
                <c:pt idx="379">
                  <c:v>33515</c:v>
                </c:pt>
                <c:pt idx="380">
                  <c:v>33568</c:v>
                </c:pt>
                <c:pt idx="381">
                  <c:v>33649</c:v>
                </c:pt>
                <c:pt idx="382">
                  <c:v>33698</c:v>
                </c:pt>
                <c:pt idx="383">
                  <c:v>33740</c:v>
                </c:pt>
                <c:pt idx="384">
                  <c:v>33846</c:v>
                </c:pt>
                <c:pt idx="385">
                  <c:v>33896</c:v>
                </c:pt>
                <c:pt idx="386">
                  <c:v>33945</c:v>
                </c:pt>
                <c:pt idx="387">
                  <c:v>34013</c:v>
                </c:pt>
                <c:pt idx="388">
                  <c:v>34088</c:v>
                </c:pt>
                <c:pt idx="389">
                  <c:v>34149</c:v>
                </c:pt>
                <c:pt idx="390">
                  <c:v>34239</c:v>
                </c:pt>
                <c:pt idx="391">
                  <c:v>34292</c:v>
                </c:pt>
                <c:pt idx="392">
                  <c:v>34328</c:v>
                </c:pt>
                <c:pt idx="393">
                  <c:v>34362</c:v>
                </c:pt>
                <c:pt idx="394">
                  <c:v>34436</c:v>
                </c:pt>
                <c:pt idx="395">
                  <c:v>34516</c:v>
                </c:pt>
                <c:pt idx="396">
                  <c:v>34573</c:v>
                </c:pt>
                <c:pt idx="397">
                  <c:v>34593</c:v>
                </c:pt>
                <c:pt idx="398">
                  <c:v>34659</c:v>
                </c:pt>
                <c:pt idx="399">
                  <c:v>34754</c:v>
                </c:pt>
                <c:pt idx="400">
                  <c:v>34818</c:v>
                </c:pt>
                <c:pt idx="401">
                  <c:v>34897</c:v>
                </c:pt>
                <c:pt idx="402">
                  <c:v>34931</c:v>
                </c:pt>
                <c:pt idx="403">
                  <c:v>34985</c:v>
                </c:pt>
                <c:pt idx="404">
                  <c:v>35059</c:v>
                </c:pt>
                <c:pt idx="405">
                  <c:v>35188</c:v>
                </c:pt>
                <c:pt idx="406">
                  <c:v>35318</c:v>
                </c:pt>
                <c:pt idx="407">
                  <c:v>35431</c:v>
                </c:pt>
                <c:pt idx="408">
                  <c:v>35591</c:v>
                </c:pt>
                <c:pt idx="409">
                  <c:v>35824</c:v>
                </c:pt>
                <c:pt idx="410">
                  <c:v>36099</c:v>
                </c:pt>
                <c:pt idx="411">
                  <c:v>36347</c:v>
                </c:pt>
                <c:pt idx="412">
                  <c:v>36552</c:v>
                </c:pt>
                <c:pt idx="413">
                  <c:v>36675</c:v>
                </c:pt>
                <c:pt idx="414">
                  <c:v>36704</c:v>
                </c:pt>
                <c:pt idx="415">
                  <c:v>36656</c:v>
                </c:pt>
                <c:pt idx="416">
                  <c:v>36590</c:v>
                </c:pt>
                <c:pt idx="417">
                  <c:v>36467</c:v>
                </c:pt>
                <c:pt idx="418">
                  <c:v>36402</c:v>
                </c:pt>
                <c:pt idx="419">
                  <c:v>36343</c:v>
                </c:pt>
                <c:pt idx="420">
                  <c:v>36271</c:v>
                </c:pt>
                <c:pt idx="421">
                  <c:v>36258</c:v>
                </c:pt>
                <c:pt idx="422">
                  <c:v>36300</c:v>
                </c:pt>
                <c:pt idx="423">
                  <c:v>36400</c:v>
                </c:pt>
                <c:pt idx="424">
                  <c:v>36360</c:v>
                </c:pt>
                <c:pt idx="425">
                  <c:v>36410</c:v>
                </c:pt>
                <c:pt idx="426">
                  <c:v>36518</c:v>
                </c:pt>
                <c:pt idx="427">
                  <c:v>36600</c:v>
                </c:pt>
                <c:pt idx="428">
                  <c:v>36743</c:v>
                </c:pt>
                <c:pt idx="429">
                  <c:v>36866</c:v>
                </c:pt>
                <c:pt idx="430">
                  <c:v>37000</c:v>
                </c:pt>
                <c:pt idx="431">
                  <c:v>37121</c:v>
                </c:pt>
                <c:pt idx="432">
                  <c:v>37250</c:v>
                </c:pt>
                <c:pt idx="433">
                  <c:v>37377</c:v>
                </c:pt>
                <c:pt idx="434">
                  <c:v>37467</c:v>
                </c:pt>
                <c:pt idx="435">
                  <c:v>37656</c:v>
                </c:pt>
                <c:pt idx="436">
                  <c:v>37771</c:v>
                </c:pt>
                <c:pt idx="437">
                  <c:v>37876</c:v>
                </c:pt>
                <c:pt idx="438">
                  <c:v>37985</c:v>
                </c:pt>
                <c:pt idx="439">
                  <c:v>38104</c:v>
                </c:pt>
                <c:pt idx="440">
                  <c:v>38248</c:v>
                </c:pt>
                <c:pt idx="441">
                  <c:v>38397</c:v>
                </c:pt>
                <c:pt idx="442">
                  <c:v>38570</c:v>
                </c:pt>
                <c:pt idx="443">
                  <c:v>38666</c:v>
                </c:pt>
                <c:pt idx="444">
                  <c:v>38873</c:v>
                </c:pt>
                <c:pt idx="445">
                  <c:v>39089</c:v>
                </c:pt>
                <c:pt idx="446">
                  <c:v>39211</c:v>
                </c:pt>
                <c:pt idx="447">
                  <c:v>39381</c:v>
                </c:pt>
                <c:pt idx="448">
                  <c:v>39588</c:v>
                </c:pt>
                <c:pt idx="449">
                  <c:v>39733</c:v>
                </c:pt>
                <c:pt idx="450">
                  <c:v>39904</c:v>
                </c:pt>
                <c:pt idx="451">
                  <c:v>40090</c:v>
                </c:pt>
                <c:pt idx="452">
                  <c:v>40201</c:v>
                </c:pt>
                <c:pt idx="453">
                  <c:v>40376</c:v>
                </c:pt>
                <c:pt idx="454">
                  <c:v>40553</c:v>
                </c:pt>
                <c:pt idx="455">
                  <c:v>40700</c:v>
                </c:pt>
                <c:pt idx="456">
                  <c:v>40902</c:v>
                </c:pt>
                <c:pt idx="457">
                  <c:v>41036</c:v>
                </c:pt>
                <c:pt idx="458">
                  <c:v>41189</c:v>
                </c:pt>
                <c:pt idx="459">
                  <c:v>41435</c:v>
                </c:pt>
                <c:pt idx="460">
                  <c:v>41607</c:v>
                </c:pt>
                <c:pt idx="461">
                  <c:v>41705</c:v>
                </c:pt>
                <c:pt idx="462">
                  <c:v>41886</c:v>
                </c:pt>
                <c:pt idx="463">
                  <c:v>42021</c:v>
                </c:pt>
                <c:pt idx="464">
                  <c:v>42176</c:v>
                </c:pt>
                <c:pt idx="465">
                  <c:v>42244</c:v>
                </c:pt>
                <c:pt idx="466">
                  <c:v>42388</c:v>
                </c:pt>
                <c:pt idx="467">
                  <c:v>42490</c:v>
                </c:pt>
                <c:pt idx="468">
                  <c:v>42716</c:v>
                </c:pt>
                <c:pt idx="469">
                  <c:v>42874</c:v>
                </c:pt>
                <c:pt idx="470">
                  <c:v>43025</c:v>
                </c:pt>
                <c:pt idx="471">
                  <c:v>43227</c:v>
                </c:pt>
                <c:pt idx="472">
                  <c:v>43328</c:v>
                </c:pt>
                <c:pt idx="473">
                  <c:v>43480</c:v>
                </c:pt>
                <c:pt idx="474">
                  <c:v>43577</c:v>
                </c:pt>
                <c:pt idx="475">
                  <c:v>43720</c:v>
                </c:pt>
                <c:pt idx="476">
                  <c:v>43852</c:v>
                </c:pt>
                <c:pt idx="477">
                  <c:v>44097</c:v>
                </c:pt>
                <c:pt idx="478">
                  <c:v>44253</c:v>
                </c:pt>
                <c:pt idx="479">
                  <c:v>44354</c:v>
                </c:pt>
                <c:pt idx="480">
                  <c:v>44464</c:v>
                </c:pt>
                <c:pt idx="481">
                  <c:v>44598</c:v>
                </c:pt>
                <c:pt idx="482">
                  <c:v>44723</c:v>
                </c:pt>
                <c:pt idx="483">
                  <c:v>44856</c:v>
                </c:pt>
                <c:pt idx="484">
                  <c:v>44963</c:v>
                </c:pt>
                <c:pt idx="485">
                  <c:v>45067</c:v>
                </c:pt>
                <c:pt idx="486">
                  <c:v>45285</c:v>
                </c:pt>
                <c:pt idx="487">
                  <c:v>45477</c:v>
                </c:pt>
                <c:pt idx="488">
                  <c:v>45650</c:v>
                </c:pt>
                <c:pt idx="489">
                  <c:v>45828</c:v>
                </c:pt>
                <c:pt idx="490">
                  <c:v>46099</c:v>
                </c:pt>
                <c:pt idx="491">
                  <c:v>45952</c:v>
                </c:pt>
                <c:pt idx="492">
                  <c:v>46155</c:v>
                </c:pt>
                <c:pt idx="493">
                  <c:v>46394</c:v>
                </c:pt>
                <c:pt idx="494">
                  <c:v>46563</c:v>
                </c:pt>
                <c:pt idx="495">
                  <c:v>46752</c:v>
                </c:pt>
                <c:pt idx="496">
                  <c:v>46948</c:v>
                </c:pt>
                <c:pt idx="497">
                  <c:v>47172</c:v>
                </c:pt>
                <c:pt idx="498">
                  <c:v>47419</c:v>
                </c:pt>
                <c:pt idx="499">
                  <c:v>47628</c:v>
                </c:pt>
                <c:pt idx="500">
                  <c:v>47812</c:v>
                </c:pt>
                <c:pt idx="501">
                  <c:v>48036</c:v>
                </c:pt>
                <c:pt idx="502">
                  <c:v>48237</c:v>
                </c:pt>
                <c:pt idx="503">
                  <c:v>48387</c:v>
                </c:pt>
                <c:pt idx="504">
                  <c:v>48508</c:v>
                </c:pt>
                <c:pt idx="505">
                  <c:v>48751</c:v>
                </c:pt>
                <c:pt idx="506">
                  <c:v>48965</c:v>
                </c:pt>
                <c:pt idx="507">
                  <c:v>49195</c:v>
                </c:pt>
                <c:pt idx="508">
                  <c:v>49428</c:v>
                </c:pt>
                <c:pt idx="509">
                  <c:v>49710</c:v>
                </c:pt>
                <c:pt idx="510">
                  <c:v>49914</c:v>
                </c:pt>
                <c:pt idx="511">
                  <c:v>50175</c:v>
                </c:pt>
                <c:pt idx="512">
                  <c:v>50420</c:v>
                </c:pt>
                <c:pt idx="513">
                  <c:v>50625</c:v>
                </c:pt>
                <c:pt idx="514">
                  <c:v>50819</c:v>
                </c:pt>
                <c:pt idx="515">
                  <c:v>50985</c:v>
                </c:pt>
                <c:pt idx="516">
                  <c:v>51244</c:v>
                </c:pt>
                <c:pt idx="517">
                  <c:v>51457</c:v>
                </c:pt>
                <c:pt idx="518">
                  <c:v>51650</c:v>
                </c:pt>
                <c:pt idx="519">
                  <c:v>51797</c:v>
                </c:pt>
                <c:pt idx="520">
                  <c:v>52013</c:v>
                </c:pt>
                <c:pt idx="521">
                  <c:v>52242</c:v>
                </c:pt>
                <c:pt idx="522">
                  <c:v>52481</c:v>
                </c:pt>
                <c:pt idx="523">
                  <c:v>52583</c:v>
                </c:pt>
                <c:pt idx="524">
                  <c:v>52824</c:v>
                </c:pt>
                <c:pt idx="525">
                  <c:v>53029</c:v>
                </c:pt>
                <c:pt idx="526">
                  <c:v>53196</c:v>
                </c:pt>
                <c:pt idx="527">
                  <c:v>53437</c:v>
                </c:pt>
                <c:pt idx="528">
                  <c:v>53664</c:v>
                </c:pt>
                <c:pt idx="529">
                  <c:v>53826</c:v>
                </c:pt>
                <c:pt idx="530">
                  <c:v>53978</c:v>
                </c:pt>
                <c:pt idx="531">
                  <c:v>54215</c:v>
                </c:pt>
                <c:pt idx="532">
                  <c:v>54445</c:v>
                </c:pt>
                <c:pt idx="533">
                  <c:v>54704</c:v>
                </c:pt>
                <c:pt idx="534">
                  <c:v>54908</c:v>
                </c:pt>
                <c:pt idx="535">
                  <c:v>55061</c:v>
                </c:pt>
                <c:pt idx="536">
                  <c:v>55245</c:v>
                </c:pt>
                <c:pt idx="537">
                  <c:v>55474</c:v>
                </c:pt>
                <c:pt idx="538">
                  <c:v>55665</c:v>
                </c:pt>
                <c:pt idx="539">
                  <c:v>55854</c:v>
                </c:pt>
                <c:pt idx="540">
                  <c:v>56143</c:v>
                </c:pt>
                <c:pt idx="541">
                  <c:v>56383</c:v>
                </c:pt>
                <c:pt idx="542">
                  <c:v>56547</c:v>
                </c:pt>
                <c:pt idx="543">
                  <c:v>56813</c:v>
                </c:pt>
                <c:pt idx="544">
                  <c:v>57080</c:v>
                </c:pt>
                <c:pt idx="545">
                  <c:v>57299</c:v>
                </c:pt>
                <c:pt idx="546">
                  <c:v>57485</c:v>
                </c:pt>
                <c:pt idx="547">
                  <c:v>57712</c:v>
                </c:pt>
                <c:pt idx="548">
                  <c:v>57969</c:v>
                </c:pt>
                <c:pt idx="549">
                  <c:v>58193</c:v>
                </c:pt>
                <c:pt idx="550">
                  <c:v>58457</c:v>
                </c:pt>
                <c:pt idx="551">
                  <c:v>58670</c:v>
                </c:pt>
                <c:pt idx="552">
                  <c:v>58905</c:v>
                </c:pt>
                <c:pt idx="553">
                  <c:v>59174</c:v>
                </c:pt>
                <c:pt idx="554">
                  <c:v>59382</c:v>
                </c:pt>
                <c:pt idx="555">
                  <c:v>59623</c:v>
                </c:pt>
                <c:pt idx="556">
                  <c:v>59881</c:v>
                </c:pt>
                <c:pt idx="557">
                  <c:v>60121</c:v>
                </c:pt>
                <c:pt idx="558">
                  <c:v>60401</c:v>
                </c:pt>
                <c:pt idx="559">
                  <c:v>60695</c:v>
                </c:pt>
                <c:pt idx="560">
                  <c:v>60904</c:v>
                </c:pt>
                <c:pt idx="561">
                  <c:v>61169</c:v>
                </c:pt>
                <c:pt idx="562">
                  <c:v>61502</c:v>
                </c:pt>
                <c:pt idx="563">
                  <c:v>61798</c:v>
                </c:pt>
                <c:pt idx="564">
                  <c:v>62152</c:v>
                </c:pt>
                <c:pt idx="565">
                  <c:v>62462</c:v>
                </c:pt>
                <c:pt idx="566">
                  <c:v>62827</c:v>
                </c:pt>
                <c:pt idx="567">
                  <c:v>63196</c:v>
                </c:pt>
                <c:pt idx="568">
                  <c:v>63484</c:v>
                </c:pt>
                <c:pt idx="569">
                  <c:v>63821</c:v>
                </c:pt>
                <c:pt idx="570">
                  <c:v>64111</c:v>
                </c:pt>
                <c:pt idx="571">
                  <c:v>64424</c:v>
                </c:pt>
                <c:pt idx="572">
                  <c:v>64733</c:v>
                </c:pt>
                <c:pt idx="573">
                  <c:v>65082</c:v>
                </c:pt>
                <c:pt idx="574">
                  <c:v>65334</c:v>
                </c:pt>
                <c:pt idx="575">
                  <c:v>65620</c:v>
                </c:pt>
                <c:pt idx="576">
                  <c:v>66006</c:v>
                </c:pt>
                <c:pt idx="577">
                  <c:v>66324</c:v>
                </c:pt>
                <c:pt idx="578">
                  <c:v>66638</c:v>
                </c:pt>
                <c:pt idx="579">
                  <c:v>67015</c:v>
                </c:pt>
                <c:pt idx="580">
                  <c:v>67333</c:v>
                </c:pt>
                <c:pt idx="581">
                  <c:v>67719</c:v>
                </c:pt>
                <c:pt idx="582">
                  <c:v>68090</c:v>
                </c:pt>
                <c:pt idx="583">
                  <c:v>68432</c:v>
                </c:pt>
                <c:pt idx="584">
                  <c:v>68808</c:v>
                </c:pt>
                <c:pt idx="585">
                  <c:v>69220</c:v>
                </c:pt>
                <c:pt idx="586">
                  <c:v>69603</c:v>
                </c:pt>
                <c:pt idx="587">
                  <c:v>70006</c:v>
                </c:pt>
                <c:pt idx="588">
                  <c:v>70413</c:v>
                </c:pt>
                <c:pt idx="589">
                  <c:v>70772</c:v>
                </c:pt>
                <c:pt idx="590">
                  <c:v>71108</c:v>
                </c:pt>
                <c:pt idx="591">
                  <c:v>71487</c:v>
                </c:pt>
                <c:pt idx="592">
                  <c:v>71854</c:v>
                </c:pt>
                <c:pt idx="593">
                  <c:v>72199</c:v>
                </c:pt>
                <c:pt idx="594">
                  <c:v>72555</c:v>
                </c:pt>
                <c:pt idx="595">
                  <c:v>72932</c:v>
                </c:pt>
                <c:pt idx="596">
                  <c:v>73242</c:v>
                </c:pt>
                <c:pt idx="597">
                  <c:v>73607</c:v>
                </c:pt>
                <c:pt idx="598">
                  <c:v>74069</c:v>
                </c:pt>
                <c:pt idx="599">
                  <c:v>74455</c:v>
                </c:pt>
                <c:pt idx="600">
                  <c:v>74838</c:v>
                </c:pt>
                <c:pt idx="601">
                  <c:v>75186</c:v>
                </c:pt>
                <c:pt idx="602">
                  <c:v>75508</c:v>
                </c:pt>
                <c:pt idx="603">
                  <c:v>75936</c:v>
                </c:pt>
                <c:pt idx="604">
                  <c:v>76363</c:v>
                </c:pt>
                <c:pt idx="605">
                  <c:v>76802</c:v>
                </c:pt>
                <c:pt idx="606">
                  <c:v>77217</c:v>
                </c:pt>
                <c:pt idx="607">
                  <c:v>77618</c:v>
                </c:pt>
                <c:pt idx="608">
                  <c:v>78072</c:v>
                </c:pt>
                <c:pt idx="609">
                  <c:v>78458</c:v>
                </c:pt>
                <c:pt idx="610">
                  <c:v>78769</c:v>
                </c:pt>
                <c:pt idx="611">
                  <c:v>79149</c:v>
                </c:pt>
                <c:pt idx="612">
                  <c:v>79509</c:v>
                </c:pt>
                <c:pt idx="613">
                  <c:v>79905</c:v>
                </c:pt>
                <c:pt idx="614">
                  <c:v>80328</c:v>
                </c:pt>
                <c:pt idx="615">
                  <c:v>80733</c:v>
                </c:pt>
                <c:pt idx="616">
                  <c:v>81232</c:v>
                </c:pt>
                <c:pt idx="617">
                  <c:v>81824</c:v>
                </c:pt>
                <c:pt idx="618">
                  <c:v>82515</c:v>
                </c:pt>
                <c:pt idx="619">
                  <c:v>83225</c:v>
                </c:pt>
                <c:pt idx="620">
                  <c:v>83887</c:v>
                </c:pt>
                <c:pt idx="621">
                  <c:v>84515</c:v>
                </c:pt>
                <c:pt idx="622">
                  <c:v>85265</c:v>
                </c:pt>
                <c:pt idx="623">
                  <c:v>85900</c:v>
                </c:pt>
                <c:pt idx="624">
                  <c:v>86464</c:v>
                </c:pt>
                <c:pt idx="625">
                  <c:v>86859</c:v>
                </c:pt>
                <c:pt idx="626">
                  <c:v>87124</c:v>
                </c:pt>
                <c:pt idx="627">
                  <c:v>87344</c:v>
                </c:pt>
                <c:pt idx="628">
                  <c:v>87562</c:v>
                </c:pt>
                <c:pt idx="629">
                  <c:v>87668</c:v>
                </c:pt>
                <c:pt idx="630">
                  <c:v>87816</c:v>
                </c:pt>
                <c:pt idx="631">
                  <c:v>87962</c:v>
                </c:pt>
                <c:pt idx="632">
                  <c:v>88237</c:v>
                </c:pt>
                <c:pt idx="633">
                  <c:v>88553</c:v>
                </c:pt>
                <c:pt idx="634">
                  <c:v>88987</c:v>
                </c:pt>
                <c:pt idx="635">
                  <c:v>89364</c:v>
                </c:pt>
                <c:pt idx="636">
                  <c:v>89790</c:v>
                </c:pt>
                <c:pt idx="637">
                  <c:v>90296</c:v>
                </c:pt>
                <c:pt idx="638">
                  <c:v>90795</c:v>
                </c:pt>
                <c:pt idx="639">
                  <c:v>91320</c:v>
                </c:pt>
                <c:pt idx="640">
                  <c:v>91866</c:v>
                </c:pt>
                <c:pt idx="641">
                  <c:v>92385</c:v>
                </c:pt>
                <c:pt idx="642">
                  <c:v>92805</c:v>
                </c:pt>
                <c:pt idx="643">
                  <c:v>93254</c:v>
                </c:pt>
                <c:pt idx="644">
                  <c:v>93754</c:v>
                </c:pt>
                <c:pt idx="645">
                  <c:v>94361</c:v>
                </c:pt>
                <c:pt idx="646">
                  <c:v>94859</c:v>
                </c:pt>
                <c:pt idx="647">
                  <c:v>95404</c:v>
                </c:pt>
                <c:pt idx="648">
                  <c:v>95879</c:v>
                </c:pt>
                <c:pt idx="649">
                  <c:v>96450</c:v>
                </c:pt>
                <c:pt idx="650">
                  <c:v>96982</c:v>
                </c:pt>
                <c:pt idx="651">
                  <c:v>97670</c:v>
                </c:pt>
                <c:pt idx="652">
                  <c:v>98266</c:v>
                </c:pt>
                <c:pt idx="653">
                  <c:v>98826</c:v>
                </c:pt>
                <c:pt idx="654">
                  <c:v>99326</c:v>
                </c:pt>
                <c:pt idx="655">
                  <c:v>99805</c:v>
                </c:pt>
                <c:pt idx="656">
                  <c:v>100221</c:v>
                </c:pt>
                <c:pt idx="657">
                  <c:v>100623</c:v>
                </c:pt>
                <c:pt idx="658">
                  <c:v>101116</c:v>
                </c:pt>
                <c:pt idx="659">
                  <c:v>101700</c:v>
                </c:pt>
                <c:pt idx="660">
                  <c:v>102262</c:v>
                </c:pt>
                <c:pt idx="661">
                  <c:v>102899</c:v>
                </c:pt>
                <c:pt idx="662">
                  <c:v>103586</c:v>
                </c:pt>
                <c:pt idx="663">
                  <c:v>104221</c:v>
                </c:pt>
                <c:pt idx="664">
                  <c:v>104777</c:v>
                </c:pt>
                <c:pt idx="665">
                  <c:v>105338</c:v>
                </c:pt>
                <c:pt idx="666">
                  <c:v>106040</c:v>
                </c:pt>
                <c:pt idx="667">
                  <c:v>106636</c:v>
                </c:pt>
                <c:pt idx="668">
                  <c:v>107227</c:v>
                </c:pt>
                <c:pt idx="669">
                  <c:v>107854</c:v>
                </c:pt>
                <c:pt idx="670">
                  <c:v>108461</c:v>
                </c:pt>
                <c:pt idx="671">
                  <c:v>109003</c:v>
                </c:pt>
                <c:pt idx="672">
                  <c:v>109474</c:v>
                </c:pt>
                <c:pt idx="673">
                  <c:v>109969</c:v>
                </c:pt>
                <c:pt idx="674">
                  <c:v>110642</c:v>
                </c:pt>
                <c:pt idx="675">
                  <c:v>111371</c:v>
                </c:pt>
                <c:pt idx="676">
                  <c:v>112036</c:v>
                </c:pt>
                <c:pt idx="677">
                  <c:v>112610</c:v>
                </c:pt>
                <c:pt idx="678">
                  <c:v>113349</c:v>
                </c:pt>
                <c:pt idx="679">
                  <c:v>114000</c:v>
                </c:pt>
                <c:pt idx="680">
                  <c:v>114563</c:v>
                </c:pt>
                <c:pt idx="681">
                  <c:v>115086</c:v>
                </c:pt>
                <c:pt idx="682">
                  <c:v>115525</c:v>
                </c:pt>
                <c:pt idx="683">
                  <c:v>115881</c:v>
                </c:pt>
                <c:pt idx="684">
                  <c:v>116295</c:v>
                </c:pt>
                <c:pt idx="685">
                  <c:v>116704</c:v>
                </c:pt>
                <c:pt idx="686">
                  <c:v>117091</c:v>
                </c:pt>
                <c:pt idx="687">
                  <c:v>117531</c:v>
                </c:pt>
                <c:pt idx="688">
                  <c:v>117857</c:v>
                </c:pt>
                <c:pt idx="689">
                  <c:v>118207</c:v>
                </c:pt>
                <c:pt idx="690">
                  <c:v>118557</c:v>
                </c:pt>
                <c:pt idx="691">
                  <c:v>118950</c:v>
                </c:pt>
                <c:pt idx="692">
                  <c:v>119359</c:v>
                </c:pt>
                <c:pt idx="693">
                  <c:v>119805</c:v>
                </c:pt>
                <c:pt idx="694">
                  <c:v>120277</c:v>
                </c:pt>
                <c:pt idx="695">
                  <c:v>120705</c:v>
                </c:pt>
                <c:pt idx="696">
                  <c:v>121210</c:v>
                </c:pt>
                <c:pt idx="697">
                  <c:v>121833</c:v>
                </c:pt>
                <c:pt idx="698">
                  <c:v>122522</c:v>
                </c:pt>
                <c:pt idx="699">
                  <c:v>123292</c:v>
                </c:pt>
                <c:pt idx="700">
                  <c:v>124051</c:v>
                </c:pt>
                <c:pt idx="701">
                  <c:v>124794</c:v>
                </c:pt>
                <c:pt idx="702">
                  <c:v>125719</c:v>
                </c:pt>
                <c:pt idx="703">
                  <c:v>126695</c:v>
                </c:pt>
                <c:pt idx="704">
                  <c:v>127708</c:v>
                </c:pt>
                <c:pt idx="705">
                  <c:v>128836</c:v>
                </c:pt>
                <c:pt idx="706">
                  <c:v>129962</c:v>
                </c:pt>
                <c:pt idx="707">
                  <c:v>131016</c:v>
                </c:pt>
                <c:pt idx="708">
                  <c:v>132089</c:v>
                </c:pt>
                <c:pt idx="709">
                  <c:v>133252</c:v>
                </c:pt>
                <c:pt idx="710">
                  <c:v>134470</c:v>
                </c:pt>
                <c:pt idx="711">
                  <c:v>135782</c:v>
                </c:pt>
                <c:pt idx="712">
                  <c:v>137266</c:v>
                </c:pt>
                <c:pt idx="713">
                  <c:v>138929</c:v>
                </c:pt>
                <c:pt idx="714">
                  <c:v>140662</c:v>
                </c:pt>
                <c:pt idx="715">
                  <c:v>142295</c:v>
                </c:pt>
                <c:pt idx="716">
                  <c:v>143972</c:v>
                </c:pt>
                <c:pt idx="717">
                  <c:v>145773</c:v>
                </c:pt>
                <c:pt idx="718">
                  <c:v>147685</c:v>
                </c:pt>
                <c:pt idx="719">
                  <c:v>149625</c:v>
                </c:pt>
                <c:pt idx="720">
                  <c:v>151598</c:v>
                </c:pt>
                <c:pt idx="721">
                  <c:v>153677</c:v>
                </c:pt>
                <c:pt idx="722">
                  <c:v>155714</c:v>
                </c:pt>
                <c:pt idx="723">
                  <c:v>157838</c:v>
                </c:pt>
                <c:pt idx="724">
                  <c:v>159773</c:v>
                </c:pt>
                <c:pt idx="725">
                  <c:v>161855</c:v>
                </c:pt>
                <c:pt idx="726">
                  <c:v>163921</c:v>
                </c:pt>
                <c:pt idx="727">
                  <c:v>165944</c:v>
                </c:pt>
                <c:pt idx="728">
                  <c:v>167971</c:v>
                </c:pt>
                <c:pt idx="729">
                  <c:v>170114</c:v>
                </c:pt>
                <c:pt idx="730">
                  <c:v>172268</c:v>
                </c:pt>
                <c:pt idx="731">
                  <c:v>174277</c:v>
                </c:pt>
                <c:pt idx="732">
                  <c:v>176342</c:v>
                </c:pt>
                <c:pt idx="733">
                  <c:v>178481</c:v>
                </c:pt>
                <c:pt idx="734">
                  <c:v>180515</c:v>
                </c:pt>
                <c:pt idx="735">
                  <c:v>182441</c:v>
                </c:pt>
                <c:pt idx="736">
                  <c:v>184363</c:v>
                </c:pt>
                <c:pt idx="737">
                  <c:v>186271</c:v>
                </c:pt>
                <c:pt idx="738">
                  <c:v>188210</c:v>
                </c:pt>
                <c:pt idx="739">
                  <c:v>190083</c:v>
                </c:pt>
                <c:pt idx="740">
                  <c:v>191877</c:v>
                </c:pt>
                <c:pt idx="741">
                  <c:v>193677</c:v>
                </c:pt>
                <c:pt idx="742">
                  <c:v>195344</c:v>
                </c:pt>
                <c:pt idx="743">
                  <c:v>196898</c:v>
                </c:pt>
                <c:pt idx="744">
                  <c:v>198400</c:v>
                </c:pt>
                <c:pt idx="745">
                  <c:v>199982</c:v>
                </c:pt>
                <c:pt idx="746">
                  <c:v>201761</c:v>
                </c:pt>
                <c:pt idx="747">
                  <c:v>203412</c:v>
                </c:pt>
                <c:pt idx="748">
                  <c:v>204842</c:v>
                </c:pt>
                <c:pt idx="749">
                  <c:v>206099</c:v>
                </c:pt>
                <c:pt idx="750">
                  <c:v>207503</c:v>
                </c:pt>
                <c:pt idx="751">
                  <c:v>208848</c:v>
                </c:pt>
                <c:pt idx="752">
                  <c:v>210171</c:v>
                </c:pt>
                <c:pt idx="753">
                  <c:v>211431</c:v>
                </c:pt>
                <c:pt idx="754">
                  <c:v>212668</c:v>
                </c:pt>
                <c:pt idx="755">
                  <c:v>213974</c:v>
                </c:pt>
                <c:pt idx="756">
                  <c:v>215189</c:v>
                </c:pt>
                <c:pt idx="757">
                  <c:v>216526</c:v>
                </c:pt>
                <c:pt idx="758">
                  <c:v>217653</c:v>
                </c:pt>
                <c:pt idx="759">
                  <c:v>218736</c:v>
                </c:pt>
                <c:pt idx="760">
                  <c:v>220059</c:v>
                </c:pt>
                <c:pt idx="761">
                  <c:v>221259</c:v>
                </c:pt>
                <c:pt idx="762">
                  <c:v>222388</c:v>
                </c:pt>
                <c:pt idx="763">
                  <c:v>223354</c:v>
                </c:pt>
                <c:pt idx="764">
                  <c:v>224507</c:v>
                </c:pt>
                <c:pt idx="765">
                  <c:v>225761</c:v>
                </c:pt>
                <c:pt idx="766">
                  <c:v>226897</c:v>
                </c:pt>
                <c:pt idx="767">
                  <c:v>228294</c:v>
                </c:pt>
                <c:pt idx="768">
                  <c:v>229425</c:v>
                </c:pt>
                <c:pt idx="769">
                  <c:v>230460</c:v>
                </c:pt>
                <c:pt idx="770">
                  <c:v>231540</c:v>
                </c:pt>
                <c:pt idx="771">
                  <c:v>232795</c:v>
                </c:pt>
                <c:pt idx="772">
                  <c:v>233997</c:v>
                </c:pt>
                <c:pt idx="773">
                  <c:v>235105</c:v>
                </c:pt>
                <c:pt idx="774">
                  <c:v>236158</c:v>
                </c:pt>
                <c:pt idx="775">
                  <c:v>237126</c:v>
                </c:pt>
                <c:pt idx="776">
                  <c:v>238139</c:v>
                </c:pt>
                <c:pt idx="777">
                  <c:v>239184</c:v>
                </c:pt>
                <c:pt idx="778">
                  <c:v>239981</c:v>
                </c:pt>
                <c:pt idx="779">
                  <c:v>240853</c:v>
                </c:pt>
                <c:pt idx="780">
                  <c:v>241809</c:v>
                </c:pt>
                <c:pt idx="781">
                  <c:v>242619</c:v>
                </c:pt>
                <c:pt idx="782">
                  <c:v>243454</c:v>
                </c:pt>
                <c:pt idx="783">
                  <c:v>244269</c:v>
                </c:pt>
                <c:pt idx="784">
                  <c:v>244967</c:v>
                </c:pt>
                <c:pt idx="785">
                  <c:v>245768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8D22-409C-8E6B-36C8E9CDC45D}"/>
            </c:ext>
          </c:extLst>
        </c:ser>
        <c:ser>
          <c:idx val="1"/>
          <c:order val="1"/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val>
            <c:numRef>
              <c:f>Sheet1!$D$2:$D$16487</c:f>
              <c:numCache>
                <c:formatCode>General</c:formatCode>
                <c:ptCount val="786"/>
                <c:pt idx="0">
                  <c:v>75708</c:v>
                </c:pt>
                <c:pt idx="1">
                  <c:v>75042</c:v>
                </c:pt>
                <c:pt idx="2">
                  <c:v>75627</c:v>
                </c:pt>
                <c:pt idx="3">
                  <c:v>78604</c:v>
                </c:pt>
                <c:pt idx="4">
                  <c:v>79496</c:v>
                </c:pt>
                <c:pt idx="5">
                  <c:v>78465</c:v>
                </c:pt>
                <c:pt idx="6">
                  <c:v>77410</c:v>
                </c:pt>
                <c:pt idx="7">
                  <c:v>76753</c:v>
                </c:pt>
                <c:pt idx="8">
                  <c:v>76389</c:v>
                </c:pt>
                <c:pt idx="9">
                  <c:v>76120</c:v>
                </c:pt>
                <c:pt idx="10">
                  <c:v>76069</c:v>
                </c:pt>
                <c:pt idx="11">
                  <c:v>76055</c:v>
                </c:pt>
                <c:pt idx="12">
                  <c:v>76027</c:v>
                </c:pt>
                <c:pt idx="13">
                  <c:v>76007</c:v>
                </c:pt>
                <c:pt idx="14">
                  <c:v>76095</c:v>
                </c:pt>
                <c:pt idx="15">
                  <c:v>76136</c:v>
                </c:pt>
                <c:pt idx="16">
                  <c:v>76225</c:v>
                </c:pt>
                <c:pt idx="17">
                  <c:v>76357</c:v>
                </c:pt>
                <c:pt idx="18">
                  <c:v>76438</c:v>
                </c:pt>
                <c:pt idx="19">
                  <c:v>76488</c:v>
                </c:pt>
                <c:pt idx="20">
                  <c:v>76642</c:v>
                </c:pt>
                <c:pt idx="21">
                  <c:v>76831</c:v>
                </c:pt>
                <c:pt idx="22">
                  <c:v>76874</c:v>
                </c:pt>
                <c:pt idx="23">
                  <c:v>76946</c:v>
                </c:pt>
                <c:pt idx="24">
                  <c:v>78936</c:v>
                </c:pt>
                <c:pt idx="25">
                  <c:v>147780</c:v>
                </c:pt>
                <c:pt idx="26">
                  <c:v>285096</c:v>
                </c:pt>
                <c:pt idx="27">
                  <c:v>253643</c:v>
                </c:pt>
                <c:pt idx="28">
                  <c:v>149194</c:v>
                </c:pt>
                <c:pt idx="29">
                  <c:v>98640</c:v>
                </c:pt>
                <c:pt idx="30">
                  <c:v>83283</c:v>
                </c:pt>
                <c:pt idx="31">
                  <c:v>79566</c:v>
                </c:pt>
                <c:pt idx="32">
                  <c:v>78867</c:v>
                </c:pt>
                <c:pt idx="33">
                  <c:v>78828</c:v>
                </c:pt>
                <c:pt idx="34">
                  <c:v>78877</c:v>
                </c:pt>
                <c:pt idx="35">
                  <c:v>78981</c:v>
                </c:pt>
                <c:pt idx="36">
                  <c:v>79107</c:v>
                </c:pt>
                <c:pt idx="37">
                  <c:v>79223</c:v>
                </c:pt>
                <c:pt idx="38">
                  <c:v>79370</c:v>
                </c:pt>
                <c:pt idx="39">
                  <c:v>79481</c:v>
                </c:pt>
                <c:pt idx="40">
                  <c:v>79598</c:v>
                </c:pt>
                <c:pt idx="41">
                  <c:v>79695</c:v>
                </c:pt>
                <c:pt idx="42">
                  <c:v>79837</c:v>
                </c:pt>
                <c:pt idx="43">
                  <c:v>79976</c:v>
                </c:pt>
                <c:pt idx="44">
                  <c:v>80153</c:v>
                </c:pt>
                <c:pt idx="45">
                  <c:v>80299</c:v>
                </c:pt>
                <c:pt idx="46">
                  <c:v>80426</c:v>
                </c:pt>
                <c:pt idx="47">
                  <c:v>80554</c:v>
                </c:pt>
                <c:pt idx="48">
                  <c:v>80990</c:v>
                </c:pt>
                <c:pt idx="49">
                  <c:v>82063</c:v>
                </c:pt>
                <c:pt idx="50">
                  <c:v>83549</c:v>
                </c:pt>
                <c:pt idx="51">
                  <c:v>84314</c:v>
                </c:pt>
                <c:pt idx="52">
                  <c:v>84094</c:v>
                </c:pt>
                <c:pt idx="53">
                  <c:v>83607</c:v>
                </c:pt>
                <c:pt idx="54">
                  <c:v>83890</c:v>
                </c:pt>
                <c:pt idx="55">
                  <c:v>85987</c:v>
                </c:pt>
                <c:pt idx="56">
                  <c:v>89455</c:v>
                </c:pt>
                <c:pt idx="57">
                  <c:v>91389</c:v>
                </c:pt>
                <c:pt idx="58">
                  <c:v>90326</c:v>
                </c:pt>
                <c:pt idx="59">
                  <c:v>88211</c:v>
                </c:pt>
                <c:pt idx="60">
                  <c:v>86684</c:v>
                </c:pt>
                <c:pt idx="61">
                  <c:v>85961</c:v>
                </c:pt>
                <c:pt idx="62">
                  <c:v>85614</c:v>
                </c:pt>
                <c:pt idx="63">
                  <c:v>85383</c:v>
                </c:pt>
                <c:pt idx="64">
                  <c:v>137940</c:v>
                </c:pt>
                <c:pt idx="65">
                  <c:v>4490742</c:v>
                </c:pt>
                <c:pt idx="66">
                  <c:v>25418284</c:v>
                </c:pt>
                <c:pt idx="67">
                  <c:v>8080373</c:v>
                </c:pt>
                <c:pt idx="68">
                  <c:v>2201018</c:v>
                </c:pt>
                <c:pt idx="69">
                  <c:v>1441963</c:v>
                </c:pt>
                <c:pt idx="70">
                  <c:v>1589645</c:v>
                </c:pt>
                <c:pt idx="71">
                  <c:v>1988418</c:v>
                </c:pt>
                <c:pt idx="72">
                  <c:v>2655628</c:v>
                </c:pt>
                <c:pt idx="73">
                  <c:v>3825398</c:v>
                </c:pt>
                <c:pt idx="74">
                  <c:v>5965043</c:v>
                </c:pt>
                <c:pt idx="75">
                  <c:v>9773320</c:v>
                </c:pt>
                <c:pt idx="76">
                  <c:v>15786490</c:v>
                </c:pt>
                <c:pt idx="77">
                  <c:v>23343774</c:v>
                </c:pt>
                <c:pt idx="78">
                  <c:v>29889613</c:v>
                </c:pt>
                <c:pt idx="79">
                  <c:v>30117554</c:v>
                </c:pt>
                <c:pt idx="80">
                  <c:v>21998919</c:v>
                </c:pt>
                <c:pt idx="81">
                  <c:v>13223971</c:v>
                </c:pt>
                <c:pt idx="82">
                  <c:v>8445488</c:v>
                </c:pt>
                <c:pt idx="83">
                  <c:v>6532814</c:v>
                </c:pt>
                <c:pt idx="84">
                  <c:v>5771060</c:v>
                </c:pt>
                <c:pt idx="85">
                  <c:v>5379708</c:v>
                </c:pt>
                <c:pt idx="86">
                  <c:v>5119111</c:v>
                </c:pt>
                <c:pt idx="87">
                  <c:v>4918910</c:v>
                </c:pt>
                <c:pt idx="88">
                  <c:v>4753976</c:v>
                </c:pt>
                <c:pt idx="89">
                  <c:v>4612152</c:v>
                </c:pt>
                <c:pt idx="90">
                  <c:v>4485803</c:v>
                </c:pt>
                <c:pt idx="91">
                  <c:v>4369994</c:v>
                </c:pt>
                <c:pt idx="92">
                  <c:v>4261879</c:v>
                </c:pt>
                <c:pt idx="93">
                  <c:v>4164399</c:v>
                </c:pt>
                <c:pt idx="94">
                  <c:v>4073818</c:v>
                </c:pt>
                <c:pt idx="95">
                  <c:v>3934414</c:v>
                </c:pt>
                <c:pt idx="96">
                  <c:v>3544669</c:v>
                </c:pt>
                <c:pt idx="97">
                  <c:v>2675002</c:v>
                </c:pt>
                <c:pt idx="98">
                  <c:v>1592077</c:v>
                </c:pt>
                <c:pt idx="99">
                  <c:v>867955</c:v>
                </c:pt>
                <c:pt idx="100">
                  <c:v>572278</c:v>
                </c:pt>
                <c:pt idx="101">
                  <c:v>477911</c:v>
                </c:pt>
                <c:pt idx="102">
                  <c:v>439721</c:v>
                </c:pt>
                <c:pt idx="103">
                  <c:v>414212</c:v>
                </c:pt>
                <c:pt idx="104">
                  <c:v>392359</c:v>
                </c:pt>
                <c:pt idx="105">
                  <c:v>372551</c:v>
                </c:pt>
                <c:pt idx="106">
                  <c:v>354695</c:v>
                </c:pt>
                <c:pt idx="107">
                  <c:v>338617</c:v>
                </c:pt>
                <c:pt idx="108">
                  <c:v>323869</c:v>
                </c:pt>
                <c:pt idx="109">
                  <c:v>310415</c:v>
                </c:pt>
                <c:pt idx="110">
                  <c:v>298437</c:v>
                </c:pt>
                <c:pt idx="111">
                  <c:v>287533</c:v>
                </c:pt>
                <c:pt idx="112">
                  <c:v>277352</c:v>
                </c:pt>
                <c:pt idx="113">
                  <c:v>267686</c:v>
                </c:pt>
                <c:pt idx="114">
                  <c:v>259003</c:v>
                </c:pt>
                <c:pt idx="115">
                  <c:v>250928</c:v>
                </c:pt>
                <c:pt idx="116">
                  <c:v>243459</c:v>
                </c:pt>
                <c:pt idx="117">
                  <c:v>236302</c:v>
                </c:pt>
                <c:pt idx="118">
                  <c:v>229730</c:v>
                </c:pt>
                <c:pt idx="119">
                  <c:v>223564</c:v>
                </c:pt>
                <c:pt idx="120">
                  <c:v>217767</c:v>
                </c:pt>
                <c:pt idx="121">
                  <c:v>212353</c:v>
                </c:pt>
                <c:pt idx="122">
                  <c:v>207331</c:v>
                </c:pt>
                <c:pt idx="123">
                  <c:v>202508</c:v>
                </c:pt>
                <c:pt idx="124">
                  <c:v>198023</c:v>
                </c:pt>
                <c:pt idx="125">
                  <c:v>193818</c:v>
                </c:pt>
                <c:pt idx="126">
                  <c:v>189720</c:v>
                </c:pt>
                <c:pt idx="127">
                  <c:v>185914</c:v>
                </c:pt>
                <c:pt idx="128">
                  <c:v>182448</c:v>
                </c:pt>
                <c:pt idx="129">
                  <c:v>179183</c:v>
                </c:pt>
                <c:pt idx="130">
                  <c:v>176073</c:v>
                </c:pt>
                <c:pt idx="131">
                  <c:v>173120</c:v>
                </c:pt>
                <c:pt idx="132">
                  <c:v>170331</c:v>
                </c:pt>
                <c:pt idx="133">
                  <c:v>167538</c:v>
                </c:pt>
                <c:pt idx="134">
                  <c:v>164899</c:v>
                </c:pt>
                <c:pt idx="135">
                  <c:v>162373</c:v>
                </c:pt>
                <c:pt idx="136">
                  <c:v>159998</c:v>
                </c:pt>
                <c:pt idx="137">
                  <c:v>157817</c:v>
                </c:pt>
                <c:pt idx="138">
                  <c:v>155727</c:v>
                </c:pt>
                <c:pt idx="139">
                  <c:v>153743</c:v>
                </c:pt>
                <c:pt idx="140">
                  <c:v>151804</c:v>
                </c:pt>
                <c:pt idx="141">
                  <c:v>149953</c:v>
                </c:pt>
                <c:pt idx="142">
                  <c:v>148155</c:v>
                </c:pt>
                <c:pt idx="143">
                  <c:v>146520</c:v>
                </c:pt>
                <c:pt idx="144">
                  <c:v>145060</c:v>
                </c:pt>
                <c:pt idx="145">
                  <c:v>143561</c:v>
                </c:pt>
                <c:pt idx="146">
                  <c:v>142159</c:v>
                </c:pt>
                <c:pt idx="147">
                  <c:v>140822</c:v>
                </c:pt>
                <c:pt idx="148">
                  <c:v>139490</c:v>
                </c:pt>
                <c:pt idx="149">
                  <c:v>138201</c:v>
                </c:pt>
                <c:pt idx="150">
                  <c:v>137011</c:v>
                </c:pt>
                <c:pt idx="151">
                  <c:v>135836</c:v>
                </c:pt>
                <c:pt idx="152">
                  <c:v>134716</c:v>
                </c:pt>
                <c:pt idx="153">
                  <c:v>133662</c:v>
                </c:pt>
                <c:pt idx="154">
                  <c:v>132677</c:v>
                </c:pt>
                <c:pt idx="155">
                  <c:v>131694</c:v>
                </c:pt>
                <c:pt idx="156">
                  <c:v>130720</c:v>
                </c:pt>
                <c:pt idx="157">
                  <c:v>129799</c:v>
                </c:pt>
                <c:pt idx="158">
                  <c:v>128895</c:v>
                </c:pt>
                <c:pt idx="159">
                  <c:v>128028</c:v>
                </c:pt>
                <c:pt idx="160">
                  <c:v>127192</c:v>
                </c:pt>
                <c:pt idx="161">
                  <c:v>126429</c:v>
                </c:pt>
                <c:pt idx="162">
                  <c:v>125677</c:v>
                </c:pt>
                <c:pt idx="163">
                  <c:v>124979</c:v>
                </c:pt>
                <c:pt idx="164">
                  <c:v>124301</c:v>
                </c:pt>
                <c:pt idx="165">
                  <c:v>123618</c:v>
                </c:pt>
                <c:pt idx="166">
                  <c:v>123003</c:v>
                </c:pt>
                <c:pt idx="167">
                  <c:v>122417</c:v>
                </c:pt>
                <c:pt idx="168">
                  <c:v>121842</c:v>
                </c:pt>
                <c:pt idx="169">
                  <c:v>121182</c:v>
                </c:pt>
                <c:pt idx="170">
                  <c:v>120578</c:v>
                </c:pt>
                <c:pt idx="171">
                  <c:v>120081</c:v>
                </c:pt>
                <c:pt idx="172">
                  <c:v>119625</c:v>
                </c:pt>
                <c:pt idx="173">
                  <c:v>119533</c:v>
                </c:pt>
                <c:pt idx="174">
                  <c:v>120246</c:v>
                </c:pt>
                <c:pt idx="175">
                  <c:v>122462</c:v>
                </c:pt>
                <c:pt idx="176">
                  <c:v>126731</c:v>
                </c:pt>
                <c:pt idx="177">
                  <c:v>132795</c:v>
                </c:pt>
                <c:pt idx="178">
                  <c:v>138623</c:v>
                </c:pt>
                <c:pt idx="179">
                  <c:v>141600</c:v>
                </c:pt>
                <c:pt idx="180">
                  <c:v>140174</c:v>
                </c:pt>
                <c:pt idx="181">
                  <c:v>135049</c:v>
                </c:pt>
                <c:pt idx="182">
                  <c:v>128622</c:v>
                </c:pt>
                <c:pt idx="183">
                  <c:v>122966</c:v>
                </c:pt>
                <c:pt idx="184">
                  <c:v>118994</c:v>
                </c:pt>
                <c:pt idx="185">
                  <c:v>116691</c:v>
                </c:pt>
                <c:pt idx="186">
                  <c:v>115578</c:v>
                </c:pt>
                <c:pt idx="187">
                  <c:v>115207</c:v>
                </c:pt>
                <c:pt idx="188">
                  <c:v>115469</c:v>
                </c:pt>
                <c:pt idx="189">
                  <c:v>116307</c:v>
                </c:pt>
                <c:pt idx="190">
                  <c:v>117558</c:v>
                </c:pt>
                <c:pt idx="191">
                  <c:v>118579</c:v>
                </c:pt>
                <c:pt idx="192">
                  <c:v>118778</c:v>
                </c:pt>
                <c:pt idx="193">
                  <c:v>117985</c:v>
                </c:pt>
                <c:pt idx="194">
                  <c:v>116458</c:v>
                </c:pt>
                <c:pt idx="195">
                  <c:v>114883</c:v>
                </c:pt>
                <c:pt idx="196">
                  <c:v>113689</c:v>
                </c:pt>
                <c:pt idx="197">
                  <c:v>113003</c:v>
                </c:pt>
                <c:pt idx="198">
                  <c:v>112681</c:v>
                </c:pt>
                <c:pt idx="199">
                  <c:v>112530</c:v>
                </c:pt>
                <c:pt idx="200">
                  <c:v>112248</c:v>
                </c:pt>
                <c:pt idx="201">
                  <c:v>111803</c:v>
                </c:pt>
                <c:pt idx="202">
                  <c:v>111339</c:v>
                </c:pt>
                <c:pt idx="203">
                  <c:v>110856</c:v>
                </c:pt>
                <c:pt idx="204">
                  <c:v>110430</c:v>
                </c:pt>
                <c:pt idx="205">
                  <c:v>110162</c:v>
                </c:pt>
                <c:pt idx="206">
                  <c:v>109849</c:v>
                </c:pt>
                <c:pt idx="207">
                  <c:v>109435</c:v>
                </c:pt>
                <c:pt idx="208">
                  <c:v>109028</c:v>
                </c:pt>
                <c:pt idx="209">
                  <c:v>108658</c:v>
                </c:pt>
                <c:pt idx="210">
                  <c:v>108381</c:v>
                </c:pt>
                <c:pt idx="211">
                  <c:v>108154</c:v>
                </c:pt>
                <c:pt idx="212">
                  <c:v>107918</c:v>
                </c:pt>
                <c:pt idx="213">
                  <c:v>107815</c:v>
                </c:pt>
                <c:pt idx="214">
                  <c:v>107689</c:v>
                </c:pt>
                <c:pt idx="215">
                  <c:v>107581</c:v>
                </c:pt>
                <c:pt idx="216">
                  <c:v>107440</c:v>
                </c:pt>
                <c:pt idx="217">
                  <c:v>107340</c:v>
                </c:pt>
                <c:pt idx="218">
                  <c:v>107232</c:v>
                </c:pt>
                <c:pt idx="219">
                  <c:v>107124</c:v>
                </c:pt>
                <c:pt idx="220">
                  <c:v>107039</c:v>
                </c:pt>
                <c:pt idx="221">
                  <c:v>106964</c:v>
                </c:pt>
                <c:pt idx="222">
                  <c:v>106900</c:v>
                </c:pt>
                <c:pt idx="223">
                  <c:v>106850</c:v>
                </c:pt>
                <c:pt idx="224">
                  <c:v>106803</c:v>
                </c:pt>
                <c:pt idx="225">
                  <c:v>106804</c:v>
                </c:pt>
                <c:pt idx="226">
                  <c:v>106764</c:v>
                </c:pt>
                <c:pt idx="227">
                  <c:v>106655</c:v>
                </c:pt>
                <c:pt idx="228">
                  <c:v>106584</c:v>
                </c:pt>
                <c:pt idx="229">
                  <c:v>106504</c:v>
                </c:pt>
                <c:pt idx="230">
                  <c:v>106390</c:v>
                </c:pt>
                <c:pt idx="231">
                  <c:v>106333</c:v>
                </c:pt>
                <c:pt idx="232">
                  <c:v>106263</c:v>
                </c:pt>
                <c:pt idx="233">
                  <c:v>106190</c:v>
                </c:pt>
                <c:pt idx="234">
                  <c:v>106107</c:v>
                </c:pt>
                <c:pt idx="235">
                  <c:v>106027</c:v>
                </c:pt>
                <c:pt idx="236">
                  <c:v>106006</c:v>
                </c:pt>
                <c:pt idx="237">
                  <c:v>105966</c:v>
                </c:pt>
                <c:pt idx="238">
                  <c:v>105990</c:v>
                </c:pt>
                <c:pt idx="239">
                  <c:v>106001</c:v>
                </c:pt>
                <c:pt idx="240">
                  <c:v>105983</c:v>
                </c:pt>
                <c:pt idx="241">
                  <c:v>105970</c:v>
                </c:pt>
                <c:pt idx="242">
                  <c:v>105955</c:v>
                </c:pt>
                <c:pt idx="243">
                  <c:v>105894</c:v>
                </c:pt>
                <c:pt idx="244">
                  <c:v>105933</c:v>
                </c:pt>
                <c:pt idx="245">
                  <c:v>105888</c:v>
                </c:pt>
                <c:pt idx="246">
                  <c:v>105846</c:v>
                </c:pt>
                <c:pt idx="247">
                  <c:v>105796</c:v>
                </c:pt>
                <c:pt idx="248">
                  <c:v>105789</c:v>
                </c:pt>
                <c:pt idx="249">
                  <c:v>105742</c:v>
                </c:pt>
                <c:pt idx="250">
                  <c:v>105704</c:v>
                </c:pt>
                <c:pt idx="251">
                  <c:v>105692</c:v>
                </c:pt>
                <c:pt idx="252">
                  <c:v>105634</c:v>
                </c:pt>
                <c:pt idx="253">
                  <c:v>105567</c:v>
                </c:pt>
                <c:pt idx="254">
                  <c:v>105602</c:v>
                </c:pt>
                <c:pt idx="255">
                  <c:v>105608</c:v>
                </c:pt>
                <c:pt idx="256">
                  <c:v>105564</c:v>
                </c:pt>
                <c:pt idx="257">
                  <c:v>105533</c:v>
                </c:pt>
                <c:pt idx="258">
                  <c:v>105518</c:v>
                </c:pt>
                <c:pt idx="259">
                  <c:v>105507</c:v>
                </c:pt>
                <c:pt idx="260">
                  <c:v>105520</c:v>
                </c:pt>
                <c:pt idx="261">
                  <c:v>105524</c:v>
                </c:pt>
                <c:pt idx="262">
                  <c:v>105447</c:v>
                </c:pt>
                <c:pt idx="263">
                  <c:v>105465</c:v>
                </c:pt>
                <c:pt idx="264">
                  <c:v>105493</c:v>
                </c:pt>
                <c:pt idx="265">
                  <c:v>105524</c:v>
                </c:pt>
                <c:pt idx="266">
                  <c:v>105595</c:v>
                </c:pt>
                <c:pt idx="267">
                  <c:v>105640</c:v>
                </c:pt>
                <c:pt idx="268">
                  <c:v>105605</c:v>
                </c:pt>
                <c:pt idx="269">
                  <c:v>105622</c:v>
                </c:pt>
                <c:pt idx="270">
                  <c:v>105664</c:v>
                </c:pt>
                <c:pt idx="271">
                  <c:v>105715</c:v>
                </c:pt>
                <c:pt idx="272">
                  <c:v>105677</c:v>
                </c:pt>
                <c:pt idx="273">
                  <c:v>105633</c:v>
                </c:pt>
                <c:pt idx="274">
                  <c:v>105544</c:v>
                </c:pt>
                <c:pt idx="275">
                  <c:v>105456</c:v>
                </c:pt>
                <c:pt idx="276">
                  <c:v>105414</c:v>
                </c:pt>
                <c:pt idx="277">
                  <c:v>105353</c:v>
                </c:pt>
                <c:pt idx="278">
                  <c:v>105257</c:v>
                </c:pt>
                <c:pt idx="279">
                  <c:v>105174</c:v>
                </c:pt>
                <c:pt idx="280">
                  <c:v>105062</c:v>
                </c:pt>
                <c:pt idx="281">
                  <c:v>104935</c:v>
                </c:pt>
                <c:pt idx="282">
                  <c:v>104913</c:v>
                </c:pt>
                <c:pt idx="283">
                  <c:v>104965</c:v>
                </c:pt>
                <c:pt idx="284">
                  <c:v>104989</c:v>
                </c:pt>
                <c:pt idx="285">
                  <c:v>105085</c:v>
                </c:pt>
                <c:pt idx="286">
                  <c:v>105226</c:v>
                </c:pt>
                <c:pt idx="287">
                  <c:v>105340</c:v>
                </c:pt>
                <c:pt idx="288">
                  <c:v>105427</c:v>
                </c:pt>
                <c:pt idx="289">
                  <c:v>105501</c:v>
                </c:pt>
                <c:pt idx="290">
                  <c:v>105488</c:v>
                </c:pt>
                <c:pt idx="291">
                  <c:v>105468</c:v>
                </c:pt>
                <c:pt idx="292">
                  <c:v>105448</c:v>
                </c:pt>
                <c:pt idx="293">
                  <c:v>105458</c:v>
                </c:pt>
                <c:pt idx="294">
                  <c:v>105421</c:v>
                </c:pt>
                <c:pt idx="295">
                  <c:v>105523</c:v>
                </c:pt>
                <c:pt idx="296">
                  <c:v>105586</c:v>
                </c:pt>
                <c:pt idx="297">
                  <c:v>105615</c:v>
                </c:pt>
                <c:pt idx="298">
                  <c:v>105680</c:v>
                </c:pt>
                <c:pt idx="299">
                  <c:v>105698</c:v>
                </c:pt>
                <c:pt idx="300">
                  <c:v>105731</c:v>
                </c:pt>
                <c:pt idx="301">
                  <c:v>105777</c:v>
                </c:pt>
                <c:pt idx="302">
                  <c:v>105769</c:v>
                </c:pt>
                <c:pt idx="303">
                  <c:v>105742</c:v>
                </c:pt>
                <c:pt idx="304">
                  <c:v>105756</c:v>
                </c:pt>
                <c:pt idx="305">
                  <c:v>105836</c:v>
                </c:pt>
                <c:pt idx="306">
                  <c:v>105870</c:v>
                </c:pt>
                <c:pt idx="307">
                  <c:v>105931</c:v>
                </c:pt>
                <c:pt idx="308">
                  <c:v>105999</c:v>
                </c:pt>
                <c:pt idx="309">
                  <c:v>106039</c:v>
                </c:pt>
                <c:pt idx="310">
                  <c:v>106047</c:v>
                </c:pt>
                <c:pt idx="311">
                  <c:v>106162</c:v>
                </c:pt>
                <c:pt idx="312">
                  <c:v>106157</c:v>
                </c:pt>
                <c:pt idx="313">
                  <c:v>106168</c:v>
                </c:pt>
                <c:pt idx="314">
                  <c:v>106219</c:v>
                </c:pt>
                <c:pt idx="315">
                  <c:v>106201</c:v>
                </c:pt>
                <c:pt idx="316">
                  <c:v>106215</c:v>
                </c:pt>
                <c:pt idx="317">
                  <c:v>106214</c:v>
                </c:pt>
                <c:pt idx="318">
                  <c:v>106247</c:v>
                </c:pt>
                <c:pt idx="319">
                  <c:v>106290</c:v>
                </c:pt>
                <c:pt idx="320">
                  <c:v>106314</c:v>
                </c:pt>
                <c:pt idx="321">
                  <c:v>106339</c:v>
                </c:pt>
                <c:pt idx="322">
                  <c:v>106394</c:v>
                </c:pt>
                <c:pt idx="323">
                  <c:v>106437</c:v>
                </c:pt>
                <c:pt idx="324">
                  <c:v>106557</c:v>
                </c:pt>
                <c:pt idx="325">
                  <c:v>106620</c:v>
                </c:pt>
                <c:pt idx="326">
                  <c:v>106621</c:v>
                </c:pt>
                <c:pt idx="327">
                  <c:v>106639</c:v>
                </c:pt>
                <c:pt idx="328">
                  <c:v>106627</c:v>
                </c:pt>
                <c:pt idx="329">
                  <c:v>106615</c:v>
                </c:pt>
                <c:pt idx="330">
                  <c:v>106645</c:v>
                </c:pt>
                <c:pt idx="331">
                  <c:v>106725</c:v>
                </c:pt>
                <c:pt idx="332">
                  <c:v>106737</c:v>
                </c:pt>
                <c:pt idx="333">
                  <c:v>106822</c:v>
                </c:pt>
                <c:pt idx="334">
                  <c:v>106820</c:v>
                </c:pt>
                <c:pt idx="335">
                  <c:v>106885</c:v>
                </c:pt>
                <c:pt idx="336">
                  <c:v>107109</c:v>
                </c:pt>
                <c:pt idx="337">
                  <c:v>107542</c:v>
                </c:pt>
                <c:pt idx="338">
                  <c:v>107839</c:v>
                </c:pt>
                <c:pt idx="339">
                  <c:v>108591</c:v>
                </c:pt>
                <c:pt idx="340">
                  <c:v>110045</c:v>
                </c:pt>
                <c:pt idx="341">
                  <c:v>112545</c:v>
                </c:pt>
                <c:pt idx="342">
                  <c:v>116912</c:v>
                </c:pt>
                <c:pt idx="343">
                  <c:v>123833</c:v>
                </c:pt>
                <c:pt idx="344">
                  <c:v>133656</c:v>
                </c:pt>
                <c:pt idx="345">
                  <c:v>146119</c:v>
                </c:pt>
                <c:pt idx="346">
                  <c:v>159363</c:v>
                </c:pt>
                <c:pt idx="347">
                  <c:v>170473</c:v>
                </c:pt>
                <c:pt idx="348">
                  <c:v>176183</c:v>
                </c:pt>
                <c:pt idx="349">
                  <c:v>174788</c:v>
                </c:pt>
                <c:pt idx="350">
                  <c:v>166877</c:v>
                </c:pt>
                <c:pt idx="351">
                  <c:v>154654</c:v>
                </c:pt>
                <c:pt idx="352">
                  <c:v>141463</c:v>
                </c:pt>
                <c:pt idx="353">
                  <c:v>129849</c:v>
                </c:pt>
                <c:pt idx="354">
                  <c:v>121169</c:v>
                </c:pt>
                <c:pt idx="355">
                  <c:v>115388</c:v>
                </c:pt>
                <c:pt idx="356">
                  <c:v>112078</c:v>
                </c:pt>
                <c:pt idx="357">
                  <c:v>110277</c:v>
                </c:pt>
                <c:pt idx="358">
                  <c:v>109287</c:v>
                </c:pt>
                <c:pt idx="359">
                  <c:v>108840</c:v>
                </c:pt>
                <c:pt idx="360">
                  <c:v>108652</c:v>
                </c:pt>
                <c:pt idx="361">
                  <c:v>108554</c:v>
                </c:pt>
                <c:pt idx="362">
                  <c:v>108485</c:v>
                </c:pt>
                <c:pt idx="363">
                  <c:v>108444</c:v>
                </c:pt>
                <c:pt idx="364">
                  <c:v>108430</c:v>
                </c:pt>
                <c:pt idx="365">
                  <c:v>108425</c:v>
                </c:pt>
                <c:pt idx="366">
                  <c:v>108461</c:v>
                </c:pt>
                <c:pt idx="367">
                  <c:v>108498</c:v>
                </c:pt>
                <c:pt idx="368">
                  <c:v>108544</c:v>
                </c:pt>
                <c:pt idx="369">
                  <c:v>108577</c:v>
                </c:pt>
                <c:pt idx="370">
                  <c:v>108579</c:v>
                </c:pt>
                <c:pt idx="371">
                  <c:v>108606</c:v>
                </c:pt>
                <c:pt idx="372">
                  <c:v>108681</c:v>
                </c:pt>
                <c:pt idx="373">
                  <c:v>108661</c:v>
                </c:pt>
                <c:pt idx="374">
                  <c:v>108661</c:v>
                </c:pt>
                <c:pt idx="375">
                  <c:v>108694</c:v>
                </c:pt>
                <c:pt idx="376">
                  <c:v>108737</c:v>
                </c:pt>
                <c:pt idx="377">
                  <c:v>108797</c:v>
                </c:pt>
                <c:pt idx="378">
                  <c:v>108855</c:v>
                </c:pt>
                <c:pt idx="379">
                  <c:v>108954</c:v>
                </c:pt>
                <c:pt idx="380">
                  <c:v>109016</c:v>
                </c:pt>
                <c:pt idx="381">
                  <c:v>109094</c:v>
                </c:pt>
                <c:pt idx="382">
                  <c:v>109188</c:v>
                </c:pt>
                <c:pt idx="383">
                  <c:v>109191</c:v>
                </c:pt>
                <c:pt idx="384">
                  <c:v>109219</c:v>
                </c:pt>
                <c:pt idx="385">
                  <c:v>109358</c:v>
                </c:pt>
                <c:pt idx="386">
                  <c:v>109482</c:v>
                </c:pt>
                <c:pt idx="387">
                  <c:v>109558</c:v>
                </c:pt>
                <c:pt idx="388">
                  <c:v>109686</c:v>
                </c:pt>
                <c:pt idx="389">
                  <c:v>109788</c:v>
                </c:pt>
                <c:pt idx="390">
                  <c:v>109840</c:v>
                </c:pt>
                <c:pt idx="391">
                  <c:v>109935</c:v>
                </c:pt>
                <c:pt idx="392">
                  <c:v>110011</c:v>
                </c:pt>
                <c:pt idx="393">
                  <c:v>110095</c:v>
                </c:pt>
                <c:pt idx="394">
                  <c:v>110194</c:v>
                </c:pt>
                <c:pt idx="395">
                  <c:v>110307</c:v>
                </c:pt>
                <c:pt idx="396">
                  <c:v>110381</c:v>
                </c:pt>
                <c:pt idx="397">
                  <c:v>110456</c:v>
                </c:pt>
                <c:pt idx="398">
                  <c:v>110526</c:v>
                </c:pt>
                <c:pt idx="399">
                  <c:v>110649</c:v>
                </c:pt>
                <c:pt idx="400">
                  <c:v>110805</c:v>
                </c:pt>
                <c:pt idx="401">
                  <c:v>110873</c:v>
                </c:pt>
                <c:pt idx="402">
                  <c:v>110984</c:v>
                </c:pt>
                <c:pt idx="403">
                  <c:v>111100</c:v>
                </c:pt>
                <c:pt idx="404">
                  <c:v>111182</c:v>
                </c:pt>
                <c:pt idx="405">
                  <c:v>111296</c:v>
                </c:pt>
                <c:pt idx="406">
                  <c:v>111444</c:v>
                </c:pt>
                <c:pt idx="407">
                  <c:v>111676</c:v>
                </c:pt>
                <c:pt idx="408">
                  <c:v>111895</c:v>
                </c:pt>
                <c:pt idx="409">
                  <c:v>112137</c:v>
                </c:pt>
                <c:pt idx="410">
                  <c:v>112427</c:v>
                </c:pt>
                <c:pt idx="411">
                  <c:v>112692</c:v>
                </c:pt>
                <c:pt idx="412">
                  <c:v>112958</c:v>
                </c:pt>
                <c:pt idx="413">
                  <c:v>113164</c:v>
                </c:pt>
                <c:pt idx="414">
                  <c:v>113284</c:v>
                </c:pt>
                <c:pt idx="415">
                  <c:v>113225</c:v>
                </c:pt>
                <c:pt idx="416">
                  <c:v>113179</c:v>
                </c:pt>
                <c:pt idx="417">
                  <c:v>113225</c:v>
                </c:pt>
                <c:pt idx="418">
                  <c:v>113238</c:v>
                </c:pt>
                <c:pt idx="419">
                  <c:v>113193</c:v>
                </c:pt>
                <c:pt idx="420">
                  <c:v>113273</c:v>
                </c:pt>
                <c:pt idx="421">
                  <c:v>113378</c:v>
                </c:pt>
                <c:pt idx="422">
                  <c:v>113470</c:v>
                </c:pt>
                <c:pt idx="423">
                  <c:v>113617</c:v>
                </c:pt>
                <c:pt idx="424">
                  <c:v>113737</c:v>
                </c:pt>
                <c:pt idx="425">
                  <c:v>113888</c:v>
                </c:pt>
                <c:pt idx="426">
                  <c:v>114076</c:v>
                </c:pt>
                <c:pt idx="427">
                  <c:v>114238</c:v>
                </c:pt>
                <c:pt idx="428">
                  <c:v>114413</c:v>
                </c:pt>
                <c:pt idx="429">
                  <c:v>114587</c:v>
                </c:pt>
                <c:pt idx="430">
                  <c:v>114751</c:v>
                </c:pt>
                <c:pt idx="431">
                  <c:v>114890</c:v>
                </c:pt>
                <c:pt idx="432">
                  <c:v>115043</c:v>
                </c:pt>
                <c:pt idx="433">
                  <c:v>115179</c:v>
                </c:pt>
                <c:pt idx="434">
                  <c:v>115319</c:v>
                </c:pt>
                <c:pt idx="435">
                  <c:v>115506</c:v>
                </c:pt>
                <c:pt idx="436">
                  <c:v>115660</c:v>
                </c:pt>
                <c:pt idx="437">
                  <c:v>115817</c:v>
                </c:pt>
                <c:pt idx="438">
                  <c:v>115949</c:v>
                </c:pt>
                <c:pt idx="439">
                  <c:v>116123</c:v>
                </c:pt>
                <c:pt idx="440">
                  <c:v>116287</c:v>
                </c:pt>
                <c:pt idx="441">
                  <c:v>116424</c:v>
                </c:pt>
                <c:pt idx="442">
                  <c:v>116568</c:v>
                </c:pt>
                <c:pt idx="443">
                  <c:v>116711</c:v>
                </c:pt>
                <c:pt idx="444">
                  <c:v>116857</c:v>
                </c:pt>
                <c:pt idx="445">
                  <c:v>116999</c:v>
                </c:pt>
                <c:pt idx="446">
                  <c:v>117211</c:v>
                </c:pt>
                <c:pt idx="447">
                  <c:v>117424</c:v>
                </c:pt>
                <c:pt idx="448">
                  <c:v>117551</c:v>
                </c:pt>
                <c:pt idx="449">
                  <c:v>117727</c:v>
                </c:pt>
                <c:pt idx="450">
                  <c:v>117851</c:v>
                </c:pt>
                <c:pt idx="451">
                  <c:v>118018</c:v>
                </c:pt>
                <c:pt idx="452">
                  <c:v>118202</c:v>
                </c:pt>
                <c:pt idx="453">
                  <c:v>118398</c:v>
                </c:pt>
                <c:pt idx="454">
                  <c:v>118566</c:v>
                </c:pt>
                <c:pt idx="455">
                  <c:v>118759</c:v>
                </c:pt>
                <c:pt idx="456">
                  <c:v>118884</c:v>
                </c:pt>
                <c:pt idx="457">
                  <c:v>119024</c:v>
                </c:pt>
                <c:pt idx="458">
                  <c:v>119214</c:v>
                </c:pt>
                <c:pt idx="459">
                  <c:v>119388</c:v>
                </c:pt>
                <c:pt idx="460">
                  <c:v>119552</c:v>
                </c:pt>
                <c:pt idx="461">
                  <c:v>119715</c:v>
                </c:pt>
                <c:pt idx="462">
                  <c:v>119856</c:v>
                </c:pt>
                <c:pt idx="463">
                  <c:v>120020</c:v>
                </c:pt>
                <c:pt idx="464">
                  <c:v>120231</c:v>
                </c:pt>
                <c:pt idx="465">
                  <c:v>120408</c:v>
                </c:pt>
                <c:pt idx="466">
                  <c:v>120600</c:v>
                </c:pt>
                <c:pt idx="467">
                  <c:v>120777</c:v>
                </c:pt>
                <c:pt idx="468">
                  <c:v>120944</c:v>
                </c:pt>
                <c:pt idx="469">
                  <c:v>121124</c:v>
                </c:pt>
                <c:pt idx="470">
                  <c:v>121278</c:v>
                </c:pt>
                <c:pt idx="471">
                  <c:v>121480</c:v>
                </c:pt>
                <c:pt idx="472">
                  <c:v>121703</c:v>
                </c:pt>
                <c:pt idx="473">
                  <c:v>121858</c:v>
                </c:pt>
                <c:pt idx="474">
                  <c:v>122082</c:v>
                </c:pt>
                <c:pt idx="475">
                  <c:v>122257</c:v>
                </c:pt>
                <c:pt idx="476">
                  <c:v>122403</c:v>
                </c:pt>
                <c:pt idx="477">
                  <c:v>122615</c:v>
                </c:pt>
                <c:pt idx="478">
                  <c:v>122890</c:v>
                </c:pt>
                <c:pt idx="479">
                  <c:v>123079</c:v>
                </c:pt>
                <c:pt idx="480">
                  <c:v>123261</c:v>
                </c:pt>
                <c:pt idx="481">
                  <c:v>123440</c:v>
                </c:pt>
                <c:pt idx="482">
                  <c:v>123639</c:v>
                </c:pt>
                <c:pt idx="483">
                  <c:v>123836</c:v>
                </c:pt>
                <c:pt idx="484">
                  <c:v>124069</c:v>
                </c:pt>
                <c:pt idx="485">
                  <c:v>124257</c:v>
                </c:pt>
                <c:pt idx="486">
                  <c:v>124460</c:v>
                </c:pt>
                <c:pt idx="487">
                  <c:v>124695</c:v>
                </c:pt>
                <c:pt idx="488">
                  <c:v>124954</c:v>
                </c:pt>
                <c:pt idx="489">
                  <c:v>125154</c:v>
                </c:pt>
                <c:pt idx="490">
                  <c:v>125373</c:v>
                </c:pt>
                <c:pt idx="491">
                  <c:v>125644</c:v>
                </c:pt>
                <c:pt idx="492">
                  <c:v>125888</c:v>
                </c:pt>
                <c:pt idx="493">
                  <c:v>126115</c:v>
                </c:pt>
                <c:pt idx="494">
                  <c:v>126418</c:v>
                </c:pt>
                <c:pt idx="495">
                  <c:v>126683</c:v>
                </c:pt>
                <c:pt idx="496">
                  <c:v>126948</c:v>
                </c:pt>
                <c:pt idx="497">
                  <c:v>127192</c:v>
                </c:pt>
                <c:pt idx="498">
                  <c:v>127516</c:v>
                </c:pt>
                <c:pt idx="499">
                  <c:v>127801</c:v>
                </c:pt>
                <c:pt idx="500">
                  <c:v>128040</c:v>
                </c:pt>
                <c:pt idx="501">
                  <c:v>128242</c:v>
                </c:pt>
                <c:pt idx="502">
                  <c:v>128445</c:v>
                </c:pt>
                <c:pt idx="503">
                  <c:v>128706</c:v>
                </c:pt>
                <c:pt idx="504">
                  <c:v>128984</c:v>
                </c:pt>
                <c:pt idx="505">
                  <c:v>129150</c:v>
                </c:pt>
                <c:pt idx="506">
                  <c:v>129363</c:v>
                </c:pt>
                <c:pt idx="507">
                  <c:v>129655</c:v>
                </c:pt>
                <c:pt idx="508">
                  <c:v>129861</c:v>
                </c:pt>
                <c:pt idx="509">
                  <c:v>130143</c:v>
                </c:pt>
                <c:pt idx="510">
                  <c:v>130422</c:v>
                </c:pt>
                <c:pt idx="511">
                  <c:v>130655</c:v>
                </c:pt>
                <c:pt idx="512">
                  <c:v>130957</c:v>
                </c:pt>
                <c:pt idx="513">
                  <c:v>131275</c:v>
                </c:pt>
                <c:pt idx="514">
                  <c:v>131501</c:v>
                </c:pt>
                <c:pt idx="515">
                  <c:v>131779</c:v>
                </c:pt>
                <c:pt idx="516">
                  <c:v>132053</c:v>
                </c:pt>
                <c:pt idx="517">
                  <c:v>132335</c:v>
                </c:pt>
                <c:pt idx="518">
                  <c:v>132573</c:v>
                </c:pt>
                <c:pt idx="519">
                  <c:v>132851</c:v>
                </c:pt>
                <c:pt idx="520">
                  <c:v>133144</c:v>
                </c:pt>
                <c:pt idx="521">
                  <c:v>133393</c:v>
                </c:pt>
                <c:pt idx="522">
                  <c:v>133633</c:v>
                </c:pt>
                <c:pt idx="523">
                  <c:v>133854</c:v>
                </c:pt>
                <c:pt idx="524">
                  <c:v>134035</c:v>
                </c:pt>
                <c:pt idx="525">
                  <c:v>134341</c:v>
                </c:pt>
                <c:pt idx="526">
                  <c:v>134648</c:v>
                </c:pt>
                <c:pt idx="527">
                  <c:v>134947</c:v>
                </c:pt>
                <c:pt idx="528">
                  <c:v>135196</c:v>
                </c:pt>
                <c:pt idx="529">
                  <c:v>135467</c:v>
                </c:pt>
                <c:pt idx="530">
                  <c:v>135677</c:v>
                </c:pt>
                <c:pt idx="531">
                  <c:v>135927</c:v>
                </c:pt>
                <c:pt idx="532">
                  <c:v>136238</c:v>
                </c:pt>
                <c:pt idx="533">
                  <c:v>136524</c:v>
                </c:pt>
                <c:pt idx="534">
                  <c:v>136728</c:v>
                </c:pt>
                <c:pt idx="535">
                  <c:v>136969</c:v>
                </c:pt>
                <c:pt idx="536">
                  <c:v>137283</c:v>
                </c:pt>
                <c:pt idx="537">
                  <c:v>137585</c:v>
                </c:pt>
                <c:pt idx="538">
                  <c:v>137999</c:v>
                </c:pt>
                <c:pt idx="539">
                  <c:v>138386</c:v>
                </c:pt>
                <c:pt idx="540">
                  <c:v>138682</c:v>
                </c:pt>
                <c:pt idx="541">
                  <c:v>138964</c:v>
                </c:pt>
                <c:pt idx="542">
                  <c:v>139292</c:v>
                </c:pt>
                <c:pt idx="543">
                  <c:v>139647</c:v>
                </c:pt>
                <c:pt idx="544">
                  <c:v>139997</c:v>
                </c:pt>
                <c:pt idx="545">
                  <c:v>140318</c:v>
                </c:pt>
                <c:pt idx="546">
                  <c:v>140617</c:v>
                </c:pt>
                <c:pt idx="547">
                  <c:v>140989</c:v>
                </c:pt>
                <c:pt idx="548">
                  <c:v>141303</c:v>
                </c:pt>
                <c:pt idx="549">
                  <c:v>141608</c:v>
                </c:pt>
                <c:pt idx="550">
                  <c:v>141939</c:v>
                </c:pt>
                <c:pt idx="551">
                  <c:v>142304</c:v>
                </c:pt>
                <c:pt idx="552">
                  <c:v>142662</c:v>
                </c:pt>
                <c:pt idx="553">
                  <c:v>143001</c:v>
                </c:pt>
                <c:pt idx="554">
                  <c:v>143411</c:v>
                </c:pt>
                <c:pt idx="555">
                  <c:v>143763</c:v>
                </c:pt>
                <c:pt idx="556">
                  <c:v>144151</c:v>
                </c:pt>
                <c:pt idx="557">
                  <c:v>144512</c:v>
                </c:pt>
                <c:pt idx="558">
                  <c:v>144881</c:v>
                </c:pt>
                <c:pt idx="559">
                  <c:v>145246</c:v>
                </c:pt>
                <c:pt idx="560">
                  <c:v>145606</c:v>
                </c:pt>
                <c:pt idx="561">
                  <c:v>145992</c:v>
                </c:pt>
                <c:pt idx="562">
                  <c:v>146367</c:v>
                </c:pt>
                <c:pt idx="563">
                  <c:v>146716</c:v>
                </c:pt>
                <c:pt idx="564">
                  <c:v>147147</c:v>
                </c:pt>
                <c:pt idx="565">
                  <c:v>147491</c:v>
                </c:pt>
                <c:pt idx="566">
                  <c:v>147836</c:v>
                </c:pt>
                <c:pt idx="567">
                  <c:v>148244</c:v>
                </c:pt>
                <c:pt idx="568">
                  <c:v>148662</c:v>
                </c:pt>
                <c:pt idx="569">
                  <c:v>149071</c:v>
                </c:pt>
                <c:pt idx="570">
                  <c:v>149487</c:v>
                </c:pt>
                <c:pt idx="571">
                  <c:v>149945</c:v>
                </c:pt>
                <c:pt idx="572">
                  <c:v>150392</c:v>
                </c:pt>
                <c:pt idx="573">
                  <c:v>150735</c:v>
                </c:pt>
                <c:pt idx="574">
                  <c:v>151087</c:v>
                </c:pt>
                <c:pt idx="575">
                  <c:v>151453</c:v>
                </c:pt>
                <c:pt idx="576">
                  <c:v>151889</c:v>
                </c:pt>
                <c:pt idx="577">
                  <c:v>152333</c:v>
                </c:pt>
                <c:pt idx="578">
                  <c:v>152817</c:v>
                </c:pt>
                <c:pt idx="579">
                  <c:v>153194</c:v>
                </c:pt>
                <c:pt idx="580">
                  <c:v>153585</c:v>
                </c:pt>
                <c:pt idx="581">
                  <c:v>154051</c:v>
                </c:pt>
                <c:pt idx="582">
                  <c:v>154471</c:v>
                </c:pt>
                <c:pt idx="583">
                  <c:v>154984</c:v>
                </c:pt>
                <c:pt idx="584">
                  <c:v>155389</c:v>
                </c:pt>
                <c:pt idx="585">
                  <c:v>155786</c:v>
                </c:pt>
                <c:pt idx="586">
                  <c:v>156214</c:v>
                </c:pt>
                <c:pt idx="587">
                  <c:v>156610</c:v>
                </c:pt>
                <c:pt idx="588">
                  <c:v>157032</c:v>
                </c:pt>
                <c:pt idx="589">
                  <c:v>157509</c:v>
                </c:pt>
                <c:pt idx="590">
                  <c:v>158032</c:v>
                </c:pt>
                <c:pt idx="591">
                  <c:v>158463</c:v>
                </c:pt>
                <c:pt idx="592">
                  <c:v>158850</c:v>
                </c:pt>
                <c:pt idx="593">
                  <c:v>159252</c:v>
                </c:pt>
                <c:pt idx="594">
                  <c:v>159582</c:v>
                </c:pt>
                <c:pt idx="595">
                  <c:v>159989</c:v>
                </c:pt>
                <c:pt idx="596">
                  <c:v>160407</c:v>
                </c:pt>
                <c:pt idx="597">
                  <c:v>160829</c:v>
                </c:pt>
                <c:pt idx="598">
                  <c:v>161309</c:v>
                </c:pt>
                <c:pt idx="599">
                  <c:v>161855</c:v>
                </c:pt>
                <c:pt idx="600">
                  <c:v>162424</c:v>
                </c:pt>
                <c:pt idx="601">
                  <c:v>162883</c:v>
                </c:pt>
                <c:pt idx="602">
                  <c:v>163308</c:v>
                </c:pt>
                <c:pt idx="603">
                  <c:v>163848</c:v>
                </c:pt>
                <c:pt idx="604">
                  <c:v>164337</c:v>
                </c:pt>
                <c:pt idx="605">
                  <c:v>164805</c:v>
                </c:pt>
                <c:pt idx="606">
                  <c:v>165249</c:v>
                </c:pt>
                <c:pt idx="607">
                  <c:v>165693</c:v>
                </c:pt>
                <c:pt idx="608">
                  <c:v>166199</c:v>
                </c:pt>
                <c:pt idx="609">
                  <c:v>166694</c:v>
                </c:pt>
                <c:pt idx="610">
                  <c:v>167251</c:v>
                </c:pt>
                <c:pt idx="611">
                  <c:v>167842</c:v>
                </c:pt>
                <c:pt idx="612">
                  <c:v>168354</c:v>
                </c:pt>
                <c:pt idx="613">
                  <c:v>168883</c:v>
                </c:pt>
                <c:pt idx="614">
                  <c:v>169375</c:v>
                </c:pt>
                <c:pt idx="615">
                  <c:v>169908</c:v>
                </c:pt>
                <c:pt idx="616">
                  <c:v>170361</c:v>
                </c:pt>
                <c:pt idx="617">
                  <c:v>170898</c:v>
                </c:pt>
                <c:pt idx="618">
                  <c:v>171446</c:v>
                </c:pt>
                <c:pt idx="619">
                  <c:v>172030</c:v>
                </c:pt>
                <c:pt idx="620">
                  <c:v>172751</c:v>
                </c:pt>
                <c:pt idx="621">
                  <c:v>173517</c:v>
                </c:pt>
                <c:pt idx="622">
                  <c:v>174247</c:v>
                </c:pt>
                <c:pt idx="623">
                  <c:v>174847</c:v>
                </c:pt>
                <c:pt idx="624">
                  <c:v>175504</c:v>
                </c:pt>
                <c:pt idx="625">
                  <c:v>176060</c:v>
                </c:pt>
                <c:pt idx="626">
                  <c:v>176498</c:v>
                </c:pt>
                <c:pt idx="627">
                  <c:v>176924</c:v>
                </c:pt>
                <c:pt idx="628">
                  <c:v>177416</c:v>
                </c:pt>
                <c:pt idx="629">
                  <c:v>177837</c:v>
                </c:pt>
                <c:pt idx="630">
                  <c:v>178210</c:v>
                </c:pt>
                <c:pt idx="631">
                  <c:v>178713</c:v>
                </c:pt>
                <c:pt idx="632">
                  <c:v>179198</c:v>
                </c:pt>
                <c:pt idx="633">
                  <c:v>179641</c:v>
                </c:pt>
                <c:pt idx="634">
                  <c:v>180279</c:v>
                </c:pt>
                <c:pt idx="635">
                  <c:v>180959</c:v>
                </c:pt>
                <c:pt idx="636">
                  <c:v>181519</c:v>
                </c:pt>
                <c:pt idx="637">
                  <c:v>182017</c:v>
                </c:pt>
                <c:pt idx="638">
                  <c:v>182600</c:v>
                </c:pt>
                <c:pt idx="639">
                  <c:v>183188</c:v>
                </c:pt>
                <c:pt idx="640">
                  <c:v>183789</c:v>
                </c:pt>
                <c:pt idx="641">
                  <c:v>184453</c:v>
                </c:pt>
                <c:pt idx="642">
                  <c:v>185108</c:v>
                </c:pt>
                <c:pt idx="643">
                  <c:v>185735</c:v>
                </c:pt>
                <c:pt idx="644">
                  <c:v>186376</c:v>
                </c:pt>
                <c:pt idx="645">
                  <c:v>186980</c:v>
                </c:pt>
                <c:pt idx="646">
                  <c:v>187616</c:v>
                </c:pt>
                <c:pt idx="647">
                  <c:v>188305</c:v>
                </c:pt>
                <c:pt idx="648">
                  <c:v>188934</c:v>
                </c:pt>
                <c:pt idx="649">
                  <c:v>189440</c:v>
                </c:pt>
                <c:pt idx="650">
                  <c:v>189995</c:v>
                </c:pt>
                <c:pt idx="651">
                  <c:v>190590</c:v>
                </c:pt>
                <c:pt idx="652">
                  <c:v>191202</c:v>
                </c:pt>
                <c:pt idx="653">
                  <c:v>191846</c:v>
                </c:pt>
                <c:pt idx="654">
                  <c:v>192590</c:v>
                </c:pt>
                <c:pt idx="655">
                  <c:v>193395</c:v>
                </c:pt>
                <c:pt idx="656">
                  <c:v>194224</c:v>
                </c:pt>
                <c:pt idx="657">
                  <c:v>194992</c:v>
                </c:pt>
                <c:pt idx="658">
                  <c:v>195690</c:v>
                </c:pt>
                <c:pt idx="659">
                  <c:v>196322</c:v>
                </c:pt>
                <c:pt idx="660">
                  <c:v>196956</c:v>
                </c:pt>
                <c:pt idx="661">
                  <c:v>197546</c:v>
                </c:pt>
                <c:pt idx="662">
                  <c:v>198377</c:v>
                </c:pt>
                <c:pt idx="663">
                  <c:v>199233</c:v>
                </c:pt>
                <c:pt idx="664">
                  <c:v>200037</c:v>
                </c:pt>
                <c:pt idx="665">
                  <c:v>200795</c:v>
                </c:pt>
                <c:pt idx="666">
                  <c:v>201485</c:v>
                </c:pt>
                <c:pt idx="667">
                  <c:v>202321</c:v>
                </c:pt>
                <c:pt idx="668">
                  <c:v>203247</c:v>
                </c:pt>
                <c:pt idx="669">
                  <c:v>204171</c:v>
                </c:pt>
                <c:pt idx="670">
                  <c:v>204977</c:v>
                </c:pt>
                <c:pt idx="671">
                  <c:v>205738</c:v>
                </c:pt>
                <c:pt idx="672">
                  <c:v>206602</c:v>
                </c:pt>
                <c:pt idx="673">
                  <c:v>207458</c:v>
                </c:pt>
                <c:pt idx="674">
                  <c:v>208164</c:v>
                </c:pt>
                <c:pt idx="675">
                  <c:v>208776</c:v>
                </c:pt>
                <c:pt idx="676">
                  <c:v>209513</c:v>
                </c:pt>
                <c:pt idx="677">
                  <c:v>210258</c:v>
                </c:pt>
                <c:pt idx="678">
                  <c:v>210911</c:v>
                </c:pt>
                <c:pt idx="679">
                  <c:v>211498</c:v>
                </c:pt>
                <c:pt idx="680">
                  <c:v>211986</c:v>
                </c:pt>
                <c:pt idx="681">
                  <c:v>212660</c:v>
                </c:pt>
                <c:pt idx="682">
                  <c:v>213335</c:v>
                </c:pt>
                <c:pt idx="683">
                  <c:v>213813</c:v>
                </c:pt>
                <c:pt idx="684">
                  <c:v>214361</c:v>
                </c:pt>
                <c:pt idx="685">
                  <c:v>214993</c:v>
                </c:pt>
                <c:pt idx="686">
                  <c:v>215706</c:v>
                </c:pt>
                <c:pt idx="687">
                  <c:v>216403</c:v>
                </c:pt>
                <c:pt idx="688">
                  <c:v>217195</c:v>
                </c:pt>
                <c:pt idx="689">
                  <c:v>218086</c:v>
                </c:pt>
                <c:pt idx="690">
                  <c:v>219110</c:v>
                </c:pt>
                <c:pt idx="691">
                  <c:v>220152</c:v>
                </c:pt>
                <c:pt idx="692">
                  <c:v>221458</c:v>
                </c:pt>
                <c:pt idx="693">
                  <c:v>222955</c:v>
                </c:pt>
                <c:pt idx="694">
                  <c:v>224601</c:v>
                </c:pt>
                <c:pt idx="695">
                  <c:v>226587</c:v>
                </c:pt>
                <c:pt idx="696">
                  <c:v>228892</c:v>
                </c:pt>
                <c:pt idx="697">
                  <c:v>231254</c:v>
                </c:pt>
                <c:pt idx="698">
                  <c:v>233964</c:v>
                </c:pt>
                <c:pt idx="699">
                  <c:v>236884</c:v>
                </c:pt>
                <c:pt idx="700">
                  <c:v>240022</c:v>
                </c:pt>
                <c:pt idx="701">
                  <c:v>243547</c:v>
                </c:pt>
                <c:pt idx="702">
                  <c:v>247293</c:v>
                </c:pt>
                <c:pt idx="703">
                  <c:v>251005</c:v>
                </c:pt>
                <c:pt idx="704">
                  <c:v>254835</c:v>
                </c:pt>
                <c:pt idx="705">
                  <c:v>258795</c:v>
                </c:pt>
                <c:pt idx="706">
                  <c:v>262565</c:v>
                </c:pt>
                <c:pt idx="707">
                  <c:v>266432</c:v>
                </c:pt>
                <c:pt idx="708">
                  <c:v>270153</c:v>
                </c:pt>
                <c:pt idx="709">
                  <c:v>273875</c:v>
                </c:pt>
                <c:pt idx="710">
                  <c:v>277403</c:v>
                </c:pt>
                <c:pt idx="711">
                  <c:v>280998</c:v>
                </c:pt>
                <c:pt idx="712">
                  <c:v>284629</c:v>
                </c:pt>
                <c:pt idx="713">
                  <c:v>288109</c:v>
                </c:pt>
                <c:pt idx="714">
                  <c:v>291496</c:v>
                </c:pt>
                <c:pt idx="715">
                  <c:v>294850</c:v>
                </c:pt>
                <c:pt idx="716">
                  <c:v>298403</c:v>
                </c:pt>
                <c:pt idx="717">
                  <c:v>301737</c:v>
                </c:pt>
                <c:pt idx="718">
                  <c:v>304917</c:v>
                </c:pt>
                <c:pt idx="719">
                  <c:v>307966</c:v>
                </c:pt>
                <c:pt idx="720">
                  <c:v>310865</c:v>
                </c:pt>
                <c:pt idx="721">
                  <c:v>313799</c:v>
                </c:pt>
                <c:pt idx="722">
                  <c:v>316439</c:v>
                </c:pt>
                <c:pt idx="723">
                  <c:v>319121</c:v>
                </c:pt>
                <c:pt idx="724">
                  <c:v>321841</c:v>
                </c:pt>
                <c:pt idx="725">
                  <c:v>324424</c:v>
                </c:pt>
                <c:pt idx="726">
                  <c:v>327034</c:v>
                </c:pt>
                <c:pt idx="727">
                  <c:v>329505</c:v>
                </c:pt>
                <c:pt idx="728">
                  <c:v>331562</c:v>
                </c:pt>
                <c:pt idx="729">
                  <c:v>333778</c:v>
                </c:pt>
                <c:pt idx="730">
                  <c:v>336080</c:v>
                </c:pt>
                <c:pt idx="731">
                  <c:v>337967</c:v>
                </c:pt>
                <c:pt idx="732">
                  <c:v>340189</c:v>
                </c:pt>
                <c:pt idx="733">
                  <c:v>342500</c:v>
                </c:pt>
                <c:pt idx="734">
                  <c:v>344418</c:v>
                </c:pt>
                <c:pt idx="735">
                  <c:v>346346</c:v>
                </c:pt>
                <c:pt idx="736">
                  <c:v>348336</c:v>
                </c:pt>
                <c:pt idx="737">
                  <c:v>350158</c:v>
                </c:pt>
                <c:pt idx="738">
                  <c:v>351938</c:v>
                </c:pt>
                <c:pt idx="739">
                  <c:v>353586</c:v>
                </c:pt>
                <c:pt idx="740">
                  <c:v>355355</c:v>
                </c:pt>
                <c:pt idx="741">
                  <c:v>357178</c:v>
                </c:pt>
                <c:pt idx="742">
                  <c:v>358971</c:v>
                </c:pt>
                <c:pt idx="743">
                  <c:v>360692</c:v>
                </c:pt>
                <c:pt idx="744">
                  <c:v>362056</c:v>
                </c:pt>
                <c:pt idx="745">
                  <c:v>363330</c:v>
                </c:pt>
                <c:pt idx="746">
                  <c:v>364595</c:v>
                </c:pt>
                <c:pt idx="747">
                  <c:v>365600</c:v>
                </c:pt>
                <c:pt idx="748">
                  <c:v>366844</c:v>
                </c:pt>
                <c:pt idx="749">
                  <c:v>368132</c:v>
                </c:pt>
                <c:pt idx="750">
                  <c:v>369395</c:v>
                </c:pt>
                <c:pt idx="751">
                  <c:v>370451</c:v>
                </c:pt>
                <c:pt idx="752">
                  <c:v>371602</c:v>
                </c:pt>
                <c:pt idx="753">
                  <c:v>372912</c:v>
                </c:pt>
                <c:pt idx="754">
                  <c:v>374041</c:v>
                </c:pt>
                <c:pt idx="755">
                  <c:v>375117</c:v>
                </c:pt>
                <c:pt idx="756">
                  <c:v>376051</c:v>
                </c:pt>
                <c:pt idx="757">
                  <c:v>376963</c:v>
                </c:pt>
                <c:pt idx="758">
                  <c:v>377854</c:v>
                </c:pt>
                <c:pt idx="759">
                  <c:v>378822</c:v>
                </c:pt>
                <c:pt idx="760">
                  <c:v>379619</c:v>
                </c:pt>
                <c:pt idx="761">
                  <c:v>380378</c:v>
                </c:pt>
                <c:pt idx="762">
                  <c:v>381329</c:v>
                </c:pt>
                <c:pt idx="763">
                  <c:v>382216</c:v>
                </c:pt>
                <c:pt idx="764">
                  <c:v>383154</c:v>
                </c:pt>
                <c:pt idx="765">
                  <c:v>384281</c:v>
                </c:pt>
                <c:pt idx="766">
                  <c:v>385163</c:v>
                </c:pt>
                <c:pt idx="767">
                  <c:v>386179</c:v>
                </c:pt>
                <c:pt idx="768">
                  <c:v>387188</c:v>
                </c:pt>
                <c:pt idx="769">
                  <c:v>388002</c:v>
                </c:pt>
                <c:pt idx="770">
                  <c:v>388839</c:v>
                </c:pt>
                <c:pt idx="771">
                  <c:v>389921</c:v>
                </c:pt>
                <c:pt idx="772">
                  <c:v>390844</c:v>
                </c:pt>
                <c:pt idx="773">
                  <c:v>391301</c:v>
                </c:pt>
                <c:pt idx="774">
                  <c:v>391953</c:v>
                </c:pt>
                <c:pt idx="775">
                  <c:v>392838</c:v>
                </c:pt>
                <c:pt idx="776">
                  <c:v>393682</c:v>
                </c:pt>
                <c:pt idx="777">
                  <c:v>394455</c:v>
                </c:pt>
                <c:pt idx="778">
                  <c:v>395044</c:v>
                </c:pt>
                <c:pt idx="779">
                  <c:v>395538</c:v>
                </c:pt>
                <c:pt idx="780">
                  <c:v>396146</c:v>
                </c:pt>
                <c:pt idx="781">
                  <c:v>397031</c:v>
                </c:pt>
                <c:pt idx="782">
                  <c:v>397739</c:v>
                </c:pt>
                <c:pt idx="783">
                  <c:v>398265</c:v>
                </c:pt>
                <c:pt idx="784">
                  <c:v>398947</c:v>
                </c:pt>
                <c:pt idx="785">
                  <c:v>399704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8D22-409C-8E6B-36C8E9CDC4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9570944"/>
        <c:axId val="29572480"/>
      </c:lineChart>
      <c:catAx>
        <c:axId val="29570944"/>
        <c:scaling>
          <c:orientation val="minMax"/>
        </c:scaling>
        <c:delete val="0"/>
        <c:axPos val="b"/>
        <c:numFmt formatCode="#,##0" sourceLinked="0"/>
        <c:majorTickMark val="in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572480"/>
        <c:crosses val="autoZero"/>
        <c:auto val="1"/>
        <c:lblAlgn val="ctr"/>
        <c:lblOffset val="100"/>
        <c:tickLblSkip val="143"/>
        <c:tickMarkSkip val="143"/>
        <c:noMultiLvlLbl val="0"/>
      </c:catAx>
      <c:valAx>
        <c:axId val="29572480"/>
        <c:scaling>
          <c:orientation val="minMax"/>
          <c:max val="500000"/>
          <c:min val="0"/>
        </c:scaling>
        <c:delete val="1"/>
        <c:axPos val="l"/>
        <c:numFmt formatCode="General" sourceLinked="1"/>
        <c:majorTickMark val="none"/>
        <c:minorTickMark val="none"/>
        <c:tickLblPos val="nextTo"/>
        <c:crossAx val="2957094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Sheet1!$A$1:$A$1733</c:f>
              <c:numCache>
                <c:formatCode>General</c:formatCode>
                <c:ptCount val="1733"/>
                <c:pt idx="0">
                  <c:v>-1.1798095703125</c:v>
                </c:pt>
                <c:pt idx="1">
                  <c:v>-1.1787414550781301</c:v>
                </c:pt>
                <c:pt idx="2">
                  <c:v>-1.17767333984375</c:v>
                </c:pt>
                <c:pt idx="3">
                  <c:v>-1.1766052246093801</c:v>
                </c:pt>
                <c:pt idx="4">
                  <c:v>-1.175537109375</c:v>
                </c:pt>
                <c:pt idx="5">
                  <c:v>-1.1744689941406301</c:v>
                </c:pt>
                <c:pt idx="6">
                  <c:v>-1.17340087890625</c:v>
                </c:pt>
                <c:pt idx="7">
                  <c:v>-1.1723327636718801</c:v>
                </c:pt>
                <c:pt idx="8">
                  <c:v>-1.1712646484375</c:v>
                </c:pt>
                <c:pt idx="9">
                  <c:v>-1.1701965332031301</c:v>
                </c:pt>
                <c:pt idx="10">
                  <c:v>-1.16912841796875</c:v>
                </c:pt>
                <c:pt idx="11">
                  <c:v>-1.1680603027343801</c:v>
                </c:pt>
                <c:pt idx="12">
                  <c:v>-1.1669921875</c:v>
                </c:pt>
                <c:pt idx="13">
                  <c:v>-1.1659240722656301</c:v>
                </c:pt>
                <c:pt idx="14">
                  <c:v>-1.16485595703125</c:v>
                </c:pt>
                <c:pt idx="15">
                  <c:v>-1.1637878417968801</c:v>
                </c:pt>
                <c:pt idx="16">
                  <c:v>-1.1627197265625</c:v>
                </c:pt>
                <c:pt idx="17">
                  <c:v>-1.1616516113281301</c:v>
                </c:pt>
                <c:pt idx="18">
                  <c:v>-1.16058349609375</c:v>
                </c:pt>
                <c:pt idx="19">
                  <c:v>-1.1595153808593801</c:v>
                </c:pt>
                <c:pt idx="20">
                  <c:v>-1.158447265625</c:v>
                </c:pt>
                <c:pt idx="21">
                  <c:v>-1.1573791503906301</c:v>
                </c:pt>
                <c:pt idx="22">
                  <c:v>-1.15631103515625</c:v>
                </c:pt>
                <c:pt idx="23">
                  <c:v>-1.1552429199218801</c:v>
                </c:pt>
                <c:pt idx="24">
                  <c:v>-1.1541748046875</c:v>
                </c:pt>
                <c:pt idx="25">
                  <c:v>-1.1531066894531301</c:v>
                </c:pt>
                <c:pt idx="26">
                  <c:v>-1.15203857421875</c:v>
                </c:pt>
                <c:pt idx="27">
                  <c:v>-1.1509704589843801</c:v>
                </c:pt>
                <c:pt idx="28">
                  <c:v>-1.14990234375</c:v>
                </c:pt>
                <c:pt idx="29">
                  <c:v>-1.1488342285156301</c:v>
                </c:pt>
                <c:pt idx="30">
                  <c:v>-1.14776611328125</c:v>
                </c:pt>
                <c:pt idx="31">
                  <c:v>-1.1466979980468801</c:v>
                </c:pt>
                <c:pt idx="32">
                  <c:v>-1.1456298828125</c:v>
                </c:pt>
                <c:pt idx="33">
                  <c:v>-1.1445617675781301</c:v>
                </c:pt>
                <c:pt idx="34">
                  <c:v>-1.14349365234375</c:v>
                </c:pt>
                <c:pt idx="35">
                  <c:v>-1.1424255371093801</c:v>
                </c:pt>
                <c:pt idx="36">
                  <c:v>-1.141357421875</c:v>
                </c:pt>
                <c:pt idx="37">
                  <c:v>-1.1402893066406301</c:v>
                </c:pt>
                <c:pt idx="38">
                  <c:v>-1.13922119140625</c:v>
                </c:pt>
                <c:pt idx="39">
                  <c:v>-1.1381530761718801</c:v>
                </c:pt>
                <c:pt idx="40">
                  <c:v>-1.1370849609375</c:v>
                </c:pt>
                <c:pt idx="41">
                  <c:v>-1.1360168457031301</c:v>
                </c:pt>
                <c:pt idx="42">
                  <c:v>-1.13494873046875</c:v>
                </c:pt>
                <c:pt idx="43">
                  <c:v>-1.1338806152343801</c:v>
                </c:pt>
                <c:pt idx="44">
                  <c:v>-1.1328125</c:v>
                </c:pt>
                <c:pt idx="45">
                  <c:v>-1.1317443847656301</c:v>
                </c:pt>
                <c:pt idx="46">
                  <c:v>-1.13067626953125</c:v>
                </c:pt>
                <c:pt idx="47">
                  <c:v>-1.1296081542968801</c:v>
                </c:pt>
                <c:pt idx="48">
                  <c:v>-1.1285400390625</c:v>
                </c:pt>
                <c:pt idx="49">
                  <c:v>-1.1274719238281301</c:v>
                </c:pt>
                <c:pt idx="50">
                  <c:v>-1.12640380859375</c:v>
                </c:pt>
                <c:pt idx="51">
                  <c:v>-1.1253356933593801</c:v>
                </c:pt>
                <c:pt idx="52">
                  <c:v>-1.124267578125</c:v>
                </c:pt>
                <c:pt idx="53">
                  <c:v>-1.1231994628906301</c:v>
                </c:pt>
                <c:pt idx="54">
                  <c:v>-1.12213134765625</c:v>
                </c:pt>
                <c:pt idx="55">
                  <c:v>-1.1210632324218801</c:v>
                </c:pt>
                <c:pt idx="56">
                  <c:v>-1.1199951171875</c:v>
                </c:pt>
                <c:pt idx="57">
                  <c:v>-1.1189270019531301</c:v>
                </c:pt>
                <c:pt idx="58">
                  <c:v>-1.11785888671875</c:v>
                </c:pt>
                <c:pt idx="59">
                  <c:v>-1.1167907714843801</c:v>
                </c:pt>
                <c:pt idx="60">
                  <c:v>-1.11572265625</c:v>
                </c:pt>
                <c:pt idx="61">
                  <c:v>-1.1146545410156301</c:v>
                </c:pt>
                <c:pt idx="62">
                  <c:v>-1.11358642578125</c:v>
                </c:pt>
                <c:pt idx="63">
                  <c:v>-1.1125183105468801</c:v>
                </c:pt>
                <c:pt idx="64">
                  <c:v>-1.1114501953125</c:v>
                </c:pt>
                <c:pt idx="65">
                  <c:v>-1.1103820800781301</c:v>
                </c:pt>
                <c:pt idx="66">
                  <c:v>-1.10931396484375</c:v>
                </c:pt>
                <c:pt idx="67">
                  <c:v>-1.1082458496093801</c:v>
                </c:pt>
                <c:pt idx="68">
                  <c:v>-1.107177734375</c:v>
                </c:pt>
                <c:pt idx="69">
                  <c:v>-1.1061096191406301</c:v>
                </c:pt>
                <c:pt idx="70">
                  <c:v>-1.10504150390625</c:v>
                </c:pt>
                <c:pt idx="71">
                  <c:v>-1.1039733886718801</c:v>
                </c:pt>
                <c:pt idx="72">
                  <c:v>-1.1029052734375</c:v>
                </c:pt>
                <c:pt idx="73">
                  <c:v>-1.1018371582031301</c:v>
                </c:pt>
                <c:pt idx="74">
                  <c:v>-1.10076904296875</c:v>
                </c:pt>
                <c:pt idx="75">
                  <c:v>-1.0997009277343801</c:v>
                </c:pt>
                <c:pt idx="76">
                  <c:v>-1.0986328125</c:v>
                </c:pt>
                <c:pt idx="77">
                  <c:v>-1.0975646972656301</c:v>
                </c:pt>
                <c:pt idx="78">
                  <c:v>-1.09649658203125</c:v>
                </c:pt>
                <c:pt idx="79">
                  <c:v>-1.0954284667968801</c:v>
                </c:pt>
                <c:pt idx="80">
                  <c:v>-1.0943603515625</c:v>
                </c:pt>
                <c:pt idx="81">
                  <c:v>-1.0932922363281301</c:v>
                </c:pt>
                <c:pt idx="82">
                  <c:v>-1.09222412109375</c:v>
                </c:pt>
                <c:pt idx="83">
                  <c:v>-1.0911560058593801</c:v>
                </c:pt>
                <c:pt idx="84">
                  <c:v>-1.090087890625</c:v>
                </c:pt>
                <c:pt idx="85">
                  <c:v>-1.0890197753906301</c:v>
                </c:pt>
                <c:pt idx="86">
                  <c:v>-1.08795166015625</c:v>
                </c:pt>
                <c:pt idx="87">
                  <c:v>-1.0868835449218801</c:v>
                </c:pt>
                <c:pt idx="88">
                  <c:v>-1.0858154296875</c:v>
                </c:pt>
                <c:pt idx="89">
                  <c:v>-1.0847473144531301</c:v>
                </c:pt>
                <c:pt idx="90">
                  <c:v>-1.08367919921875</c:v>
                </c:pt>
                <c:pt idx="91">
                  <c:v>-1.0826110839843801</c:v>
                </c:pt>
                <c:pt idx="92">
                  <c:v>-1.08154296875</c:v>
                </c:pt>
                <c:pt idx="93">
                  <c:v>-1.0804748535156301</c:v>
                </c:pt>
                <c:pt idx="94">
                  <c:v>-1.07940673828125</c:v>
                </c:pt>
                <c:pt idx="95">
                  <c:v>-1.0783386230468801</c:v>
                </c:pt>
                <c:pt idx="96">
                  <c:v>-1.0772705078125</c:v>
                </c:pt>
                <c:pt idx="97">
                  <c:v>-1.0762023925781301</c:v>
                </c:pt>
                <c:pt idx="98">
                  <c:v>-1.07513427734375</c:v>
                </c:pt>
                <c:pt idx="99">
                  <c:v>-1.0740661621093801</c:v>
                </c:pt>
                <c:pt idx="100">
                  <c:v>-1.072998046875</c:v>
                </c:pt>
                <c:pt idx="101">
                  <c:v>-1.0719299316406301</c:v>
                </c:pt>
                <c:pt idx="102">
                  <c:v>-1.07086181640625</c:v>
                </c:pt>
                <c:pt idx="103">
                  <c:v>-1.0697937011718801</c:v>
                </c:pt>
                <c:pt idx="104">
                  <c:v>-1.0687255859375</c:v>
                </c:pt>
                <c:pt idx="105">
                  <c:v>-1.0676574707031301</c:v>
                </c:pt>
                <c:pt idx="106">
                  <c:v>-1.06658935546875</c:v>
                </c:pt>
                <c:pt idx="107">
                  <c:v>-1.0655212402343801</c:v>
                </c:pt>
                <c:pt idx="108">
                  <c:v>-1.064453125</c:v>
                </c:pt>
                <c:pt idx="109">
                  <c:v>-1.0633850097656301</c:v>
                </c:pt>
                <c:pt idx="110">
                  <c:v>-1.06231689453125</c:v>
                </c:pt>
                <c:pt idx="111">
                  <c:v>-1.0612487792968801</c:v>
                </c:pt>
                <c:pt idx="112">
                  <c:v>-1.0601806640625</c:v>
                </c:pt>
                <c:pt idx="113">
                  <c:v>-1.0591125488281301</c:v>
                </c:pt>
                <c:pt idx="114">
                  <c:v>-1.05804443359375</c:v>
                </c:pt>
                <c:pt idx="115">
                  <c:v>-1.0569763183593801</c:v>
                </c:pt>
                <c:pt idx="116">
                  <c:v>-1.055908203125</c:v>
                </c:pt>
                <c:pt idx="117">
                  <c:v>-1.0548400878906301</c:v>
                </c:pt>
                <c:pt idx="118">
                  <c:v>-1.05377197265625</c:v>
                </c:pt>
                <c:pt idx="119">
                  <c:v>-1.0527038574218801</c:v>
                </c:pt>
                <c:pt idx="120">
                  <c:v>-1.0516357421875</c:v>
                </c:pt>
                <c:pt idx="121">
                  <c:v>-1.0505676269531301</c:v>
                </c:pt>
                <c:pt idx="122">
                  <c:v>-1.04949951171875</c:v>
                </c:pt>
                <c:pt idx="123">
                  <c:v>-1.0484313964843801</c:v>
                </c:pt>
                <c:pt idx="124">
                  <c:v>-1.04736328125</c:v>
                </c:pt>
                <c:pt idx="125">
                  <c:v>-1.0462951660156301</c:v>
                </c:pt>
                <c:pt idx="126">
                  <c:v>-1.04522705078125</c:v>
                </c:pt>
                <c:pt idx="127">
                  <c:v>-1.0441589355468801</c:v>
                </c:pt>
                <c:pt idx="128">
                  <c:v>-1.0430908203125</c:v>
                </c:pt>
                <c:pt idx="129">
                  <c:v>-1.0420227050781301</c:v>
                </c:pt>
                <c:pt idx="130">
                  <c:v>-1.04095458984375</c:v>
                </c:pt>
                <c:pt idx="131">
                  <c:v>-1.0398864746093801</c:v>
                </c:pt>
                <c:pt idx="132">
                  <c:v>-1.038818359375</c:v>
                </c:pt>
                <c:pt idx="133">
                  <c:v>-1.0377502441406301</c:v>
                </c:pt>
                <c:pt idx="134">
                  <c:v>-1.03668212890625</c:v>
                </c:pt>
                <c:pt idx="135">
                  <c:v>-1.0356140136718801</c:v>
                </c:pt>
                <c:pt idx="136">
                  <c:v>-1.0345458984375</c:v>
                </c:pt>
                <c:pt idx="137">
                  <c:v>-1.0334777832031301</c:v>
                </c:pt>
                <c:pt idx="138">
                  <c:v>-1.03240966796875</c:v>
                </c:pt>
                <c:pt idx="139">
                  <c:v>-1.0313415527343801</c:v>
                </c:pt>
                <c:pt idx="140">
                  <c:v>-1.0302734375</c:v>
                </c:pt>
                <c:pt idx="141">
                  <c:v>-1.0292053222656301</c:v>
                </c:pt>
                <c:pt idx="142">
                  <c:v>-1.02813720703125</c:v>
                </c:pt>
                <c:pt idx="143">
                  <c:v>-1.0270690917968801</c:v>
                </c:pt>
                <c:pt idx="144">
                  <c:v>-1.0260009765625</c:v>
                </c:pt>
                <c:pt idx="145">
                  <c:v>-1.0249328613281301</c:v>
                </c:pt>
                <c:pt idx="146">
                  <c:v>-1.02386474609375</c:v>
                </c:pt>
                <c:pt idx="147">
                  <c:v>-1.0227966308593801</c:v>
                </c:pt>
                <c:pt idx="148">
                  <c:v>-1.021728515625</c:v>
                </c:pt>
                <c:pt idx="149">
                  <c:v>-1.0206604003906301</c:v>
                </c:pt>
                <c:pt idx="150">
                  <c:v>-1.01959228515625</c:v>
                </c:pt>
                <c:pt idx="151">
                  <c:v>-1.0185241699218801</c:v>
                </c:pt>
                <c:pt idx="152">
                  <c:v>-1.0174560546875</c:v>
                </c:pt>
                <c:pt idx="153">
                  <c:v>-1.0163879394531301</c:v>
                </c:pt>
                <c:pt idx="154">
                  <c:v>-1.01531982421875</c:v>
                </c:pt>
                <c:pt idx="155">
                  <c:v>-1.0142517089843801</c:v>
                </c:pt>
                <c:pt idx="156">
                  <c:v>-1.01318359375</c:v>
                </c:pt>
                <c:pt idx="157">
                  <c:v>-1.0121154785156301</c:v>
                </c:pt>
                <c:pt idx="158">
                  <c:v>-1.01104736328125</c:v>
                </c:pt>
                <c:pt idx="159">
                  <c:v>-1.0099792480468801</c:v>
                </c:pt>
                <c:pt idx="160">
                  <c:v>-1.0089111328125</c:v>
                </c:pt>
                <c:pt idx="161">
                  <c:v>-1.0078430175781301</c:v>
                </c:pt>
                <c:pt idx="162">
                  <c:v>-1.00677490234375</c:v>
                </c:pt>
                <c:pt idx="163">
                  <c:v>-1.0057067871093801</c:v>
                </c:pt>
                <c:pt idx="164">
                  <c:v>-1.004638671875</c:v>
                </c:pt>
                <c:pt idx="165">
                  <c:v>-1.0035705566406301</c:v>
                </c:pt>
                <c:pt idx="166">
                  <c:v>-1.00250244140625</c:v>
                </c:pt>
                <c:pt idx="167">
                  <c:v>-1.0014343261718801</c:v>
                </c:pt>
                <c:pt idx="168">
                  <c:v>-1.0003662109375</c:v>
                </c:pt>
                <c:pt idx="169">
                  <c:v>-0.999298095703125</c:v>
                </c:pt>
                <c:pt idx="170">
                  <c:v>-0.99822998046875</c:v>
                </c:pt>
                <c:pt idx="171">
                  <c:v>-0.997161865234375</c:v>
                </c:pt>
                <c:pt idx="172">
                  <c:v>-0.99609375</c:v>
                </c:pt>
                <c:pt idx="173">
                  <c:v>-0.995025634765625</c:v>
                </c:pt>
                <c:pt idx="174">
                  <c:v>-0.99395751953125</c:v>
                </c:pt>
                <c:pt idx="175">
                  <c:v>-0.992889404296875</c:v>
                </c:pt>
                <c:pt idx="176">
                  <c:v>-0.9918212890625</c:v>
                </c:pt>
                <c:pt idx="177">
                  <c:v>-0.990753173828125</c:v>
                </c:pt>
                <c:pt idx="178">
                  <c:v>-0.98968505859375</c:v>
                </c:pt>
                <c:pt idx="179">
                  <c:v>-0.988616943359375</c:v>
                </c:pt>
                <c:pt idx="180">
                  <c:v>-0.987548828125</c:v>
                </c:pt>
                <c:pt idx="181">
                  <c:v>-0.986480712890625</c:v>
                </c:pt>
                <c:pt idx="182">
                  <c:v>-0.98541259765625</c:v>
                </c:pt>
                <c:pt idx="183">
                  <c:v>-0.984344482421875</c:v>
                </c:pt>
                <c:pt idx="184">
                  <c:v>-0.9832763671875</c:v>
                </c:pt>
                <c:pt idx="185">
                  <c:v>-0.982208251953125</c:v>
                </c:pt>
                <c:pt idx="186">
                  <c:v>-0.98114013671875</c:v>
                </c:pt>
                <c:pt idx="187">
                  <c:v>-0.980072021484375</c:v>
                </c:pt>
                <c:pt idx="188">
                  <c:v>-0.97900390625</c:v>
                </c:pt>
                <c:pt idx="189">
                  <c:v>-0.977935791015625</c:v>
                </c:pt>
                <c:pt idx="190">
                  <c:v>-0.97686767578125</c:v>
                </c:pt>
                <c:pt idx="191">
                  <c:v>-0.975799560546875</c:v>
                </c:pt>
                <c:pt idx="192">
                  <c:v>-0.9747314453125</c:v>
                </c:pt>
                <c:pt idx="193">
                  <c:v>-0.973663330078125</c:v>
                </c:pt>
                <c:pt idx="194">
                  <c:v>-0.97259521484375</c:v>
                </c:pt>
                <c:pt idx="195">
                  <c:v>-0.971527099609375</c:v>
                </c:pt>
                <c:pt idx="196">
                  <c:v>-0.970458984375</c:v>
                </c:pt>
                <c:pt idx="197">
                  <c:v>-0.969390869140625</c:v>
                </c:pt>
                <c:pt idx="198">
                  <c:v>-0.96832275390625</c:v>
                </c:pt>
                <c:pt idx="199">
                  <c:v>-0.967254638671875</c:v>
                </c:pt>
                <c:pt idx="200">
                  <c:v>-0.9661865234375</c:v>
                </c:pt>
                <c:pt idx="201">
                  <c:v>-0.965118408203125</c:v>
                </c:pt>
                <c:pt idx="202">
                  <c:v>-0.96405029296875</c:v>
                </c:pt>
                <c:pt idx="203">
                  <c:v>-0.962982177734375</c:v>
                </c:pt>
                <c:pt idx="204">
                  <c:v>-0.9619140625</c:v>
                </c:pt>
                <c:pt idx="205">
                  <c:v>-0.960845947265625</c:v>
                </c:pt>
                <c:pt idx="206">
                  <c:v>-0.95977783203125</c:v>
                </c:pt>
                <c:pt idx="207">
                  <c:v>-0.958709716796875</c:v>
                </c:pt>
                <c:pt idx="208">
                  <c:v>-0.9576416015625</c:v>
                </c:pt>
                <c:pt idx="209">
                  <c:v>-0.956573486328125</c:v>
                </c:pt>
                <c:pt idx="210">
                  <c:v>-0.95550537109375</c:v>
                </c:pt>
                <c:pt idx="211">
                  <c:v>-0.954437255859375</c:v>
                </c:pt>
                <c:pt idx="212">
                  <c:v>-0.953369140625</c:v>
                </c:pt>
                <c:pt idx="213">
                  <c:v>-0.952301025390625</c:v>
                </c:pt>
                <c:pt idx="214">
                  <c:v>-0.95123291015625</c:v>
                </c:pt>
                <c:pt idx="215">
                  <c:v>-0.950164794921875</c:v>
                </c:pt>
                <c:pt idx="216">
                  <c:v>-0.9490966796875</c:v>
                </c:pt>
                <c:pt idx="217">
                  <c:v>-0.948028564453125</c:v>
                </c:pt>
                <c:pt idx="218">
                  <c:v>-0.94696044921875</c:v>
                </c:pt>
                <c:pt idx="219">
                  <c:v>-0.945892333984375</c:v>
                </c:pt>
                <c:pt idx="220">
                  <c:v>-0.94482421875</c:v>
                </c:pt>
                <c:pt idx="221">
                  <c:v>-0.943756103515625</c:v>
                </c:pt>
                <c:pt idx="222">
                  <c:v>-0.94268798828125</c:v>
                </c:pt>
                <c:pt idx="223">
                  <c:v>-0.941619873046875</c:v>
                </c:pt>
                <c:pt idx="224">
                  <c:v>-0.9405517578125</c:v>
                </c:pt>
                <c:pt idx="225">
                  <c:v>-0.939483642578125</c:v>
                </c:pt>
                <c:pt idx="226">
                  <c:v>-0.93841552734375</c:v>
                </c:pt>
                <c:pt idx="227">
                  <c:v>-0.937347412109375</c:v>
                </c:pt>
                <c:pt idx="228">
                  <c:v>-0.936279296875</c:v>
                </c:pt>
                <c:pt idx="229">
                  <c:v>-0.935211181640625</c:v>
                </c:pt>
                <c:pt idx="230">
                  <c:v>-0.93414306640625</c:v>
                </c:pt>
                <c:pt idx="231">
                  <c:v>-0.933074951171875</c:v>
                </c:pt>
                <c:pt idx="232">
                  <c:v>-0.9320068359375</c:v>
                </c:pt>
                <c:pt idx="233">
                  <c:v>-0.930938720703125</c:v>
                </c:pt>
                <c:pt idx="234">
                  <c:v>-0.92987060546875</c:v>
                </c:pt>
                <c:pt idx="235">
                  <c:v>-0.928802490234375</c:v>
                </c:pt>
                <c:pt idx="236">
                  <c:v>-0.927734375</c:v>
                </c:pt>
                <c:pt idx="237">
                  <c:v>-0.926666259765625</c:v>
                </c:pt>
                <c:pt idx="238">
                  <c:v>-0.92559814453125</c:v>
                </c:pt>
                <c:pt idx="239">
                  <c:v>-0.924530029296875</c:v>
                </c:pt>
                <c:pt idx="240">
                  <c:v>-0.9234619140625</c:v>
                </c:pt>
                <c:pt idx="241">
                  <c:v>-0.922393798828125</c:v>
                </c:pt>
                <c:pt idx="242">
                  <c:v>-0.92132568359375</c:v>
                </c:pt>
                <c:pt idx="243">
                  <c:v>-0.920257568359375</c:v>
                </c:pt>
                <c:pt idx="244">
                  <c:v>-0.919189453125</c:v>
                </c:pt>
                <c:pt idx="245">
                  <c:v>-0.918121337890625</c:v>
                </c:pt>
                <c:pt idx="246">
                  <c:v>-0.91705322265625</c:v>
                </c:pt>
                <c:pt idx="247">
                  <c:v>-0.915985107421875</c:v>
                </c:pt>
                <c:pt idx="248">
                  <c:v>-0.9149169921875</c:v>
                </c:pt>
                <c:pt idx="249">
                  <c:v>-0.913848876953125</c:v>
                </c:pt>
                <c:pt idx="250">
                  <c:v>-0.91278076171875</c:v>
                </c:pt>
                <c:pt idx="251">
                  <c:v>-0.911712646484375</c:v>
                </c:pt>
                <c:pt idx="252">
                  <c:v>-0.91064453125</c:v>
                </c:pt>
                <c:pt idx="253">
                  <c:v>-0.909576416015625</c:v>
                </c:pt>
                <c:pt idx="254">
                  <c:v>-0.90850830078125</c:v>
                </c:pt>
                <c:pt idx="255">
                  <c:v>-0.907440185546875</c:v>
                </c:pt>
                <c:pt idx="256">
                  <c:v>-0.9063720703125</c:v>
                </c:pt>
                <c:pt idx="257">
                  <c:v>-0.905303955078125</c:v>
                </c:pt>
                <c:pt idx="258">
                  <c:v>-0.90423583984375</c:v>
                </c:pt>
                <c:pt idx="259">
                  <c:v>-0.903167724609375</c:v>
                </c:pt>
                <c:pt idx="260">
                  <c:v>-0.902099609375</c:v>
                </c:pt>
                <c:pt idx="261">
                  <c:v>-0.901031494140625</c:v>
                </c:pt>
                <c:pt idx="262">
                  <c:v>-0.89996337890625</c:v>
                </c:pt>
                <c:pt idx="263">
                  <c:v>-0.898895263671875</c:v>
                </c:pt>
                <c:pt idx="264">
                  <c:v>-0.8978271484375</c:v>
                </c:pt>
                <c:pt idx="265">
                  <c:v>-0.896759033203125</c:v>
                </c:pt>
                <c:pt idx="266">
                  <c:v>-0.89569091796875</c:v>
                </c:pt>
                <c:pt idx="267">
                  <c:v>-0.894622802734375</c:v>
                </c:pt>
                <c:pt idx="268">
                  <c:v>-0.8935546875</c:v>
                </c:pt>
                <c:pt idx="269">
                  <c:v>-0.892486572265625</c:v>
                </c:pt>
                <c:pt idx="270">
                  <c:v>-0.89141845703125</c:v>
                </c:pt>
                <c:pt idx="271">
                  <c:v>-0.890350341796875</c:v>
                </c:pt>
                <c:pt idx="272">
                  <c:v>-0.8892822265625</c:v>
                </c:pt>
                <c:pt idx="273">
                  <c:v>-0.888214111328125</c:v>
                </c:pt>
                <c:pt idx="274">
                  <c:v>-0.88714599609375</c:v>
                </c:pt>
                <c:pt idx="275">
                  <c:v>-0.886077880859375</c:v>
                </c:pt>
                <c:pt idx="276">
                  <c:v>-0.885009765625</c:v>
                </c:pt>
                <c:pt idx="277">
                  <c:v>-0.883941650390625</c:v>
                </c:pt>
                <c:pt idx="278">
                  <c:v>-0.88287353515625</c:v>
                </c:pt>
                <c:pt idx="279">
                  <c:v>-0.881805419921875</c:v>
                </c:pt>
                <c:pt idx="280">
                  <c:v>-0.8807373046875</c:v>
                </c:pt>
                <c:pt idx="281">
                  <c:v>-0.879669189453125</c:v>
                </c:pt>
                <c:pt idx="282">
                  <c:v>-0.87860107421875</c:v>
                </c:pt>
                <c:pt idx="283">
                  <c:v>-0.877532958984375</c:v>
                </c:pt>
                <c:pt idx="284">
                  <c:v>-0.87646484375</c:v>
                </c:pt>
                <c:pt idx="285">
                  <c:v>-0.875396728515625</c:v>
                </c:pt>
                <c:pt idx="286">
                  <c:v>-0.87432861328125</c:v>
                </c:pt>
                <c:pt idx="287">
                  <c:v>-0.873260498046875</c:v>
                </c:pt>
                <c:pt idx="288">
                  <c:v>-0.8721923828125</c:v>
                </c:pt>
                <c:pt idx="289">
                  <c:v>-0.871124267578125</c:v>
                </c:pt>
                <c:pt idx="290">
                  <c:v>-0.87005615234375</c:v>
                </c:pt>
                <c:pt idx="291">
                  <c:v>-0.868988037109375</c:v>
                </c:pt>
                <c:pt idx="292">
                  <c:v>-0.867919921875</c:v>
                </c:pt>
                <c:pt idx="293">
                  <c:v>-0.866851806640625</c:v>
                </c:pt>
                <c:pt idx="294">
                  <c:v>-0.86578369140625</c:v>
                </c:pt>
                <c:pt idx="295">
                  <c:v>-0.864715576171875</c:v>
                </c:pt>
                <c:pt idx="296">
                  <c:v>-0.8636474609375</c:v>
                </c:pt>
                <c:pt idx="297">
                  <c:v>-0.862579345703125</c:v>
                </c:pt>
                <c:pt idx="298">
                  <c:v>-0.86151123046875</c:v>
                </c:pt>
                <c:pt idx="299">
                  <c:v>-0.860443115234375</c:v>
                </c:pt>
                <c:pt idx="300">
                  <c:v>-0.859375</c:v>
                </c:pt>
                <c:pt idx="301">
                  <c:v>-0.858306884765625</c:v>
                </c:pt>
                <c:pt idx="302">
                  <c:v>-0.85723876953125</c:v>
                </c:pt>
                <c:pt idx="303">
                  <c:v>-0.856170654296875</c:v>
                </c:pt>
                <c:pt idx="304">
                  <c:v>-0.8551025390625</c:v>
                </c:pt>
                <c:pt idx="305">
                  <c:v>-0.854034423828125</c:v>
                </c:pt>
                <c:pt idx="306">
                  <c:v>-0.85296630859375</c:v>
                </c:pt>
                <c:pt idx="307">
                  <c:v>-0.851898193359375</c:v>
                </c:pt>
                <c:pt idx="308">
                  <c:v>-0.850830078125</c:v>
                </c:pt>
                <c:pt idx="309">
                  <c:v>-0.849761962890625</c:v>
                </c:pt>
                <c:pt idx="310">
                  <c:v>-0.84869384765625</c:v>
                </c:pt>
                <c:pt idx="311">
                  <c:v>-0.847625732421875</c:v>
                </c:pt>
                <c:pt idx="312">
                  <c:v>-0.8465576171875</c:v>
                </c:pt>
                <c:pt idx="313">
                  <c:v>-0.845489501953125</c:v>
                </c:pt>
                <c:pt idx="314">
                  <c:v>-0.84442138671875</c:v>
                </c:pt>
                <c:pt idx="315">
                  <c:v>-0.843353271484375</c:v>
                </c:pt>
                <c:pt idx="316">
                  <c:v>-0.84228515625</c:v>
                </c:pt>
                <c:pt idx="317">
                  <c:v>-0.841217041015625</c:v>
                </c:pt>
                <c:pt idx="318">
                  <c:v>-0.84014892578125</c:v>
                </c:pt>
                <c:pt idx="319">
                  <c:v>-0.839080810546875</c:v>
                </c:pt>
                <c:pt idx="320">
                  <c:v>-0.8380126953125</c:v>
                </c:pt>
                <c:pt idx="321">
                  <c:v>-0.836944580078125</c:v>
                </c:pt>
                <c:pt idx="322">
                  <c:v>-0.83587646484375</c:v>
                </c:pt>
                <c:pt idx="323">
                  <c:v>-0.834808349609375</c:v>
                </c:pt>
                <c:pt idx="324">
                  <c:v>-0.833740234375</c:v>
                </c:pt>
                <c:pt idx="325">
                  <c:v>-0.832672119140625</c:v>
                </c:pt>
                <c:pt idx="326">
                  <c:v>-0.83160400390625</c:v>
                </c:pt>
                <c:pt idx="327">
                  <c:v>-0.830535888671875</c:v>
                </c:pt>
                <c:pt idx="328">
                  <c:v>-0.8294677734375</c:v>
                </c:pt>
                <c:pt idx="329">
                  <c:v>-0.828399658203125</c:v>
                </c:pt>
                <c:pt idx="330">
                  <c:v>-0.82733154296875</c:v>
                </c:pt>
                <c:pt idx="331">
                  <c:v>-0.826263427734375</c:v>
                </c:pt>
                <c:pt idx="332">
                  <c:v>-0.8251953125</c:v>
                </c:pt>
                <c:pt idx="333">
                  <c:v>-0.824127197265625</c:v>
                </c:pt>
                <c:pt idx="334">
                  <c:v>-0.82305908203125</c:v>
                </c:pt>
                <c:pt idx="335">
                  <c:v>-0.821990966796875</c:v>
                </c:pt>
                <c:pt idx="336">
                  <c:v>-0.8209228515625</c:v>
                </c:pt>
                <c:pt idx="337">
                  <c:v>-0.819854736328125</c:v>
                </c:pt>
                <c:pt idx="338">
                  <c:v>-0.81878662109375</c:v>
                </c:pt>
                <c:pt idx="339">
                  <c:v>-0.817718505859375</c:v>
                </c:pt>
                <c:pt idx="340">
                  <c:v>-0.816650390625</c:v>
                </c:pt>
                <c:pt idx="341">
                  <c:v>-0.815582275390625</c:v>
                </c:pt>
                <c:pt idx="342">
                  <c:v>-0.81451416015625</c:v>
                </c:pt>
                <c:pt idx="343">
                  <c:v>-0.813446044921875</c:v>
                </c:pt>
                <c:pt idx="344">
                  <c:v>-0.8123779296875</c:v>
                </c:pt>
                <c:pt idx="345">
                  <c:v>-0.811309814453125</c:v>
                </c:pt>
                <c:pt idx="346">
                  <c:v>-0.81024169921875</c:v>
                </c:pt>
                <c:pt idx="347">
                  <c:v>-0.809173583984375</c:v>
                </c:pt>
                <c:pt idx="348">
                  <c:v>-0.80810546875</c:v>
                </c:pt>
                <c:pt idx="349">
                  <c:v>-0.807037353515625</c:v>
                </c:pt>
                <c:pt idx="350">
                  <c:v>-0.80596923828125</c:v>
                </c:pt>
                <c:pt idx="351">
                  <c:v>-0.804901123046875</c:v>
                </c:pt>
                <c:pt idx="352">
                  <c:v>-0.8038330078125</c:v>
                </c:pt>
                <c:pt idx="353">
                  <c:v>-0.802764892578125</c:v>
                </c:pt>
                <c:pt idx="354">
                  <c:v>-0.80169677734375</c:v>
                </c:pt>
                <c:pt idx="355">
                  <c:v>-0.800628662109375</c:v>
                </c:pt>
                <c:pt idx="356">
                  <c:v>-0.799560546875</c:v>
                </c:pt>
                <c:pt idx="357">
                  <c:v>-0.798492431640625</c:v>
                </c:pt>
                <c:pt idx="358">
                  <c:v>-0.79742431640625</c:v>
                </c:pt>
                <c:pt idx="359">
                  <c:v>-0.796356201171875</c:v>
                </c:pt>
                <c:pt idx="360">
                  <c:v>-0.7952880859375</c:v>
                </c:pt>
                <c:pt idx="361">
                  <c:v>-0.794219970703125</c:v>
                </c:pt>
                <c:pt idx="362">
                  <c:v>-0.79315185546875</c:v>
                </c:pt>
                <c:pt idx="363">
                  <c:v>-0.792083740234375</c:v>
                </c:pt>
                <c:pt idx="364">
                  <c:v>-0.791015625</c:v>
                </c:pt>
                <c:pt idx="365">
                  <c:v>-0.789947509765625</c:v>
                </c:pt>
                <c:pt idx="366">
                  <c:v>-0.78887939453125</c:v>
                </c:pt>
                <c:pt idx="367">
                  <c:v>-0.787811279296875</c:v>
                </c:pt>
                <c:pt idx="368">
                  <c:v>-0.7867431640625</c:v>
                </c:pt>
                <c:pt idx="369">
                  <c:v>-0.785675048828125</c:v>
                </c:pt>
                <c:pt idx="370">
                  <c:v>-0.78460693359375</c:v>
                </c:pt>
                <c:pt idx="371">
                  <c:v>-0.783538818359375</c:v>
                </c:pt>
                <c:pt idx="372">
                  <c:v>-0.782470703125</c:v>
                </c:pt>
                <c:pt idx="373">
                  <c:v>-0.781402587890625</c:v>
                </c:pt>
                <c:pt idx="374">
                  <c:v>-0.78033447265625</c:v>
                </c:pt>
                <c:pt idx="375">
                  <c:v>-0.779266357421875</c:v>
                </c:pt>
                <c:pt idx="376">
                  <c:v>-0.7781982421875</c:v>
                </c:pt>
                <c:pt idx="377">
                  <c:v>-0.777130126953125</c:v>
                </c:pt>
                <c:pt idx="378">
                  <c:v>-0.77606201171875</c:v>
                </c:pt>
                <c:pt idx="379">
                  <c:v>-0.774993896484375</c:v>
                </c:pt>
                <c:pt idx="380">
                  <c:v>-0.77392578125</c:v>
                </c:pt>
                <c:pt idx="381">
                  <c:v>-0.772857666015625</c:v>
                </c:pt>
                <c:pt idx="382">
                  <c:v>-0.77178955078125</c:v>
                </c:pt>
                <c:pt idx="383">
                  <c:v>-0.770721435546875</c:v>
                </c:pt>
                <c:pt idx="384">
                  <c:v>-0.7696533203125</c:v>
                </c:pt>
                <c:pt idx="385">
                  <c:v>-0.768585205078125</c:v>
                </c:pt>
                <c:pt idx="386">
                  <c:v>-0.76751708984375</c:v>
                </c:pt>
                <c:pt idx="387">
                  <c:v>-0.766448974609375</c:v>
                </c:pt>
                <c:pt idx="388">
                  <c:v>-0.765380859375</c:v>
                </c:pt>
                <c:pt idx="389">
                  <c:v>-0.764312744140625</c:v>
                </c:pt>
                <c:pt idx="390">
                  <c:v>-0.76324462890625</c:v>
                </c:pt>
                <c:pt idx="391">
                  <c:v>-0.762176513671875</c:v>
                </c:pt>
                <c:pt idx="392">
                  <c:v>-0.7611083984375</c:v>
                </c:pt>
                <c:pt idx="393">
                  <c:v>-0.760040283203125</c:v>
                </c:pt>
                <c:pt idx="394">
                  <c:v>-0.75897216796875</c:v>
                </c:pt>
                <c:pt idx="395">
                  <c:v>-0.757904052734375</c:v>
                </c:pt>
                <c:pt idx="396">
                  <c:v>-0.7568359375</c:v>
                </c:pt>
                <c:pt idx="397">
                  <c:v>-0.755767822265625</c:v>
                </c:pt>
                <c:pt idx="398">
                  <c:v>-0.75469970703125</c:v>
                </c:pt>
                <c:pt idx="399">
                  <c:v>-0.753631591796875</c:v>
                </c:pt>
                <c:pt idx="400">
                  <c:v>-0.7525634765625</c:v>
                </c:pt>
                <c:pt idx="401">
                  <c:v>-0.751495361328125</c:v>
                </c:pt>
                <c:pt idx="402">
                  <c:v>-0.75042724609375</c:v>
                </c:pt>
                <c:pt idx="403">
                  <c:v>-0.749359130859375</c:v>
                </c:pt>
                <c:pt idx="404">
                  <c:v>-0.748291015625</c:v>
                </c:pt>
                <c:pt idx="405">
                  <c:v>-0.747222900390625</c:v>
                </c:pt>
                <c:pt idx="406">
                  <c:v>-0.74615478515625</c:v>
                </c:pt>
                <c:pt idx="407">
                  <c:v>-0.745086669921875</c:v>
                </c:pt>
                <c:pt idx="408">
                  <c:v>-0.7440185546875</c:v>
                </c:pt>
                <c:pt idx="409">
                  <c:v>-0.742950439453125</c:v>
                </c:pt>
                <c:pt idx="410">
                  <c:v>-0.74188232421875</c:v>
                </c:pt>
                <c:pt idx="411">
                  <c:v>-0.740814208984375</c:v>
                </c:pt>
                <c:pt idx="412">
                  <c:v>-0.73974609375</c:v>
                </c:pt>
                <c:pt idx="413">
                  <c:v>-0.738677978515625</c:v>
                </c:pt>
                <c:pt idx="414">
                  <c:v>-0.73760986328125</c:v>
                </c:pt>
                <c:pt idx="415">
                  <c:v>-0.736541748046875</c:v>
                </c:pt>
                <c:pt idx="416">
                  <c:v>-0.7354736328125</c:v>
                </c:pt>
                <c:pt idx="417">
                  <c:v>-0.734405517578125</c:v>
                </c:pt>
                <c:pt idx="418">
                  <c:v>-0.73333740234375</c:v>
                </c:pt>
                <c:pt idx="419">
                  <c:v>-0.732269287109375</c:v>
                </c:pt>
                <c:pt idx="420">
                  <c:v>-0.731201171875</c:v>
                </c:pt>
                <c:pt idx="421">
                  <c:v>-0.730133056640625</c:v>
                </c:pt>
                <c:pt idx="422">
                  <c:v>-0.72906494140625</c:v>
                </c:pt>
                <c:pt idx="423">
                  <c:v>-0.727996826171875</c:v>
                </c:pt>
                <c:pt idx="424">
                  <c:v>-0.7269287109375</c:v>
                </c:pt>
                <c:pt idx="425">
                  <c:v>-0.725860595703125</c:v>
                </c:pt>
                <c:pt idx="426">
                  <c:v>-0.72479248046875</c:v>
                </c:pt>
                <c:pt idx="427">
                  <c:v>-0.723724365234375</c:v>
                </c:pt>
                <c:pt idx="428">
                  <c:v>-0.72265625</c:v>
                </c:pt>
                <c:pt idx="429">
                  <c:v>-0.721588134765625</c:v>
                </c:pt>
                <c:pt idx="430">
                  <c:v>-0.72052001953125</c:v>
                </c:pt>
                <c:pt idx="431">
                  <c:v>-0.719451904296875</c:v>
                </c:pt>
                <c:pt idx="432">
                  <c:v>-0.7183837890625</c:v>
                </c:pt>
                <c:pt idx="433">
                  <c:v>-0.717315673828125</c:v>
                </c:pt>
                <c:pt idx="434">
                  <c:v>-0.71624755859375</c:v>
                </c:pt>
                <c:pt idx="435">
                  <c:v>-0.715179443359375</c:v>
                </c:pt>
                <c:pt idx="436">
                  <c:v>-0.714111328125</c:v>
                </c:pt>
                <c:pt idx="437">
                  <c:v>-0.713043212890625</c:v>
                </c:pt>
                <c:pt idx="438">
                  <c:v>-0.71197509765625</c:v>
                </c:pt>
                <c:pt idx="439">
                  <c:v>-0.710906982421875</c:v>
                </c:pt>
                <c:pt idx="440">
                  <c:v>-0.7098388671875</c:v>
                </c:pt>
                <c:pt idx="441">
                  <c:v>-0.708770751953125</c:v>
                </c:pt>
                <c:pt idx="442">
                  <c:v>-0.70770263671875</c:v>
                </c:pt>
                <c:pt idx="443">
                  <c:v>-0.706634521484375</c:v>
                </c:pt>
                <c:pt idx="444">
                  <c:v>-0.70556640625</c:v>
                </c:pt>
                <c:pt idx="445">
                  <c:v>-0.704498291015625</c:v>
                </c:pt>
                <c:pt idx="446">
                  <c:v>-0.70343017578125</c:v>
                </c:pt>
                <c:pt idx="447">
                  <c:v>-0.702362060546875</c:v>
                </c:pt>
                <c:pt idx="448">
                  <c:v>-0.7012939453125</c:v>
                </c:pt>
                <c:pt idx="449">
                  <c:v>-0.700225830078125</c:v>
                </c:pt>
                <c:pt idx="450">
                  <c:v>-0.69915771484375</c:v>
                </c:pt>
                <c:pt idx="451">
                  <c:v>-0.698089599609375</c:v>
                </c:pt>
                <c:pt idx="452">
                  <c:v>-0.697021484375</c:v>
                </c:pt>
                <c:pt idx="453">
                  <c:v>-0.695953369140625</c:v>
                </c:pt>
                <c:pt idx="454">
                  <c:v>-0.69488525390625</c:v>
                </c:pt>
                <c:pt idx="455">
                  <c:v>-0.693817138671875</c:v>
                </c:pt>
                <c:pt idx="456">
                  <c:v>-0.6927490234375</c:v>
                </c:pt>
                <c:pt idx="457">
                  <c:v>-0.691680908203125</c:v>
                </c:pt>
                <c:pt idx="458">
                  <c:v>-0.69061279296875</c:v>
                </c:pt>
                <c:pt idx="459">
                  <c:v>-0.689544677734375</c:v>
                </c:pt>
                <c:pt idx="460">
                  <c:v>-0.6884765625</c:v>
                </c:pt>
                <c:pt idx="461">
                  <c:v>-0.687408447265625</c:v>
                </c:pt>
                <c:pt idx="462">
                  <c:v>-0.68634033203125</c:v>
                </c:pt>
                <c:pt idx="463">
                  <c:v>-0.685272216796875</c:v>
                </c:pt>
                <c:pt idx="464">
                  <c:v>-0.6842041015625</c:v>
                </c:pt>
                <c:pt idx="465">
                  <c:v>-0.683135986328125</c:v>
                </c:pt>
                <c:pt idx="466">
                  <c:v>-0.68206787109375</c:v>
                </c:pt>
                <c:pt idx="467">
                  <c:v>-0.680999755859375</c:v>
                </c:pt>
                <c:pt idx="468">
                  <c:v>-0.679931640625</c:v>
                </c:pt>
                <c:pt idx="469">
                  <c:v>-0.678863525390625</c:v>
                </c:pt>
                <c:pt idx="470">
                  <c:v>-0.67779541015625</c:v>
                </c:pt>
                <c:pt idx="471">
                  <c:v>-0.676727294921875</c:v>
                </c:pt>
                <c:pt idx="472">
                  <c:v>-0.6756591796875</c:v>
                </c:pt>
                <c:pt idx="473">
                  <c:v>-0.674591064453125</c:v>
                </c:pt>
                <c:pt idx="474">
                  <c:v>-0.67352294921875</c:v>
                </c:pt>
                <c:pt idx="475">
                  <c:v>-0.672454833984375</c:v>
                </c:pt>
                <c:pt idx="476">
                  <c:v>-0.67138671875</c:v>
                </c:pt>
                <c:pt idx="477">
                  <c:v>-0.670318603515625</c:v>
                </c:pt>
                <c:pt idx="478">
                  <c:v>-0.66925048828125</c:v>
                </c:pt>
                <c:pt idx="479">
                  <c:v>-0.668182373046875</c:v>
                </c:pt>
                <c:pt idx="480">
                  <c:v>-0.6671142578125</c:v>
                </c:pt>
                <c:pt idx="481">
                  <c:v>-0.666046142578125</c:v>
                </c:pt>
                <c:pt idx="482">
                  <c:v>-0.66497802734375</c:v>
                </c:pt>
                <c:pt idx="483">
                  <c:v>-0.663909912109375</c:v>
                </c:pt>
                <c:pt idx="484">
                  <c:v>-0.662841796875</c:v>
                </c:pt>
                <c:pt idx="485">
                  <c:v>-0.661773681640625</c:v>
                </c:pt>
                <c:pt idx="486">
                  <c:v>-0.66070556640625</c:v>
                </c:pt>
                <c:pt idx="487">
                  <c:v>-0.659637451171875</c:v>
                </c:pt>
                <c:pt idx="488">
                  <c:v>-0.6585693359375</c:v>
                </c:pt>
                <c:pt idx="489">
                  <c:v>-0.657501220703125</c:v>
                </c:pt>
                <c:pt idx="490">
                  <c:v>-0.65643310546875</c:v>
                </c:pt>
                <c:pt idx="491">
                  <c:v>-0.655364990234375</c:v>
                </c:pt>
                <c:pt idx="492">
                  <c:v>-0.654296875</c:v>
                </c:pt>
                <c:pt idx="493">
                  <c:v>-0.653228759765625</c:v>
                </c:pt>
                <c:pt idx="494">
                  <c:v>-0.65216064453125</c:v>
                </c:pt>
                <c:pt idx="495">
                  <c:v>-0.651092529296875</c:v>
                </c:pt>
                <c:pt idx="496">
                  <c:v>-0.6500244140625</c:v>
                </c:pt>
                <c:pt idx="497">
                  <c:v>-0.648956298828125</c:v>
                </c:pt>
                <c:pt idx="498">
                  <c:v>-0.64788818359375</c:v>
                </c:pt>
                <c:pt idx="499">
                  <c:v>-0.646820068359375</c:v>
                </c:pt>
                <c:pt idx="500">
                  <c:v>-0.645751953125</c:v>
                </c:pt>
                <c:pt idx="501">
                  <c:v>-0.644683837890625</c:v>
                </c:pt>
                <c:pt idx="502">
                  <c:v>-0.64361572265625</c:v>
                </c:pt>
                <c:pt idx="503">
                  <c:v>-0.642547607421875</c:v>
                </c:pt>
                <c:pt idx="504">
                  <c:v>-0.6414794921875</c:v>
                </c:pt>
                <c:pt idx="505">
                  <c:v>-0.640411376953125</c:v>
                </c:pt>
                <c:pt idx="506">
                  <c:v>-0.63934326171875</c:v>
                </c:pt>
                <c:pt idx="507">
                  <c:v>-0.638275146484375</c:v>
                </c:pt>
                <c:pt idx="508">
                  <c:v>-0.63720703125</c:v>
                </c:pt>
                <c:pt idx="509">
                  <c:v>-0.636138916015625</c:v>
                </c:pt>
                <c:pt idx="510">
                  <c:v>-0.63507080078125</c:v>
                </c:pt>
                <c:pt idx="511">
                  <c:v>-0.634002685546875</c:v>
                </c:pt>
                <c:pt idx="512">
                  <c:v>-0.6329345703125</c:v>
                </c:pt>
                <c:pt idx="513">
                  <c:v>-0.631866455078125</c:v>
                </c:pt>
                <c:pt idx="514">
                  <c:v>-0.63079833984375</c:v>
                </c:pt>
                <c:pt idx="515">
                  <c:v>-0.629730224609375</c:v>
                </c:pt>
                <c:pt idx="516">
                  <c:v>-0.628662109375</c:v>
                </c:pt>
                <c:pt idx="517">
                  <c:v>-0.627593994140625</c:v>
                </c:pt>
                <c:pt idx="518">
                  <c:v>-0.62652587890625</c:v>
                </c:pt>
                <c:pt idx="519">
                  <c:v>-0.625457763671875</c:v>
                </c:pt>
                <c:pt idx="520">
                  <c:v>-0.6243896484375</c:v>
                </c:pt>
                <c:pt idx="521">
                  <c:v>-0.623321533203125</c:v>
                </c:pt>
                <c:pt idx="522">
                  <c:v>-0.62225341796875</c:v>
                </c:pt>
                <c:pt idx="523">
                  <c:v>-0.621185302734375</c:v>
                </c:pt>
                <c:pt idx="524">
                  <c:v>-0.6201171875</c:v>
                </c:pt>
                <c:pt idx="525">
                  <c:v>-0.619049072265625</c:v>
                </c:pt>
                <c:pt idx="526">
                  <c:v>-0.61798095703125</c:v>
                </c:pt>
                <c:pt idx="527">
                  <c:v>-0.616912841796875</c:v>
                </c:pt>
                <c:pt idx="528">
                  <c:v>-0.6158447265625</c:v>
                </c:pt>
                <c:pt idx="529">
                  <c:v>-0.614776611328125</c:v>
                </c:pt>
                <c:pt idx="530">
                  <c:v>-0.61370849609375</c:v>
                </c:pt>
                <c:pt idx="531">
                  <c:v>-0.612640380859375</c:v>
                </c:pt>
                <c:pt idx="532">
                  <c:v>-0.611572265625</c:v>
                </c:pt>
                <c:pt idx="533">
                  <c:v>-0.610504150390625</c:v>
                </c:pt>
                <c:pt idx="534">
                  <c:v>-0.60943603515625</c:v>
                </c:pt>
                <c:pt idx="535">
                  <c:v>-0.608367919921875</c:v>
                </c:pt>
                <c:pt idx="536">
                  <c:v>-0.6072998046875</c:v>
                </c:pt>
                <c:pt idx="537">
                  <c:v>-0.606231689453125</c:v>
                </c:pt>
                <c:pt idx="538">
                  <c:v>-0.60516357421875</c:v>
                </c:pt>
                <c:pt idx="539">
                  <c:v>-0.604095458984375</c:v>
                </c:pt>
                <c:pt idx="540">
                  <c:v>-0.60302734375</c:v>
                </c:pt>
                <c:pt idx="541">
                  <c:v>-0.601959228515625</c:v>
                </c:pt>
                <c:pt idx="542">
                  <c:v>-0.60089111328125</c:v>
                </c:pt>
                <c:pt idx="543">
                  <c:v>-0.599822998046875</c:v>
                </c:pt>
                <c:pt idx="544">
                  <c:v>-0.5987548828125</c:v>
                </c:pt>
                <c:pt idx="545">
                  <c:v>-0.597686767578125</c:v>
                </c:pt>
                <c:pt idx="546">
                  <c:v>-0.59661865234375</c:v>
                </c:pt>
                <c:pt idx="547">
                  <c:v>-0.595550537109375</c:v>
                </c:pt>
                <c:pt idx="548">
                  <c:v>-0.594482421875</c:v>
                </c:pt>
                <c:pt idx="549">
                  <c:v>-0.593414306640625</c:v>
                </c:pt>
                <c:pt idx="550">
                  <c:v>-0.59234619140625</c:v>
                </c:pt>
                <c:pt idx="551">
                  <c:v>-0.591278076171875</c:v>
                </c:pt>
                <c:pt idx="552">
                  <c:v>-0.5902099609375</c:v>
                </c:pt>
                <c:pt idx="553">
                  <c:v>-0.589141845703125</c:v>
                </c:pt>
                <c:pt idx="554">
                  <c:v>-0.58807373046875</c:v>
                </c:pt>
                <c:pt idx="555">
                  <c:v>-0.587005615234375</c:v>
                </c:pt>
                <c:pt idx="556">
                  <c:v>-0.5859375</c:v>
                </c:pt>
                <c:pt idx="557">
                  <c:v>-0.584869384765625</c:v>
                </c:pt>
                <c:pt idx="558">
                  <c:v>-0.58380126953125</c:v>
                </c:pt>
                <c:pt idx="559">
                  <c:v>-0.582733154296875</c:v>
                </c:pt>
                <c:pt idx="560">
                  <c:v>-0.5816650390625</c:v>
                </c:pt>
                <c:pt idx="561">
                  <c:v>-0.580596923828125</c:v>
                </c:pt>
                <c:pt idx="562">
                  <c:v>-0.57952880859375</c:v>
                </c:pt>
                <c:pt idx="563">
                  <c:v>-0.578460693359375</c:v>
                </c:pt>
                <c:pt idx="564">
                  <c:v>-0.577392578125</c:v>
                </c:pt>
                <c:pt idx="565">
                  <c:v>-0.576324462890625</c:v>
                </c:pt>
                <c:pt idx="566">
                  <c:v>-0.57525634765625</c:v>
                </c:pt>
                <c:pt idx="567">
                  <c:v>-0.574188232421875</c:v>
                </c:pt>
                <c:pt idx="568">
                  <c:v>-0.5731201171875</c:v>
                </c:pt>
                <c:pt idx="569">
                  <c:v>-0.572052001953125</c:v>
                </c:pt>
                <c:pt idx="570">
                  <c:v>-0.57098388671875</c:v>
                </c:pt>
                <c:pt idx="571">
                  <c:v>-0.569915771484375</c:v>
                </c:pt>
                <c:pt idx="572">
                  <c:v>-0.56884765625</c:v>
                </c:pt>
                <c:pt idx="573">
                  <c:v>-0.567779541015625</c:v>
                </c:pt>
                <c:pt idx="574">
                  <c:v>-0.56671142578125</c:v>
                </c:pt>
                <c:pt idx="575">
                  <c:v>-0.565643310546875</c:v>
                </c:pt>
                <c:pt idx="576">
                  <c:v>-0.5645751953125</c:v>
                </c:pt>
                <c:pt idx="577">
                  <c:v>-0.563507080078125</c:v>
                </c:pt>
                <c:pt idx="578">
                  <c:v>-0.56243896484375</c:v>
                </c:pt>
                <c:pt idx="579">
                  <c:v>-0.561370849609375</c:v>
                </c:pt>
                <c:pt idx="580">
                  <c:v>-0.560302734375</c:v>
                </c:pt>
                <c:pt idx="581">
                  <c:v>-0.559234619140625</c:v>
                </c:pt>
                <c:pt idx="582">
                  <c:v>-0.55816650390625</c:v>
                </c:pt>
                <c:pt idx="583">
                  <c:v>-0.557098388671875</c:v>
                </c:pt>
                <c:pt idx="584">
                  <c:v>-0.5560302734375</c:v>
                </c:pt>
                <c:pt idx="585">
                  <c:v>-0.554962158203125</c:v>
                </c:pt>
                <c:pt idx="586">
                  <c:v>-0.55389404296875</c:v>
                </c:pt>
                <c:pt idx="587">
                  <c:v>-0.552825927734375</c:v>
                </c:pt>
                <c:pt idx="588">
                  <c:v>-0.5517578125</c:v>
                </c:pt>
                <c:pt idx="589">
                  <c:v>-0.550689697265625</c:v>
                </c:pt>
                <c:pt idx="590">
                  <c:v>-0.54962158203125</c:v>
                </c:pt>
                <c:pt idx="591">
                  <c:v>-0.548553466796875</c:v>
                </c:pt>
                <c:pt idx="592">
                  <c:v>-0.5474853515625</c:v>
                </c:pt>
                <c:pt idx="593">
                  <c:v>-0.546417236328125</c:v>
                </c:pt>
                <c:pt idx="594">
                  <c:v>-0.54534912109375</c:v>
                </c:pt>
                <c:pt idx="595">
                  <c:v>-0.544281005859375</c:v>
                </c:pt>
                <c:pt idx="596">
                  <c:v>-0.543212890625</c:v>
                </c:pt>
                <c:pt idx="597">
                  <c:v>-0.542144775390625</c:v>
                </c:pt>
                <c:pt idx="598">
                  <c:v>-0.54107666015625</c:v>
                </c:pt>
                <c:pt idx="599">
                  <c:v>-0.540008544921875</c:v>
                </c:pt>
                <c:pt idx="600">
                  <c:v>-0.5389404296875</c:v>
                </c:pt>
                <c:pt idx="601">
                  <c:v>-0.537872314453125</c:v>
                </c:pt>
                <c:pt idx="602">
                  <c:v>-0.53680419921875</c:v>
                </c:pt>
                <c:pt idx="603">
                  <c:v>-0.535736083984375</c:v>
                </c:pt>
                <c:pt idx="604">
                  <c:v>-0.53466796875</c:v>
                </c:pt>
                <c:pt idx="605">
                  <c:v>-0.533599853515625</c:v>
                </c:pt>
                <c:pt idx="606">
                  <c:v>-0.53253173828125</c:v>
                </c:pt>
                <c:pt idx="607">
                  <c:v>-0.531463623046875</c:v>
                </c:pt>
                <c:pt idx="608">
                  <c:v>-0.5303955078125</c:v>
                </c:pt>
                <c:pt idx="609">
                  <c:v>-0.529327392578125</c:v>
                </c:pt>
                <c:pt idx="610">
                  <c:v>-0.52825927734375</c:v>
                </c:pt>
                <c:pt idx="611">
                  <c:v>-0.527191162109375</c:v>
                </c:pt>
                <c:pt idx="612">
                  <c:v>-0.526123046875</c:v>
                </c:pt>
                <c:pt idx="613">
                  <c:v>-0.525054931640625</c:v>
                </c:pt>
                <c:pt idx="614">
                  <c:v>-0.52398681640625</c:v>
                </c:pt>
                <c:pt idx="615">
                  <c:v>-0.522918701171875</c:v>
                </c:pt>
                <c:pt idx="616">
                  <c:v>-0.5218505859375</c:v>
                </c:pt>
                <c:pt idx="617">
                  <c:v>-0.520782470703125</c:v>
                </c:pt>
                <c:pt idx="618">
                  <c:v>-0.51971435546875</c:v>
                </c:pt>
                <c:pt idx="619">
                  <c:v>-0.518646240234375</c:v>
                </c:pt>
                <c:pt idx="620">
                  <c:v>-0.517578125</c:v>
                </c:pt>
                <c:pt idx="621">
                  <c:v>-0.516510009765625</c:v>
                </c:pt>
                <c:pt idx="622">
                  <c:v>-0.51544189453125</c:v>
                </c:pt>
                <c:pt idx="623">
                  <c:v>-0.514373779296875</c:v>
                </c:pt>
                <c:pt idx="624">
                  <c:v>-0.5133056640625</c:v>
                </c:pt>
                <c:pt idx="625">
                  <c:v>-0.512237548828125</c:v>
                </c:pt>
                <c:pt idx="626">
                  <c:v>-0.51116943359375</c:v>
                </c:pt>
                <c:pt idx="627">
                  <c:v>-0.510101318359375</c:v>
                </c:pt>
                <c:pt idx="628">
                  <c:v>-0.509033203125</c:v>
                </c:pt>
                <c:pt idx="629">
                  <c:v>-0.507965087890625</c:v>
                </c:pt>
                <c:pt idx="630">
                  <c:v>-0.50689697265625</c:v>
                </c:pt>
                <c:pt idx="631">
                  <c:v>-0.505828857421875</c:v>
                </c:pt>
                <c:pt idx="632">
                  <c:v>-0.5047607421875</c:v>
                </c:pt>
                <c:pt idx="633">
                  <c:v>-0.503692626953125</c:v>
                </c:pt>
                <c:pt idx="634">
                  <c:v>-0.50262451171875</c:v>
                </c:pt>
                <c:pt idx="635">
                  <c:v>-0.501556396484375</c:v>
                </c:pt>
                <c:pt idx="636">
                  <c:v>-0.50048828125</c:v>
                </c:pt>
                <c:pt idx="637">
                  <c:v>-0.499420166015625</c:v>
                </c:pt>
                <c:pt idx="638">
                  <c:v>-0.49835205078125</c:v>
                </c:pt>
                <c:pt idx="639">
                  <c:v>-0.497283935546875</c:v>
                </c:pt>
                <c:pt idx="640">
                  <c:v>-0.4962158203125</c:v>
                </c:pt>
                <c:pt idx="641">
                  <c:v>-0.495147705078125</c:v>
                </c:pt>
                <c:pt idx="642">
                  <c:v>-0.49407958984375</c:v>
                </c:pt>
                <c:pt idx="643">
                  <c:v>-0.493011474609375</c:v>
                </c:pt>
                <c:pt idx="644">
                  <c:v>-0.491943359375</c:v>
                </c:pt>
                <c:pt idx="645">
                  <c:v>-0.490875244140625</c:v>
                </c:pt>
                <c:pt idx="646">
                  <c:v>-0.48980712890625</c:v>
                </c:pt>
                <c:pt idx="647">
                  <c:v>-0.488739013671875</c:v>
                </c:pt>
                <c:pt idx="648">
                  <c:v>-0.4876708984375</c:v>
                </c:pt>
                <c:pt idx="649">
                  <c:v>-0.486602783203125</c:v>
                </c:pt>
                <c:pt idx="650">
                  <c:v>-0.48553466796875</c:v>
                </c:pt>
                <c:pt idx="651">
                  <c:v>-0.484466552734375</c:v>
                </c:pt>
                <c:pt idx="652">
                  <c:v>-0.4833984375</c:v>
                </c:pt>
                <c:pt idx="653">
                  <c:v>-0.482330322265625</c:v>
                </c:pt>
                <c:pt idx="654">
                  <c:v>-0.48126220703125</c:v>
                </c:pt>
                <c:pt idx="655">
                  <c:v>-0.480194091796875</c:v>
                </c:pt>
                <c:pt idx="656">
                  <c:v>-0.4791259765625</c:v>
                </c:pt>
                <c:pt idx="657">
                  <c:v>-0.478057861328125</c:v>
                </c:pt>
                <c:pt idx="658">
                  <c:v>-0.47698974609375</c:v>
                </c:pt>
                <c:pt idx="659">
                  <c:v>-0.475921630859375</c:v>
                </c:pt>
                <c:pt idx="660">
                  <c:v>-0.474853515625</c:v>
                </c:pt>
                <c:pt idx="661">
                  <c:v>-0.473785400390625</c:v>
                </c:pt>
                <c:pt idx="662">
                  <c:v>-0.47271728515625</c:v>
                </c:pt>
                <c:pt idx="663">
                  <c:v>-0.471649169921875</c:v>
                </c:pt>
                <c:pt idx="664">
                  <c:v>-0.4705810546875</c:v>
                </c:pt>
                <c:pt idx="665">
                  <c:v>-0.469512939453125</c:v>
                </c:pt>
                <c:pt idx="666">
                  <c:v>-0.46844482421875</c:v>
                </c:pt>
                <c:pt idx="667">
                  <c:v>-0.467376708984375</c:v>
                </c:pt>
                <c:pt idx="668">
                  <c:v>-0.46630859375</c:v>
                </c:pt>
                <c:pt idx="669">
                  <c:v>-0.465240478515625</c:v>
                </c:pt>
                <c:pt idx="670">
                  <c:v>-0.46417236328125</c:v>
                </c:pt>
                <c:pt idx="671">
                  <c:v>-0.463104248046875</c:v>
                </c:pt>
                <c:pt idx="672">
                  <c:v>-0.4620361328125</c:v>
                </c:pt>
                <c:pt idx="673">
                  <c:v>-0.460968017578125</c:v>
                </c:pt>
                <c:pt idx="674">
                  <c:v>-0.45989990234375</c:v>
                </c:pt>
                <c:pt idx="675">
                  <c:v>-0.458831787109375</c:v>
                </c:pt>
                <c:pt idx="676">
                  <c:v>-0.457763671875</c:v>
                </c:pt>
                <c:pt idx="677">
                  <c:v>-0.456695556640625</c:v>
                </c:pt>
                <c:pt idx="678">
                  <c:v>-0.45562744140625</c:v>
                </c:pt>
                <c:pt idx="679">
                  <c:v>-0.454559326171875</c:v>
                </c:pt>
                <c:pt idx="680">
                  <c:v>-0.4534912109375</c:v>
                </c:pt>
                <c:pt idx="681">
                  <c:v>-0.452423095703125</c:v>
                </c:pt>
                <c:pt idx="682">
                  <c:v>-0.45135498046875</c:v>
                </c:pt>
                <c:pt idx="683">
                  <c:v>-0.450286865234375</c:v>
                </c:pt>
                <c:pt idx="684">
                  <c:v>-0.44921875</c:v>
                </c:pt>
                <c:pt idx="685">
                  <c:v>-0.448150634765625</c:v>
                </c:pt>
                <c:pt idx="686">
                  <c:v>-0.44708251953125</c:v>
                </c:pt>
                <c:pt idx="687">
                  <c:v>-0.446014404296875</c:v>
                </c:pt>
                <c:pt idx="688">
                  <c:v>-0.4449462890625</c:v>
                </c:pt>
                <c:pt idx="689">
                  <c:v>-0.443878173828125</c:v>
                </c:pt>
                <c:pt idx="690">
                  <c:v>-0.44281005859375</c:v>
                </c:pt>
                <c:pt idx="691">
                  <c:v>-0.441741943359375</c:v>
                </c:pt>
                <c:pt idx="692">
                  <c:v>-0.440673828125</c:v>
                </c:pt>
                <c:pt idx="693">
                  <c:v>-0.439605712890625</c:v>
                </c:pt>
                <c:pt idx="694">
                  <c:v>-0.43853759765625</c:v>
                </c:pt>
                <c:pt idx="695">
                  <c:v>-0.437469482421875</c:v>
                </c:pt>
                <c:pt idx="696">
                  <c:v>-0.4364013671875</c:v>
                </c:pt>
                <c:pt idx="697">
                  <c:v>-0.435333251953125</c:v>
                </c:pt>
                <c:pt idx="698">
                  <c:v>-0.43426513671875</c:v>
                </c:pt>
                <c:pt idx="699">
                  <c:v>-0.433197021484375</c:v>
                </c:pt>
                <c:pt idx="700">
                  <c:v>-0.43212890625</c:v>
                </c:pt>
                <c:pt idx="701">
                  <c:v>-0.431060791015625</c:v>
                </c:pt>
                <c:pt idx="702">
                  <c:v>-0.42999267578125</c:v>
                </c:pt>
                <c:pt idx="703">
                  <c:v>-0.428924560546875</c:v>
                </c:pt>
                <c:pt idx="704">
                  <c:v>-0.4278564453125</c:v>
                </c:pt>
                <c:pt idx="705">
                  <c:v>-0.426788330078125</c:v>
                </c:pt>
                <c:pt idx="706">
                  <c:v>-0.42572021484375</c:v>
                </c:pt>
                <c:pt idx="707">
                  <c:v>-0.424652099609375</c:v>
                </c:pt>
                <c:pt idx="708">
                  <c:v>-0.423583984375</c:v>
                </c:pt>
                <c:pt idx="709">
                  <c:v>-0.422515869140625</c:v>
                </c:pt>
                <c:pt idx="710">
                  <c:v>-0.42144775390625</c:v>
                </c:pt>
                <c:pt idx="711">
                  <c:v>-0.420379638671875</c:v>
                </c:pt>
                <c:pt idx="712">
                  <c:v>-0.4193115234375</c:v>
                </c:pt>
                <c:pt idx="713">
                  <c:v>-0.418243408203125</c:v>
                </c:pt>
                <c:pt idx="714">
                  <c:v>-0.41717529296875</c:v>
                </c:pt>
                <c:pt idx="715">
                  <c:v>-0.416107177734375</c:v>
                </c:pt>
                <c:pt idx="716">
                  <c:v>-0.4150390625</c:v>
                </c:pt>
                <c:pt idx="717">
                  <c:v>-0.413970947265625</c:v>
                </c:pt>
                <c:pt idx="718">
                  <c:v>-0.41290283203125</c:v>
                </c:pt>
                <c:pt idx="719">
                  <c:v>-0.411834716796875</c:v>
                </c:pt>
                <c:pt idx="720">
                  <c:v>-0.4107666015625</c:v>
                </c:pt>
                <c:pt idx="721">
                  <c:v>-0.409698486328125</c:v>
                </c:pt>
                <c:pt idx="722">
                  <c:v>-0.40863037109375</c:v>
                </c:pt>
                <c:pt idx="723">
                  <c:v>-0.407562255859375</c:v>
                </c:pt>
                <c:pt idx="724">
                  <c:v>-0.406494140625</c:v>
                </c:pt>
                <c:pt idx="725">
                  <c:v>-0.405426025390625</c:v>
                </c:pt>
                <c:pt idx="726">
                  <c:v>-0.40435791015625</c:v>
                </c:pt>
                <c:pt idx="727">
                  <c:v>-0.403289794921875</c:v>
                </c:pt>
                <c:pt idx="728">
                  <c:v>-0.4022216796875</c:v>
                </c:pt>
                <c:pt idx="729">
                  <c:v>-0.401153564453125</c:v>
                </c:pt>
                <c:pt idx="730">
                  <c:v>-0.40008544921875</c:v>
                </c:pt>
                <c:pt idx="731">
                  <c:v>-0.399017333984375</c:v>
                </c:pt>
                <c:pt idx="732">
                  <c:v>-0.39794921875</c:v>
                </c:pt>
                <c:pt idx="733">
                  <c:v>-0.396881103515625</c:v>
                </c:pt>
                <c:pt idx="734">
                  <c:v>-0.39581298828125</c:v>
                </c:pt>
                <c:pt idx="735">
                  <c:v>-0.394744873046875</c:v>
                </c:pt>
                <c:pt idx="736">
                  <c:v>-0.3936767578125</c:v>
                </c:pt>
                <c:pt idx="737">
                  <c:v>-0.392608642578125</c:v>
                </c:pt>
                <c:pt idx="738">
                  <c:v>-0.39154052734375</c:v>
                </c:pt>
                <c:pt idx="739">
                  <c:v>-0.390472412109375</c:v>
                </c:pt>
                <c:pt idx="740">
                  <c:v>-0.389404296875</c:v>
                </c:pt>
                <c:pt idx="741">
                  <c:v>-0.388336181640625</c:v>
                </c:pt>
                <c:pt idx="742">
                  <c:v>-0.38726806640625</c:v>
                </c:pt>
                <c:pt idx="743">
                  <c:v>-0.386199951171875</c:v>
                </c:pt>
                <c:pt idx="744">
                  <c:v>-0.3851318359375</c:v>
                </c:pt>
                <c:pt idx="745">
                  <c:v>-0.384063720703125</c:v>
                </c:pt>
                <c:pt idx="746">
                  <c:v>-0.38299560546875</c:v>
                </c:pt>
                <c:pt idx="747">
                  <c:v>-0.381927490234375</c:v>
                </c:pt>
                <c:pt idx="748">
                  <c:v>-0.380859375</c:v>
                </c:pt>
                <c:pt idx="749">
                  <c:v>-0.379791259765625</c:v>
                </c:pt>
                <c:pt idx="750">
                  <c:v>-0.37872314453125</c:v>
                </c:pt>
                <c:pt idx="751">
                  <c:v>-0.377655029296875</c:v>
                </c:pt>
                <c:pt idx="752">
                  <c:v>-0.3765869140625</c:v>
                </c:pt>
                <c:pt idx="753">
                  <c:v>-0.375518798828125</c:v>
                </c:pt>
                <c:pt idx="754">
                  <c:v>-0.37445068359375</c:v>
                </c:pt>
                <c:pt idx="755">
                  <c:v>-0.373382568359375</c:v>
                </c:pt>
                <c:pt idx="756">
                  <c:v>-0.372314453125</c:v>
                </c:pt>
                <c:pt idx="757">
                  <c:v>-0.371246337890625</c:v>
                </c:pt>
                <c:pt idx="758">
                  <c:v>-0.37017822265625</c:v>
                </c:pt>
                <c:pt idx="759">
                  <c:v>-0.369110107421875</c:v>
                </c:pt>
                <c:pt idx="760">
                  <c:v>-0.3680419921875</c:v>
                </c:pt>
                <c:pt idx="761">
                  <c:v>-0.366973876953125</c:v>
                </c:pt>
                <c:pt idx="762">
                  <c:v>-0.36590576171875</c:v>
                </c:pt>
                <c:pt idx="763">
                  <c:v>-0.364837646484375</c:v>
                </c:pt>
                <c:pt idx="764">
                  <c:v>-0.36376953125</c:v>
                </c:pt>
                <c:pt idx="765">
                  <c:v>-0.362701416015625</c:v>
                </c:pt>
                <c:pt idx="766">
                  <c:v>-0.36163330078125</c:v>
                </c:pt>
                <c:pt idx="767">
                  <c:v>-0.360565185546875</c:v>
                </c:pt>
                <c:pt idx="768">
                  <c:v>-0.3594970703125</c:v>
                </c:pt>
                <c:pt idx="769">
                  <c:v>-0.358428955078125</c:v>
                </c:pt>
                <c:pt idx="770">
                  <c:v>-0.35736083984375</c:v>
                </c:pt>
                <c:pt idx="771">
                  <c:v>-0.356292724609375</c:v>
                </c:pt>
                <c:pt idx="772">
                  <c:v>-0.355224609375</c:v>
                </c:pt>
                <c:pt idx="773">
                  <c:v>-0.354156494140625</c:v>
                </c:pt>
                <c:pt idx="774">
                  <c:v>-0.35308837890625</c:v>
                </c:pt>
                <c:pt idx="775">
                  <c:v>-0.352020263671875</c:v>
                </c:pt>
                <c:pt idx="776">
                  <c:v>-0.3509521484375</c:v>
                </c:pt>
                <c:pt idx="777">
                  <c:v>-0.349884033203125</c:v>
                </c:pt>
                <c:pt idx="778">
                  <c:v>-0.34881591796875</c:v>
                </c:pt>
                <c:pt idx="779">
                  <c:v>-0.347747802734375</c:v>
                </c:pt>
                <c:pt idx="780">
                  <c:v>-0.3466796875</c:v>
                </c:pt>
                <c:pt idx="781">
                  <c:v>-0.345611572265625</c:v>
                </c:pt>
                <c:pt idx="782">
                  <c:v>-0.34454345703125</c:v>
                </c:pt>
                <c:pt idx="783">
                  <c:v>-0.343475341796875</c:v>
                </c:pt>
                <c:pt idx="784">
                  <c:v>-0.3424072265625</c:v>
                </c:pt>
                <c:pt idx="785">
                  <c:v>-0.341339111328125</c:v>
                </c:pt>
                <c:pt idx="786">
                  <c:v>-0.34027099609375</c:v>
                </c:pt>
                <c:pt idx="787">
                  <c:v>-0.339202880859375</c:v>
                </c:pt>
                <c:pt idx="788">
                  <c:v>-0.338134765625</c:v>
                </c:pt>
                <c:pt idx="789">
                  <c:v>-0.337066650390625</c:v>
                </c:pt>
                <c:pt idx="790">
                  <c:v>-0.33599853515625</c:v>
                </c:pt>
                <c:pt idx="791">
                  <c:v>-0.334930419921875</c:v>
                </c:pt>
                <c:pt idx="792">
                  <c:v>-0.3338623046875</c:v>
                </c:pt>
                <c:pt idx="793">
                  <c:v>-0.332794189453125</c:v>
                </c:pt>
                <c:pt idx="794">
                  <c:v>-0.33172607421875</c:v>
                </c:pt>
                <c:pt idx="795">
                  <c:v>-0.330657958984375</c:v>
                </c:pt>
                <c:pt idx="796">
                  <c:v>-0.32958984375</c:v>
                </c:pt>
                <c:pt idx="797">
                  <c:v>-0.328521728515625</c:v>
                </c:pt>
                <c:pt idx="798">
                  <c:v>-0.32745361328125</c:v>
                </c:pt>
                <c:pt idx="799">
                  <c:v>-0.326385498046875</c:v>
                </c:pt>
                <c:pt idx="800">
                  <c:v>-0.3253173828125</c:v>
                </c:pt>
                <c:pt idx="801">
                  <c:v>-0.324249267578125</c:v>
                </c:pt>
                <c:pt idx="802">
                  <c:v>-0.32318115234375</c:v>
                </c:pt>
                <c:pt idx="803">
                  <c:v>-0.322113037109375</c:v>
                </c:pt>
                <c:pt idx="804">
                  <c:v>-0.321044921875</c:v>
                </c:pt>
                <c:pt idx="805">
                  <c:v>-0.319976806640625</c:v>
                </c:pt>
                <c:pt idx="806">
                  <c:v>-0.31890869140625</c:v>
                </c:pt>
                <c:pt idx="807">
                  <c:v>-0.317840576171875</c:v>
                </c:pt>
                <c:pt idx="808">
                  <c:v>-0.3167724609375</c:v>
                </c:pt>
                <c:pt idx="809">
                  <c:v>-0.315704345703125</c:v>
                </c:pt>
                <c:pt idx="810">
                  <c:v>-0.31463623046875</c:v>
                </c:pt>
                <c:pt idx="811">
                  <c:v>-0.313568115234375</c:v>
                </c:pt>
                <c:pt idx="812">
                  <c:v>-0.3125</c:v>
                </c:pt>
                <c:pt idx="813">
                  <c:v>-0.311431884765625</c:v>
                </c:pt>
                <c:pt idx="814">
                  <c:v>-0.31036376953125</c:v>
                </c:pt>
                <c:pt idx="815">
                  <c:v>-0.309295654296875</c:v>
                </c:pt>
                <c:pt idx="816">
                  <c:v>-0.3082275390625</c:v>
                </c:pt>
                <c:pt idx="817">
                  <c:v>-0.307159423828125</c:v>
                </c:pt>
                <c:pt idx="818">
                  <c:v>-0.30609130859375</c:v>
                </c:pt>
                <c:pt idx="819">
                  <c:v>-0.305023193359375</c:v>
                </c:pt>
                <c:pt idx="820">
                  <c:v>-0.303955078125</c:v>
                </c:pt>
                <c:pt idx="821">
                  <c:v>-0.302886962890625</c:v>
                </c:pt>
                <c:pt idx="822">
                  <c:v>-0.30181884765625</c:v>
                </c:pt>
                <c:pt idx="823">
                  <c:v>-0.300750732421875</c:v>
                </c:pt>
                <c:pt idx="824">
                  <c:v>-0.2996826171875</c:v>
                </c:pt>
                <c:pt idx="825">
                  <c:v>-0.298614501953125</c:v>
                </c:pt>
                <c:pt idx="826">
                  <c:v>-0.29754638671875</c:v>
                </c:pt>
                <c:pt idx="827">
                  <c:v>-0.296478271484375</c:v>
                </c:pt>
                <c:pt idx="828">
                  <c:v>-0.29541015625</c:v>
                </c:pt>
                <c:pt idx="829">
                  <c:v>-0.294342041015625</c:v>
                </c:pt>
                <c:pt idx="830">
                  <c:v>-0.29327392578125</c:v>
                </c:pt>
                <c:pt idx="831">
                  <c:v>-0.292205810546875</c:v>
                </c:pt>
                <c:pt idx="832">
                  <c:v>-0.2911376953125</c:v>
                </c:pt>
                <c:pt idx="833">
                  <c:v>-0.290069580078125</c:v>
                </c:pt>
                <c:pt idx="834">
                  <c:v>-0.28900146484375</c:v>
                </c:pt>
                <c:pt idx="835">
                  <c:v>-0.287933349609375</c:v>
                </c:pt>
                <c:pt idx="836">
                  <c:v>-0.286865234375</c:v>
                </c:pt>
                <c:pt idx="837">
                  <c:v>-0.285797119140625</c:v>
                </c:pt>
                <c:pt idx="838">
                  <c:v>-0.28472900390625</c:v>
                </c:pt>
                <c:pt idx="839">
                  <c:v>-0.283660888671875</c:v>
                </c:pt>
                <c:pt idx="840">
                  <c:v>-0.2825927734375</c:v>
                </c:pt>
                <c:pt idx="841">
                  <c:v>-0.281524658203125</c:v>
                </c:pt>
                <c:pt idx="842">
                  <c:v>-0.28045654296875</c:v>
                </c:pt>
                <c:pt idx="843">
                  <c:v>-0.279388427734375</c:v>
                </c:pt>
                <c:pt idx="844">
                  <c:v>-0.2783203125</c:v>
                </c:pt>
                <c:pt idx="845">
                  <c:v>-0.277252197265625</c:v>
                </c:pt>
                <c:pt idx="846">
                  <c:v>-0.27618408203125</c:v>
                </c:pt>
                <c:pt idx="847">
                  <c:v>-0.275115966796875</c:v>
                </c:pt>
                <c:pt idx="848">
                  <c:v>-0.2740478515625</c:v>
                </c:pt>
                <c:pt idx="849">
                  <c:v>-0.272979736328125</c:v>
                </c:pt>
                <c:pt idx="850">
                  <c:v>-0.27191162109375</c:v>
                </c:pt>
                <c:pt idx="851">
                  <c:v>-0.270843505859375</c:v>
                </c:pt>
                <c:pt idx="852">
                  <c:v>-0.269775390625</c:v>
                </c:pt>
                <c:pt idx="853">
                  <c:v>-0.268707275390625</c:v>
                </c:pt>
                <c:pt idx="854">
                  <c:v>-0.26763916015625</c:v>
                </c:pt>
                <c:pt idx="855">
                  <c:v>-0.266571044921875</c:v>
                </c:pt>
                <c:pt idx="856">
                  <c:v>-0.2655029296875</c:v>
                </c:pt>
                <c:pt idx="857">
                  <c:v>-0.264434814453125</c:v>
                </c:pt>
                <c:pt idx="858">
                  <c:v>-0.26336669921875</c:v>
                </c:pt>
                <c:pt idx="859">
                  <c:v>-0.262298583984375</c:v>
                </c:pt>
                <c:pt idx="860">
                  <c:v>-0.26123046875</c:v>
                </c:pt>
                <c:pt idx="861">
                  <c:v>-0.260162353515625</c:v>
                </c:pt>
                <c:pt idx="862">
                  <c:v>-0.25909423828125</c:v>
                </c:pt>
                <c:pt idx="863">
                  <c:v>-0.258026123046875</c:v>
                </c:pt>
                <c:pt idx="864">
                  <c:v>-0.2569580078125</c:v>
                </c:pt>
                <c:pt idx="865">
                  <c:v>-0.255889892578125</c:v>
                </c:pt>
                <c:pt idx="866">
                  <c:v>-0.25482177734375</c:v>
                </c:pt>
                <c:pt idx="867">
                  <c:v>-0.253753662109375</c:v>
                </c:pt>
                <c:pt idx="868">
                  <c:v>-0.252685546875</c:v>
                </c:pt>
                <c:pt idx="869">
                  <c:v>-0.251617431640625</c:v>
                </c:pt>
                <c:pt idx="870">
                  <c:v>-0.25054931640625</c:v>
                </c:pt>
                <c:pt idx="871">
                  <c:v>-0.249481201171875</c:v>
                </c:pt>
                <c:pt idx="872">
                  <c:v>-0.2484130859375</c:v>
                </c:pt>
                <c:pt idx="873">
                  <c:v>-0.247344970703125</c:v>
                </c:pt>
                <c:pt idx="874">
                  <c:v>-0.24627685546875</c:v>
                </c:pt>
                <c:pt idx="875">
                  <c:v>-0.245208740234375</c:v>
                </c:pt>
                <c:pt idx="876">
                  <c:v>-0.244140625</c:v>
                </c:pt>
                <c:pt idx="877">
                  <c:v>-0.243072509765625</c:v>
                </c:pt>
                <c:pt idx="878">
                  <c:v>-0.24200439453125</c:v>
                </c:pt>
                <c:pt idx="879">
                  <c:v>-0.240936279296875</c:v>
                </c:pt>
                <c:pt idx="880">
                  <c:v>-0.2398681640625</c:v>
                </c:pt>
                <c:pt idx="881">
                  <c:v>-0.238800048828125</c:v>
                </c:pt>
                <c:pt idx="882">
                  <c:v>-0.23773193359375</c:v>
                </c:pt>
                <c:pt idx="883">
                  <c:v>-0.236663818359375</c:v>
                </c:pt>
                <c:pt idx="884">
                  <c:v>-0.235595703125</c:v>
                </c:pt>
                <c:pt idx="885">
                  <c:v>-0.234527587890625</c:v>
                </c:pt>
                <c:pt idx="886">
                  <c:v>-0.23345947265625</c:v>
                </c:pt>
                <c:pt idx="887">
                  <c:v>-0.232391357421875</c:v>
                </c:pt>
                <c:pt idx="888">
                  <c:v>-0.2313232421875</c:v>
                </c:pt>
                <c:pt idx="889">
                  <c:v>-0.230255126953125</c:v>
                </c:pt>
                <c:pt idx="890">
                  <c:v>-0.22918701171875</c:v>
                </c:pt>
                <c:pt idx="891">
                  <c:v>-0.228118896484375</c:v>
                </c:pt>
                <c:pt idx="892">
                  <c:v>-0.22705078125</c:v>
                </c:pt>
                <c:pt idx="893">
                  <c:v>-0.225982666015625</c:v>
                </c:pt>
                <c:pt idx="894">
                  <c:v>-0.22491455078125</c:v>
                </c:pt>
                <c:pt idx="895">
                  <c:v>-0.223846435546875</c:v>
                </c:pt>
                <c:pt idx="896">
                  <c:v>-0.2227783203125</c:v>
                </c:pt>
                <c:pt idx="897">
                  <c:v>-0.221710205078125</c:v>
                </c:pt>
                <c:pt idx="898">
                  <c:v>-0.22064208984375</c:v>
                </c:pt>
                <c:pt idx="899">
                  <c:v>-0.219573974609375</c:v>
                </c:pt>
                <c:pt idx="900">
                  <c:v>-0.218505859375</c:v>
                </c:pt>
                <c:pt idx="901">
                  <c:v>-0.217437744140625</c:v>
                </c:pt>
                <c:pt idx="902">
                  <c:v>-0.21636962890625</c:v>
                </c:pt>
                <c:pt idx="903">
                  <c:v>-0.215301513671875</c:v>
                </c:pt>
                <c:pt idx="904">
                  <c:v>-0.2142333984375</c:v>
                </c:pt>
                <c:pt idx="905">
                  <c:v>-0.213165283203125</c:v>
                </c:pt>
                <c:pt idx="906">
                  <c:v>-0.21209716796875</c:v>
                </c:pt>
                <c:pt idx="907">
                  <c:v>-0.211029052734375</c:v>
                </c:pt>
                <c:pt idx="908">
                  <c:v>-0.2099609375</c:v>
                </c:pt>
                <c:pt idx="909">
                  <c:v>-0.208892822265625</c:v>
                </c:pt>
                <c:pt idx="910">
                  <c:v>-0.20782470703125</c:v>
                </c:pt>
                <c:pt idx="911">
                  <c:v>-0.206756591796875</c:v>
                </c:pt>
                <c:pt idx="912">
                  <c:v>-0.2056884765625</c:v>
                </c:pt>
                <c:pt idx="913">
                  <c:v>-0.204620361328125</c:v>
                </c:pt>
                <c:pt idx="914">
                  <c:v>-0.20355224609375</c:v>
                </c:pt>
                <c:pt idx="915">
                  <c:v>-0.202484130859375</c:v>
                </c:pt>
                <c:pt idx="916">
                  <c:v>-0.201416015625</c:v>
                </c:pt>
                <c:pt idx="917">
                  <c:v>-0.200347900390625</c:v>
                </c:pt>
                <c:pt idx="918">
                  <c:v>-0.19927978515625</c:v>
                </c:pt>
                <c:pt idx="919">
                  <c:v>-0.198211669921875</c:v>
                </c:pt>
                <c:pt idx="920">
                  <c:v>-0.1971435546875</c:v>
                </c:pt>
                <c:pt idx="921">
                  <c:v>-0.196075439453125</c:v>
                </c:pt>
                <c:pt idx="922">
                  <c:v>-0.19500732421875</c:v>
                </c:pt>
                <c:pt idx="923">
                  <c:v>-0.193939208984375</c:v>
                </c:pt>
                <c:pt idx="924">
                  <c:v>-0.19287109375</c:v>
                </c:pt>
                <c:pt idx="925">
                  <c:v>-0.191802978515625</c:v>
                </c:pt>
                <c:pt idx="926">
                  <c:v>-0.19073486328125</c:v>
                </c:pt>
                <c:pt idx="927">
                  <c:v>-0.189666748046875</c:v>
                </c:pt>
                <c:pt idx="928">
                  <c:v>-0.1885986328125</c:v>
                </c:pt>
                <c:pt idx="929">
                  <c:v>-0.187530517578125</c:v>
                </c:pt>
                <c:pt idx="930">
                  <c:v>-0.18646240234375</c:v>
                </c:pt>
                <c:pt idx="931">
                  <c:v>-0.185394287109375</c:v>
                </c:pt>
                <c:pt idx="932">
                  <c:v>-0.184326171875</c:v>
                </c:pt>
                <c:pt idx="933">
                  <c:v>-0.183258056640625</c:v>
                </c:pt>
                <c:pt idx="934">
                  <c:v>-0.18218994140625</c:v>
                </c:pt>
                <c:pt idx="935">
                  <c:v>-0.181121826171875</c:v>
                </c:pt>
                <c:pt idx="936">
                  <c:v>-0.1800537109375</c:v>
                </c:pt>
                <c:pt idx="937">
                  <c:v>-0.178985595703125</c:v>
                </c:pt>
                <c:pt idx="938">
                  <c:v>-0.17791748046875</c:v>
                </c:pt>
                <c:pt idx="939">
                  <c:v>-0.176849365234375</c:v>
                </c:pt>
                <c:pt idx="940">
                  <c:v>-0.17578125</c:v>
                </c:pt>
                <c:pt idx="941">
                  <c:v>-0.174713134765625</c:v>
                </c:pt>
                <c:pt idx="942">
                  <c:v>-0.17364501953125</c:v>
                </c:pt>
                <c:pt idx="943">
                  <c:v>-0.172576904296875</c:v>
                </c:pt>
                <c:pt idx="944">
                  <c:v>-0.1715087890625</c:v>
                </c:pt>
                <c:pt idx="945">
                  <c:v>-0.170440673828125</c:v>
                </c:pt>
                <c:pt idx="946">
                  <c:v>-0.16937255859375</c:v>
                </c:pt>
                <c:pt idx="947">
                  <c:v>-0.168304443359375</c:v>
                </c:pt>
                <c:pt idx="948">
                  <c:v>-0.167236328125</c:v>
                </c:pt>
                <c:pt idx="949">
                  <c:v>-0.166168212890625</c:v>
                </c:pt>
                <c:pt idx="950">
                  <c:v>-0.16510009765625</c:v>
                </c:pt>
                <c:pt idx="951">
                  <c:v>-0.164031982421875</c:v>
                </c:pt>
                <c:pt idx="952">
                  <c:v>-0.1629638671875</c:v>
                </c:pt>
                <c:pt idx="953">
                  <c:v>-0.161895751953125</c:v>
                </c:pt>
                <c:pt idx="954">
                  <c:v>-0.16082763671875</c:v>
                </c:pt>
                <c:pt idx="955">
                  <c:v>-0.159759521484375</c:v>
                </c:pt>
                <c:pt idx="956">
                  <c:v>-0.15869140625</c:v>
                </c:pt>
                <c:pt idx="957">
                  <c:v>-0.157623291015625</c:v>
                </c:pt>
                <c:pt idx="958">
                  <c:v>-0.15655517578125</c:v>
                </c:pt>
                <c:pt idx="959">
                  <c:v>-0.155487060546875</c:v>
                </c:pt>
                <c:pt idx="960">
                  <c:v>-0.1544189453125</c:v>
                </c:pt>
                <c:pt idx="961">
                  <c:v>-0.153350830078125</c:v>
                </c:pt>
                <c:pt idx="962">
                  <c:v>-0.15228271484375</c:v>
                </c:pt>
                <c:pt idx="963">
                  <c:v>-0.151214599609375</c:v>
                </c:pt>
                <c:pt idx="964">
                  <c:v>-0.150146484375</c:v>
                </c:pt>
                <c:pt idx="965">
                  <c:v>-0.149078369140625</c:v>
                </c:pt>
                <c:pt idx="966">
                  <c:v>-0.14801025390625</c:v>
                </c:pt>
                <c:pt idx="967">
                  <c:v>-0.146942138671875</c:v>
                </c:pt>
                <c:pt idx="968">
                  <c:v>-0.1458740234375</c:v>
                </c:pt>
                <c:pt idx="969">
                  <c:v>-0.144805908203125</c:v>
                </c:pt>
                <c:pt idx="970">
                  <c:v>-0.14373779296875</c:v>
                </c:pt>
                <c:pt idx="971">
                  <c:v>-0.142669677734375</c:v>
                </c:pt>
                <c:pt idx="972">
                  <c:v>-0.1416015625</c:v>
                </c:pt>
                <c:pt idx="973">
                  <c:v>-0.140533447265625</c:v>
                </c:pt>
                <c:pt idx="974">
                  <c:v>-0.13946533203125</c:v>
                </c:pt>
                <c:pt idx="975">
                  <c:v>-0.138397216796875</c:v>
                </c:pt>
                <c:pt idx="976">
                  <c:v>-0.1373291015625</c:v>
                </c:pt>
                <c:pt idx="977">
                  <c:v>-0.136260986328125</c:v>
                </c:pt>
                <c:pt idx="978">
                  <c:v>-0.13519287109375</c:v>
                </c:pt>
                <c:pt idx="979">
                  <c:v>-0.134124755859375</c:v>
                </c:pt>
                <c:pt idx="980">
                  <c:v>-0.133056640625</c:v>
                </c:pt>
                <c:pt idx="981">
                  <c:v>-0.131988525390625</c:v>
                </c:pt>
                <c:pt idx="982">
                  <c:v>-0.13092041015625</c:v>
                </c:pt>
                <c:pt idx="983">
                  <c:v>-0.129852294921875</c:v>
                </c:pt>
                <c:pt idx="984">
                  <c:v>-0.1287841796875</c:v>
                </c:pt>
                <c:pt idx="985">
                  <c:v>-0.127716064453125</c:v>
                </c:pt>
                <c:pt idx="986">
                  <c:v>-0.12664794921875</c:v>
                </c:pt>
                <c:pt idx="987">
                  <c:v>-0.125579833984375</c:v>
                </c:pt>
                <c:pt idx="988">
                  <c:v>-0.12451171875</c:v>
                </c:pt>
                <c:pt idx="989">
                  <c:v>-0.123443603515625</c:v>
                </c:pt>
                <c:pt idx="990">
                  <c:v>-0.12237548828125</c:v>
                </c:pt>
                <c:pt idx="991">
                  <c:v>-0.121307373046875</c:v>
                </c:pt>
                <c:pt idx="992">
                  <c:v>-0.1202392578125</c:v>
                </c:pt>
                <c:pt idx="993">
                  <c:v>-0.119171142578125</c:v>
                </c:pt>
                <c:pt idx="994">
                  <c:v>-0.11810302734375</c:v>
                </c:pt>
                <c:pt idx="995">
                  <c:v>-0.117034912109375</c:v>
                </c:pt>
                <c:pt idx="996">
                  <c:v>-0.115966796875</c:v>
                </c:pt>
                <c:pt idx="997">
                  <c:v>-0.114898681640625</c:v>
                </c:pt>
                <c:pt idx="998">
                  <c:v>-0.11383056640625</c:v>
                </c:pt>
                <c:pt idx="999">
                  <c:v>-0.112762451171875</c:v>
                </c:pt>
                <c:pt idx="1000">
                  <c:v>-0.1116943359375</c:v>
                </c:pt>
                <c:pt idx="1001">
                  <c:v>-0.110626220703125</c:v>
                </c:pt>
                <c:pt idx="1002">
                  <c:v>-0.10955810546875</c:v>
                </c:pt>
                <c:pt idx="1003">
                  <c:v>-0.108489990234375</c:v>
                </c:pt>
                <c:pt idx="1004">
                  <c:v>-0.107421875</c:v>
                </c:pt>
                <c:pt idx="1005">
                  <c:v>-0.106353759765625</c:v>
                </c:pt>
                <c:pt idx="1006">
                  <c:v>-0.10528564453125</c:v>
                </c:pt>
                <c:pt idx="1007">
                  <c:v>-0.104217529296875</c:v>
                </c:pt>
                <c:pt idx="1008">
                  <c:v>-0.1031494140625</c:v>
                </c:pt>
                <c:pt idx="1009">
                  <c:v>-0.102081298828125</c:v>
                </c:pt>
                <c:pt idx="1010">
                  <c:v>-0.10101318359375</c:v>
                </c:pt>
                <c:pt idx="1011">
                  <c:v>-9.9945068359375E-2</c:v>
                </c:pt>
                <c:pt idx="1012">
                  <c:v>-9.8876953125E-2</c:v>
                </c:pt>
                <c:pt idx="1013">
                  <c:v>-9.7808837890625E-2</c:v>
                </c:pt>
                <c:pt idx="1014">
                  <c:v>-9.674072265625E-2</c:v>
                </c:pt>
                <c:pt idx="1015">
                  <c:v>-9.5672607421875E-2</c:v>
                </c:pt>
                <c:pt idx="1016">
                  <c:v>-9.46044921875E-2</c:v>
                </c:pt>
                <c:pt idx="1017">
                  <c:v>-9.3536376953125E-2</c:v>
                </c:pt>
                <c:pt idx="1018">
                  <c:v>-9.246826171875E-2</c:v>
                </c:pt>
                <c:pt idx="1019">
                  <c:v>-9.1400146484375E-2</c:v>
                </c:pt>
                <c:pt idx="1020">
                  <c:v>-9.033203125E-2</c:v>
                </c:pt>
                <c:pt idx="1021">
                  <c:v>-8.9263916015625E-2</c:v>
                </c:pt>
                <c:pt idx="1022">
                  <c:v>-8.819580078125E-2</c:v>
                </c:pt>
                <c:pt idx="1023">
                  <c:v>-8.7127685546875E-2</c:v>
                </c:pt>
                <c:pt idx="1024">
                  <c:v>-8.60595703125E-2</c:v>
                </c:pt>
                <c:pt idx="1025">
                  <c:v>-8.4991455078125E-2</c:v>
                </c:pt>
                <c:pt idx="1026">
                  <c:v>-8.392333984375E-2</c:v>
                </c:pt>
                <c:pt idx="1027">
                  <c:v>-8.2855224609375E-2</c:v>
                </c:pt>
                <c:pt idx="1028">
                  <c:v>-8.1787109375E-2</c:v>
                </c:pt>
                <c:pt idx="1029">
                  <c:v>-8.0718994140625E-2</c:v>
                </c:pt>
                <c:pt idx="1030">
                  <c:v>-7.965087890625E-2</c:v>
                </c:pt>
                <c:pt idx="1031">
                  <c:v>-7.8582763671875E-2</c:v>
                </c:pt>
                <c:pt idx="1032">
                  <c:v>-7.75146484375E-2</c:v>
                </c:pt>
                <c:pt idx="1033">
                  <c:v>-7.6446533203125E-2</c:v>
                </c:pt>
                <c:pt idx="1034">
                  <c:v>-7.537841796875E-2</c:v>
                </c:pt>
                <c:pt idx="1035">
                  <c:v>-7.4310302734375E-2</c:v>
                </c:pt>
                <c:pt idx="1036">
                  <c:v>-7.32421875E-2</c:v>
                </c:pt>
                <c:pt idx="1037">
                  <c:v>-7.2174072265625E-2</c:v>
                </c:pt>
                <c:pt idx="1038">
                  <c:v>-7.110595703125E-2</c:v>
                </c:pt>
                <c:pt idx="1039">
                  <c:v>-7.0037841796875E-2</c:v>
                </c:pt>
                <c:pt idx="1040">
                  <c:v>-6.89697265625E-2</c:v>
                </c:pt>
                <c:pt idx="1041">
                  <c:v>-6.7901611328125E-2</c:v>
                </c:pt>
                <c:pt idx="1042">
                  <c:v>-6.683349609375E-2</c:v>
                </c:pt>
                <c:pt idx="1043">
                  <c:v>-6.5765380859375E-2</c:v>
                </c:pt>
                <c:pt idx="1044">
                  <c:v>-6.4697265625E-2</c:v>
                </c:pt>
                <c:pt idx="1045">
                  <c:v>-6.3629150390625E-2</c:v>
                </c:pt>
                <c:pt idx="1046">
                  <c:v>-6.256103515625E-2</c:v>
                </c:pt>
                <c:pt idx="1047">
                  <c:v>-6.1492919921875E-2</c:v>
                </c:pt>
                <c:pt idx="1048">
                  <c:v>-6.04248046875E-2</c:v>
                </c:pt>
                <c:pt idx="1049">
                  <c:v>-5.9356689453125E-2</c:v>
                </c:pt>
                <c:pt idx="1050">
                  <c:v>-5.828857421875E-2</c:v>
                </c:pt>
                <c:pt idx="1051">
                  <c:v>-5.7220458984375E-2</c:v>
                </c:pt>
                <c:pt idx="1052">
                  <c:v>-5.615234375E-2</c:v>
                </c:pt>
                <c:pt idx="1053">
                  <c:v>-5.5084228515625E-2</c:v>
                </c:pt>
                <c:pt idx="1054">
                  <c:v>-5.401611328125E-2</c:v>
                </c:pt>
                <c:pt idx="1055">
                  <c:v>-5.2947998046875E-2</c:v>
                </c:pt>
                <c:pt idx="1056">
                  <c:v>-5.18798828125E-2</c:v>
                </c:pt>
                <c:pt idx="1057">
                  <c:v>-5.0811767578125E-2</c:v>
                </c:pt>
                <c:pt idx="1058">
                  <c:v>-4.974365234375E-2</c:v>
                </c:pt>
                <c:pt idx="1059">
                  <c:v>-4.8675537109375E-2</c:v>
                </c:pt>
                <c:pt idx="1060">
                  <c:v>-4.7607421875E-2</c:v>
                </c:pt>
                <c:pt idx="1061">
                  <c:v>-4.6539306640625E-2</c:v>
                </c:pt>
                <c:pt idx="1062">
                  <c:v>-4.547119140625E-2</c:v>
                </c:pt>
                <c:pt idx="1063">
                  <c:v>-4.4403076171875E-2</c:v>
                </c:pt>
                <c:pt idx="1064">
                  <c:v>-4.33349609375E-2</c:v>
                </c:pt>
                <c:pt idx="1065">
                  <c:v>-4.2266845703125E-2</c:v>
                </c:pt>
                <c:pt idx="1066">
                  <c:v>-4.119873046875E-2</c:v>
                </c:pt>
                <c:pt idx="1067">
                  <c:v>-4.0130615234375E-2</c:v>
                </c:pt>
                <c:pt idx="1068">
                  <c:v>-3.90625E-2</c:v>
                </c:pt>
                <c:pt idx="1069">
                  <c:v>-3.7994384765625E-2</c:v>
                </c:pt>
                <c:pt idx="1070">
                  <c:v>-3.692626953125E-2</c:v>
                </c:pt>
                <c:pt idx="1071">
                  <c:v>-3.5858154296875E-2</c:v>
                </c:pt>
                <c:pt idx="1072">
                  <c:v>-3.47900390625E-2</c:v>
                </c:pt>
                <c:pt idx="1073">
                  <c:v>-3.3721923828125E-2</c:v>
                </c:pt>
                <c:pt idx="1074">
                  <c:v>-3.265380859375E-2</c:v>
                </c:pt>
                <c:pt idx="1075">
                  <c:v>-3.1585693359375E-2</c:v>
                </c:pt>
                <c:pt idx="1076">
                  <c:v>-3.0517578125E-2</c:v>
                </c:pt>
                <c:pt idx="1077">
                  <c:v>-2.9449462890625E-2</c:v>
                </c:pt>
                <c:pt idx="1078">
                  <c:v>-2.838134765625E-2</c:v>
                </c:pt>
                <c:pt idx="1079">
                  <c:v>-2.7313232421875E-2</c:v>
                </c:pt>
                <c:pt idx="1080">
                  <c:v>-2.62451171875E-2</c:v>
                </c:pt>
                <c:pt idx="1081">
                  <c:v>-2.5177001953125E-2</c:v>
                </c:pt>
                <c:pt idx="1082">
                  <c:v>-2.410888671875E-2</c:v>
                </c:pt>
                <c:pt idx="1083">
                  <c:v>-2.3040771484375E-2</c:v>
                </c:pt>
                <c:pt idx="1084">
                  <c:v>-2.197265625E-2</c:v>
                </c:pt>
                <c:pt idx="1085">
                  <c:v>-2.0904541015625E-2</c:v>
                </c:pt>
                <c:pt idx="1086">
                  <c:v>-1.983642578125E-2</c:v>
                </c:pt>
                <c:pt idx="1087">
                  <c:v>-1.8768310546875E-2</c:v>
                </c:pt>
                <c:pt idx="1088">
                  <c:v>-1.77001953125E-2</c:v>
                </c:pt>
                <c:pt idx="1089">
                  <c:v>-1.6632080078125E-2</c:v>
                </c:pt>
                <c:pt idx="1090">
                  <c:v>-1.556396484375E-2</c:v>
                </c:pt>
                <c:pt idx="1091">
                  <c:v>-1.4495849609375E-2</c:v>
                </c:pt>
                <c:pt idx="1092">
                  <c:v>-1.3427734375E-2</c:v>
                </c:pt>
                <c:pt idx="1093">
                  <c:v>-1.2359619140625E-2</c:v>
                </c:pt>
                <c:pt idx="1094">
                  <c:v>-1.129150390625E-2</c:v>
                </c:pt>
                <c:pt idx="1095">
                  <c:v>-1.0223388671875E-2</c:v>
                </c:pt>
                <c:pt idx="1096">
                  <c:v>-9.1552734375E-3</c:v>
                </c:pt>
                <c:pt idx="1097">
                  <c:v>-8.087158203125E-3</c:v>
                </c:pt>
                <c:pt idx="1098">
                  <c:v>-7.01904296875E-3</c:v>
                </c:pt>
                <c:pt idx="1099">
                  <c:v>-5.950927734375E-3</c:v>
                </c:pt>
                <c:pt idx="1100">
                  <c:v>-4.8828125E-3</c:v>
                </c:pt>
                <c:pt idx="1101">
                  <c:v>-3.814697265625E-3</c:v>
                </c:pt>
                <c:pt idx="1102">
                  <c:v>-2.74658203125E-3</c:v>
                </c:pt>
                <c:pt idx="1103">
                  <c:v>-1.678466796875E-3</c:v>
                </c:pt>
                <c:pt idx="1104">
                  <c:v>-6.103515625E-4</c:v>
                </c:pt>
                <c:pt idx="1105">
                  <c:v>4.57763671875E-4</c:v>
                </c:pt>
                <c:pt idx="1106">
                  <c:v>1.52587890625E-3</c:v>
                </c:pt>
                <c:pt idx="1107">
                  <c:v>2.593994140625E-3</c:v>
                </c:pt>
                <c:pt idx="1108">
                  <c:v>3.662109375E-3</c:v>
                </c:pt>
                <c:pt idx="1109">
                  <c:v>4.730224609375E-3</c:v>
                </c:pt>
                <c:pt idx="1110">
                  <c:v>5.79833984375E-3</c:v>
                </c:pt>
                <c:pt idx="1111">
                  <c:v>6.866455078125E-3</c:v>
                </c:pt>
                <c:pt idx="1112">
                  <c:v>7.9345703125E-3</c:v>
                </c:pt>
                <c:pt idx="1113">
                  <c:v>9.002685546875E-3</c:v>
                </c:pt>
                <c:pt idx="1114">
                  <c:v>1.007080078125E-2</c:v>
                </c:pt>
                <c:pt idx="1115">
                  <c:v>1.1138916015625E-2</c:v>
                </c:pt>
                <c:pt idx="1116">
                  <c:v>1.220703125E-2</c:v>
                </c:pt>
                <c:pt idx="1117">
                  <c:v>1.3275146484375E-2</c:v>
                </c:pt>
                <c:pt idx="1118">
                  <c:v>1.434326171875E-2</c:v>
                </c:pt>
                <c:pt idx="1119">
                  <c:v>1.5411376953125E-2</c:v>
                </c:pt>
                <c:pt idx="1120">
                  <c:v>1.64794921875E-2</c:v>
                </c:pt>
                <c:pt idx="1121">
                  <c:v>1.7547607421875E-2</c:v>
                </c:pt>
                <c:pt idx="1122">
                  <c:v>1.861572265625E-2</c:v>
                </c:pt>
                <c:pt idx="1123">
                  <c:v>1.9683837890625E-2</c:v>
                </c:pt>
                <c:pt idx="1124">
                  <c:v>2.0751953125E-2</c:v>
                </c:pt>
                <c:pt idx="1125">
                  <c:v>2.1820068359375E-2</c:v>
                </c:pt>
                <c:pt idx="1126">
                  <c:v>2.288818359375E-2</c:v>
                </c:pt>
                <c:pt idx="1127">
                  <c:v>2.3956298828125E-2</c:v>
                </c:pt>
                <c:pt idx="1128">
                  <c:v>2.50244140625E-2</c:v>
                </c:pt>
                <c:pt idx="1129">
                  <c:v>2.6092529296875E-2</c:v>
                </c:pt>
                <c:pt idx="1130">
                  <c:v>2.716064453125E-2</c:v>
                </c:pt>
                <c:pt idx="1131">
                  <c:v>2.8228759765625E-2</c:v>
                </c:pt>
                <c:pt idx="1132">
                  <c:v>2.9296875E-2</c:v>
                </c:pt>
                <c:pt idx="1133">
                  <c:v>3.0364990234375E-2</c:v>
                </c:pt>
                <c:pt idx="1134">
                  <c:v>3.143310546875E-2</c:v>
                </c:pt>
                <c:pt idx="1135">
                  <c:v>3.2501220703125E-2</c:v>
                </c:pt>
                <c:pt idx="1136">
                  <c:v>3.35693359375E-2</c:v>
                </c:pt>
                <c:pt idx="1137">
                  <c:v>3.4637451171875E-2</c:v>
                </c:pt>
                <c:pt idx="1138">
                  <c:v>3.570556640625E-2</c:v>
                </c:pt>
                <c:pt idx="1139">
                  <c:v>3.6773681640625E-2</c:v>
                </c:pt>
                <c:pt idx="1140">
                  <c:v>3.7841796875E-2</c:v>
                </c:pt>
                <c:pt idx="1141">
                  <c:v>3.8909912109375E-2</c:v>
                </c:pt>
                <c:pt idx="1142">
                  <c:v>3.997802734375E-2</c:v>
                </c:pt>
                <c:pt idx="1143">
                  <c:v>4.1046142578125E-2</c:v>
                </c:pt>
                <c:pt idx="1144">
                  <c:v>4.21142578125E-2</c:v>
                </c:pt>
                <c:pt idx="1145">
                  <c:v>4.3182373046875E-2</c:v>
                </c:pt>
                <c:pt idx="1146">
                  <c:v>4.425048828125E-2</c:v>
                </c:pt>
                <c:pt idx="1147">
                  <c:v>4.5318603515625E-2</c:v>
                </c:pt>
                <c:pt idx="1148">
                  <c:v>4.638671875E-2</c:v>
                </c:pt>
                <c:pt idx="1149">
                  <c:v>4.7454833984375E-2</c:v>
                </c:pt>
                <c:pt idx="1150">
                  <c:v>4.852294921875E-2</c:v>
                </c:pt>
                <c:pt idx="1151">
                  <c:v>4.9591064453125E-2</c:v>
                </c:pt>
                <c:pt idx="1152">
                  <c:v>5.06591796875E-2</c:v>
                </c:pt>
                <c:pt idx="1153">
                  <c:v>5.1727294921875E-2</c:v>
                </c:pt>
                <c:pt idx="1154">
                  <c:v>5.279541015625E-2</c:v>
                </c:pt>
                <c:pt idx="1155">
                  <c:v>5.3863525390625E-2</c:v>
                </c:pt>
                <c:pt idx="1156">
                  <c:v>5.4931640625E-2</c:v>
                </c:pt>
                <c:pt idx="1157">
                  <c:v>5.5999755859375E-2</c:v>
                </c:pt>
                <c:pt idx="1158">
                  <c:v>5.706787109375E-2</c:v>
                </c:pt>
                <c:pt idx="1159">
                  <c:v>5.8135986328125E-2</c:v>
                </c:pt>
                <c:pt idx="1160">
                  <c:v>5.92041015625E-2</c:v>
                </c:pt>
                <c:pt idx="1161">
                  <c:v>6.0272216796875E-2</c:v>
                </c:pt>
                <c:pt idx="1162">
                  <c:v>6.134033203125E-2</c:v>
                </c:pt>
                <c:pt idx="1163">
                  <c:v>6.2408447265625E-2</c:v>
                </c:pt>
                <c:pt idx="1164">
                  <c:v>6.34765625E-2</c:v>
                </c:pt>
                <c:pt idx="1165">
                  <c:v>6.4544677734375E-2</c:v>
                </c:pt>
                <c:pt idx="1166">
                  <c:v>6.561279296875E-2</c:v>
                </c:pt>
                <c:pt idx="1167">
                  <c:v>6.6680908203125E-2</c:v>
                </c:pt>
                <c:pt idx="1168">
                  <c:v>6.77490234375E-2</c:v>
                </c:pt>
                <c:pt idx="1169">
                  <c:v>6.8817138671875E-2</c:v>
                </c:pt>
                <c:pt idx="1170">
                  <c:v>6.988525390625E-2</c:v>
                </c:pt>
                <c:pt idx="1171">
                  <c:v>7.0953369140625E-2</c:v>
                </c:pt>
                <c:pt idx="1172">
                  <c:v>7.2021484375E-2</c:v>
                </c:pt>
                <c:pt idx="1173">
                  <c:v>7.3089599609375E-2</c:v>
                </c:pt>
                <c:pt idx="1174">
                  <c:v>7.415771484375E-2</c:v>
                </c:pt>
                <c:pt idx="1175">
                  <c:v>7.5225830078125E-2</c:v>
                </c:pt>
                <c:pt idx="1176">
                  <c:v>7.62939453125E-2</c:v>
                </c:pt>
                <c:pt idx="1177">
                  <c:v>7.7362060546875E-2</c:v>
                </c:pt>
                <c:pt idx="1178">
                  <c:v>7.843017578125E-2</c:v>
                </c:pt>
                <c:pt idx="1179">
                  <c:v>7.9498291015625E-2</c:v>
                </c:pt>
                <c:pt idx="1180">
                  <c:v>8.056640625E-2</c:v>
                </c:pt>
                <c:pt idx="1181">
                  <c:v>8.1634521484375E-2</c:v>
                </c:pt>
                <c:pt idx="1182">
                  <c:v>8.270263671875E-2</c:v>
                </c:pt>
                <c:pt idx="1183">
                  <c:v>8.3770751953125E-2</c:v>
                </c:pt>
                <c:pt idx="1184">
                  <c:v>8.48388671875E-2</c:v>
                </c:pt>
                <c:pt idx="1185">
                  <c:v>8.5906982421875E-2</c:v>
                </c:pt>
                <c:pt idx="1186">
                  <c:v>8.697509765625E-2</c:v>
                </c:pt>
                <c:pt idx="1187">
                  <c:v>8.8043212890625E-2</c:v>
                </c:pt>
                <c:pt idx="1188">
                  <c:v>8.9111328125E-2</c:v>
                </c:pt>
                <c:pt idx="1189">
                  <c:v>9.0179443359375E-2</c:v>
                </c:pt>
                <c:pt idx="1190">
                  <c:v>9.124755859375E-2</c:v>
                </c:pt>
                <c:pt idx="1191">
                  <c:v>9.2315673828125E-2</c:v>
                </c:pt>
                <c:pt idx="1192">
                  <c:v>9.33837890625E-2</c:v>
                </c:pt>
                <c:pt idx="1193">
                  <c:v>9.4451904296875E-2</c:v>
                </c:pt>
                <c:pt idx="1194">
                  <c:v>9.552001953125E-2</c:v>
                </c:pt>
                <c:pt idx="1195">
                  <c:v>9.6588134765625E-2</c:v>
                </c:pt>
                <c:pt idx="1196">
                  <c:v>9.765625E-2</c:v>
                </c:pt>
                <c:pt idx="1197">
                  <c:v>9.8724365234375E-2</c:v>
                </c:pt>
                <c:pt idx="1198">
                  <c:v>9.979248046875E-2</c:v>
                </c:pt>
                <c:pt idx="1199">
                  <c:v>0.100860595703125</c:v>
                </c:pt>
                <c:pt idx="1200">
                  <c:v>0.1019287109375</c:v>
                </c:pt>
                <c:pt idx="1201">
                  <c:v>0.102996826171875</c:v>
                </c:pt>
                <c:pt idx="1202">
                  <c:v>0.10406494140625</c:v>
                </c:pt>
                <c:pt idx="1203">
                  <c:v>0.105133056640625</c:v>
                </c:pt>
                <c:pt idx="1204">
                  <c:v>0.106201171875</c:v>
                </c:pt>
                <c:pt idx="1205">
                  <c:v>0.107269287109375</c:v>
                </c:pt>
                <c:pt idx="1206">
                  <c:v>0.10833740234375</c:v>
                </c:pt>
                <c:pt idx="1207">
                  <c:v>0.109405517578125</c:v>
                </c:pt>
                <c:pt idx="1208">
                  <c:v>0.1104736328125</c:v>
                </c:pt>
                <c:pt idx="1209">
                  <c:v>0.111541748046875</c:v>
                </c:pt>
                <c:pt idx="1210">
                  <c:v>0.11260986328125</c:v>
                </c:pt>
                <c:pt idx="1211">
                  <c:v>0.113677978515625</c:v>
                </c:pt>
                <c:pt idx="1212">
                  <c:v>0.11474609375</c:v>
                </c:pt>
                <c:pt idx="1213">
                  <c:v>0.115814208984375</c:v>
                </c:pt>
                <c:pt idx="1214">
                  <c:v>0.11688232421875</c:v>
                </c:pt>
                <c:pt idx="1215">
                  <c:v>0.117950439453125</c:v>
                </c:pt>
                <c:pt idx="1216">
                  <c:v>0.1190185546875</c:v>
                </c:pt>
                <c:pt idx="1217">
                  <c:v>0.120086669921875</c:v>
                </c:pt>
                <c:pt idx="1218">
                  <c:v>0.12115478515625</c:v>
                </c:pt>
                <c:pt idx="1219">
                  <c:v>0.122222900390625</c:v>
                </c:pt>
                <c:pt idx="1220">
                  <c:v>0.123291015625</c:v>
                </c:pt>
                <c:pt idx="1221">
                  <c:v>0.124359130859375</c:v>
                </c:pt>
                <c:pt idx="1222">
                  <c:v>0.12542724609375</c:v>
                </c:pt>
                <c:pt idx="1223">
                  <c:v>0.126495361328125</c:v>
                </c:pt>
                <c:pt idx="1224">
                  <c:v>0.1275634765625</c:v>
                </c:pt>
                <c:pt idx="1225">
                  <c:v>0.128631591796875</c:v>
                </c:pt>
                <c:pt idx="1226">
                  <c:v>0.12969970703125</c:v>
                </c:pt>
                <c:pt idx="1227">
                  <c:v>0.130767822265625</c:v>
                </c:pt>
                <c:pt idx="1228">
                  <c:v>0.1318359375</c:v>
                </c:pt>
                <c:pt idx="1229">
                  <c:v>0.132904052734375</c:v>
                </c:pt>
                <c:pt idx="1230">
                  <c:v>0.13397216796875</c:v>
                </c:pt>
                <c:pt idx="1231">
                  <c:v>0.135040283203125</c:v>
                </c:pt>
                <c:pt idx="1232">
                  <c:v>0.1361083984375</c:v>
                </c:pt>
                <c:pt idx="1233">
                  <c:v>0.137176513671875</c:v>
                </c:pt>
                <c:pt idx="1234">
                  <c:v>0.13824462890625</c:v>
                </c:pt>
                <c:pt idx="1235">
                  <c:v>0.139312744140625</c:v>
                </c:pt>
                <c:pt idx="1236">
                  <c:v>0.140380859375</c:v>
                </c:pt>
                <c:pt idx="1237">
                  <c:v>0.141448974609375</c:v>
                </c:pt>
                <c:pt idx="1238">
                  <c:v>0.14251708984375</c:v>
                </c:pt>
                <c:pt idx="1239">
                  <c:v>0.143585205078125</c:v>
                </c:pt>
                <c:pt idx="1240">
                  <c:v>0.1446533203125</c:v>
                </c:pt>
                <c:pt idx="1241">
                  <c:v>0.145721435546875</c:v>
                </c:pt>
                <c:pt idx="1242">
                  <c:v>0.14678955078125</c:v>
                </c:pt>
                <c:pt idx="1243">
                  <c:v>0.147857666015625</c:v>
                </c:pt>
                <c:pt idx="1244">
                  <c:v>0.14892578125</c:v>
                </c:pt>
                <c:pt idx="1245">
                  <c:v>0.149993896484375</c:v>
                </c:pt>
                <c:pt idx="1246">
                  <c:v>0.15106201171875</c:v>
                </c:pt>
                <c:pt idx="1247">
                  <c:v>0.152130126953125</c:v>
                </c:pt>
                <c:pt idx="1248">
                  <c:v>0.1531982421875</c:v>
                </c:pt>
                <c:pt idx="1249">
                  <c:v>0.154266357421875</c:v>
                </c:pt>
                <c:pt idx="1250">
                  <c:v>0.15533447265625</c:v>
                </c:pt>
                <c:pt idx="1251">
                  <c:v>0.156402587890625</c:v>
                </c:pt>
                <c:pt idx="1252">
                  <c:v>0.157470703125</c:v>
                </c:pt>
                <c:pt idx="1253">
                  <c:v>0.158538818359375</c:v>
                </c:pt>
                <c:pt idx="1254">
                  <c:v>0.15960693359375</c:v>
                </c:pt>
                <c:pt idx="1255">
                  <c:v>0.160675048828125</c:v>
                </c:pt>
                <c:pt idx="1256">
                  <c:v>0.1617431640625</c:v>
                </c:pt>
                <c:pt idx="1257">
                  <c:v>0.162811279296875</c:v>
                </c:pt>
                <c:pt idx="1258">
                  <c:v>0.16387939453125</c:v>
                </c:pt>
                <c:pt idx="1259">
                  <c:v>0.164947509765625</c:v>
                </c:pt>
                <c:pt idx="1260">
                  <c:v>0.166015625</c:v>
                </c:pt>
                <c:pt idx="1261">
                  <c:v>0.167083740234375</c:v>
                </c:pt>
                <c:pt idx="1262">
                  <c:v>0.16815185546875</c:v>
                </c:pt>
                <c:pt idx="1263">
                  <c:v>0.169219970703125</c:v>
                </c:pt>
                <c:pt idx="1264">
                  <c:v>0.1702880859375</c:v>
                </c:pt>
                <c:pt idx="1265">
                  <c:v>0.171356201171875</c:v>
                </c:pt>
                <c:pt idx="1266">
                  <c:v>0.17242431640625</c:v>
                </c:pt>
                <c:pt idx="1267">
                  <c:v>0.173492431640625</c:v>
                </c:pt>
                <c:pt idx="1268">
                  <c:v>0.174560546875</c:v>
                </c:pt>
                <c:pt idx="1269">
                  <c:v>0.175628662109375</c:v>
                </c:pt>
                <c:pt idx="1270">
                  <c:v>0.17669677734375</c:v>
                </c:pt>
                <c:pt idx="1271">
                  <c:v>0.177764892578125</c:v>
                </c:pt>
                <c:pt idx="1272">
                  <c:v>0.1788330078125</c:v>
                </c:pt>
                <c:pt idx="1273">
                  <c:v>0.179901123046875</c:v>
                </c:pt>
                <c:pt idx="1274">
                  <c:v>0.18096923828125</c:v>
                </c:pt>
                <c:pt idx="1275">
                  <c:v>0.182037353515625</c:v>
                </c:pt>
                <c:pt idx="1276">
                  <c:v>0.18310546875</c:v>
                </c:pt>
                <c:pt idx="1277">
                  <c:v>0.184173583984375</c:v>
                </c:pt>
                <c:pt idx="1278">
                  <c:v>0.18524169921875</c:v>
                </c:pt>
                <c:pt idx="1279">
                  <c:v>0.186309814453125</c:v>
                </c:pt>
                <c:pt idx="1280">
                  <c:v>0.1873779296875</c:v>
                </c:pt>
                <c:pt idx="1281">
                  <c:v>0.188446044921875</c:v>
                </c:pt>
                <c:pt idx="1282">
                  <c:v>0.18951416015625</c:v>
                </c:pt>
                <c:pt idx="1283">
                  <c:v>0.190582275390625</c:v>
                </c:pt>
                <c:pt idx="1284">
                  <c:v>0.191650390625</c:v>
                </c:pt>
                <c:pt idx="1285">
                  <c:v>0.192718505859375</c:v>
                </c:pt>
                <c:pt idx="1286">
                  <c:v>0.19378662109375</c:v>
                </c:pt>
                <c:pt idx="1287">
                  <c:v>0.194854736328125</c:v>
                </c:pt>
                <c:pt idx="1288">
                  <c:v>0.1959228515625</c:v>
                </c:pt>
                <c:pt idx="1289">
                  <c:v>0.196990966796875</c:v>
                </c:pt>
                <c:pt idx="1290">
                  <c:v>0.19805908203125</c:v>
                </c:pt>
                <c:pt idx="1291">
                  <c:v>0.199127197265625</c:v>
                </c:pt>
                <c:pt idx="1292">
                  <c:v>0.2001953125</c:v>
                </c:pt>
                <c:pt idx="1293">
                  <c:v>0.201263427734375</c:v>
                </c:pt>
                <c:pt idx="1294">
                  <c:v>0.20233154296875</c:v>
                </c:pt>
                <c:pt idx="1295">
                  <c:v>0.203399658203125</c:v>
                </c:pt>
                <c:pt idx="1296">
                  <c:v>0.2044677734375</c:v>
                </c:pt>
                <c:pt idx="1297">
                  <c:v>0.205535888671875</c:v>
                </c:pt>
                <c:pt idx="1298">
                  <c:v>0.20660400390625</c:v>
                </c:pt>
                <c:pt idx="1299">
                  <c:v>0.207672119140625</c:v>
                </c:pt>
                <c:pt idx="1300">
                  <c:v>0.208740234375</c:v>
                </c:pt>
                <c:pt idx="1301">
                  <c:v>0.209808349609375</c:v>
                </c:pt>
                <c:pt idx="1302">
                  <c:v>0.21087646484375</c:v>
                </c:pt>
                <c:pt idx="1303">
                  <c:v>0.211944580078125</c:v>
                </c:pt>
                <c:pt idx="1304">
                  <c:v>0.2130126953125</c:v>
                </c:pt>
                <c:pt idx="1305">
                  <c:v>0.214080810546875</c:v>
                </c:pt>
                <c:pt idx="1306">
                  <c:v>0.21514892578125</c:v>
                </c:pt>
                <c:pt idx="1307">
                  <c:v>0.216217041015625</c:v>
                </c:pt>
                <c:pt idx="1308">
                  <c:v>0.21728515625</c:v>
                </c:pt>
                <c:pt idx="1309">
                  <c:v>0.218353271484375</c:v>
                </c:pt>
                <c:pt idx="1310">
                  <c:v>0.21942138671875</c:v>
                </c:pt>
                <c:pt idx="1311">
                  <c:v>0.220489501953125</c:v>
                </c:pt>
                <c:pt idx="1312">
                  <c:v>0.2215576171875</c:v>
                </c:pt>
                <c:pt idx="1313">
                  <c:v>0.222625732421875</c:v>
                </c:pt>
                <c:pt idx="1314">
                  <c:v>0.22369384765625</c:v>
                </c:pt>
                <c:pt idx="1315">
                  <c:v>0.224761962890625</c:v>
                </c:pt>
                <c:pt idx="1316">
                  <c:v>0.225830078125</c:v>
                </c:pt>
                <c:pt idx="1317">
                  <c:v>0.226898193359375</c:v>
                </c:pt>
                <c:pt idx="1318">
                  <c:v>0.22796630859375</c:v>
                </c:pt>
                <c:pt idx="1319">
                  <c:v>0.229034423828125</c:v>
                </c:pt>
                <c:pt idx="1320">
                  <c:v>0.2301025390625</c:v>
                </c:pt>
                <c:pt idx="1321">
                  <c:v>0.231170654296875</c:v>
                </c:pt>
                <c:pt idx="1322">
                  <c:v>0.23223876953125</c:v>
                </c:pt>
                <c:pt idx="1323">
                  <c:v>0.233306884765625</c:v>
                </c:pt>
                <c:pt idx="1324">
                  <c:v>0.234375</c:v>
                </c:pt>
                <c:pt idx="1325">
                  <c:v>0.235443115234375</c:v>
                </c:pt>
                <c:pt idx="1326">
                  <c:v>0.23651123046875</c:v>
                </c:pt>
                <c:pt idx="1327">
                  <c:v>0.237579345703125</c:v>
                </c:pt>
                <c:pt idx="1328">
                  <c:v>0.2386474609375</c:v>
                </c:pt>
                <c:pt idx="1329">
                  <c:v>0.239715576171875</c:v>
                </c:pt>
                <c:pt idx="1330">
                  <c:v>0.24078369140625</c:v>
                </c:pt>
                <c:pt idx="1331">
                  <c:v>0.241851806640625</c:v>
                </c:pt>
                <c:pt idx="1332">
                  <c:v>0.242919921875</c:v>
                </c:pt>
                <c:pt idx="1333">
                  <c:v>0.243988037109375</c:v>
                </c:pt>
                <c:pt idx="1334">
                  <c:v>0.24505615234375</c:v>
                </c:pt>
                <c:pt idx="1335">
                  <c:v>0.246124267578125</c:v>
                </c:pt>
                <c:pt idx="1336">
                  <c:v>0.2471923828125</c:v>
                </c:pt>
                <c:pt idx="1337">
                  <c:v>0.248260498046875</c:v>
                </c:pt>
                <c:pt idx="1338">
                  <c:v>0.24932861328125</c:v>
                </c:pt>
                <c:pt idx="1339">
                  <c:v>0.250396728515625</c:v>
                </c:pt>
                <c:pt idx="1340">
                  <c:v>0.25146484375</c:v>
                </c:pt>
                <c:pt idx="1341">
                  <c:v>0.252532958984375</c:v>
                </c:pt>
                <c:pt idx="1342">
                  <c:v>0.25360107421875</c:v>
                </c:pt>
                <c:pt idx="1343">
                  <c:v>0.254669189453125</c:v>
                </c:pt>
                <c:pt idx="1344">
                  <c:v>0.2557373046875</c:v>
                </c:pt>
                <c:pt idx="1345">
                  <c:v>0.256805419921875</c:v>
                </c:pt>
                <c:pt idx="1346">
                  <c:v>0.25787353515625</c:v>
                </c:pt>
                <c:pt idx="1347">
                  <c:v>0.258941650390625</c:v>
                </c:pt>
                <c:pt idx="1348">
                  <c:v>0.260009765625</c:v>
                </c:pt>
                <c:pt idx="1349">
                  <c:v>0.261077880859375</c:v>
                </c:pt>
                <c:pt idx="1350">
                  <c:v>0.26214599609375</c:v>
                </c:pt>
                <c:pt idx="1351">
                  <c:v>0.263214111328125</c:v>
                </c:pt>
                <c:pt idx="1352">
                  <c:v>0.2642822265625</c:v>
                </c:pt>
                <c:pt idx="1353">
                  <c:v>0.265350341796875</c:v>
                </c:pt>
                <c:pt idx="1354">
                  <c:v>0.26641845703125</c:v>
                </c:pt>
                <c:pt idx="1355">
                  <c:v>0.267486572265625</c:v>
                </c:pt>
                <c:pt idx="1356">
                  <c:v>0.2685546875</c:v>
                </c:pt>
                <c:pt idx="1357">
                  <c:v>0.269622802734375</c:v>
                </c:pt>
                <c:pt idx="1358">
                  <c:v>0.27069091796875</c:v>
                </c:pt>
                <c:pt idx="1359">
                  <c:v>0.271759033203125</c:v>
                </c:pt>
                <c:pt idx="1360">
                  <c:v>0.2728271484375</c:v>
                </c:pt>
                <c:pt idx="1361">
                  <c:v>0.273895263671875</c:v>
                </c:pt>
                <c:pt idx="1362">
                  <c:v>0.27496337890625</c:v>
                </c:pt>
                <c:pt idx="1363">
                  <c:v>0.276031494140625</c:v>
                </c:pt>
                <c:pt idx="1364">
                  <c:v>0.277099609375</c:v>
                </c:pt>
                <c:pt idx="1365">
                  <c:v>0.278167724609375</c:v>
                </c:pt>
                <c:pt idx="1366">
                  <c:v>0.27923583984375</c:v>
                </c:pt>
                <c:pt idx="1367">
                  <c:v>0.280303955078125</c:v>
                </c:pt>
                <c:pt idx="1368">
                  <c:v>0.2813720703125</c:v>
                </c:pt>
                <c:pt idx="1369">
                  <c:v>0.282440185546875</c:v>
                </c:pt>
                <c:pt idx="1370">
                  <c:v>0.28350830078125</c:v>
                </c:pt>
                <c:pt idx="1371">
                  <c:v>0.284576416015625</c:v>
                </c:pt>
                <c:pt idx="1372">
                  <c:v>0.28564453125</c:v>
                </c:pt>
                <c:pt idx="1373">
                  <c:v>0.286712646484375</c:v>
                </c:pt>
                <c:pt idx="1374">
                  <c:v>0.28778076171875</c:v>
                </c:pt>
                <c:pt idx="1375">
                  <c:v>0.288848876953125</c:v>
                </c:pt>
                <c:pt idx="1376">
                  <c:v>0.2899169921875</c:v>
                </c:pt>
                <c:pt idx="1377">
                  <c:v>0.290985107421875</c:v>
                </c:pt>
                <c:pt idx="1378">
                  <c:v>0.29205322265625</c:v>
                </c:pt>
                <c:pt idx="1379">
                  <c:v>0.293121337890625</c:v>
                </c:pt>
                <c:pt idx="1380">
                  <c:v>0.294189453125</c:v>
                </c:pt>
                <c:pt idx="1381">
                  <c:v>0.295257568359375</c:v>
                </c:pt>
                <c:pt idx="1382">
                  <c:v>0.29632568359375</c:v>
                </c:pt>
                <c:pt idx="1383">
                  <c:v>0.297393798828125</c:v>
                </c:pt>
                <c:pt idx="1384">
                  <c:v>0.2984619140625</c:v>
                </c:pt>
                <c:pt idx="1385">
                  <c:v>0.299530029296875</c:v>
                </c:pt>
                <c:pt idx="1386">
                  <c:v>0.30059814453125</c:v>
                </c:pt>
                <c:pt idx="1387">
                  <c:v>0.301666259765625</c:v>
                </c:pt>
                <c:pt idx="1388">
                  <c:v>0.302734375</c:v>
                </c:pt>
                <c:pt idx="1389">
                  <c:v>0.303802490234375</c:v>
                </c:pt>
                <c:pt idx="1390">
                  <c:v>0.30487060546875</c:v>
                </c:pt>
                <c:pt idx="1391">
                  <c:v>0.305938720703125</c:v>
                </c:pt>
                <c:pt idx="1392">
                  <c:v>0.3070068359375</c:v>
                </c:pt>
                <c:pt idx="1393">
                  <c:v>0.308074951171875</c:v>
                </c:pt>
                <c:pt idx="1394">
                  <c:v>0.30914306640625</c:v>
                </c:pt>
                <c:pt idx="1395">
                  <c:v>0.310211181640625</c:v>
                </c:pt>
                <c:pt idx="1396">
                  <c:v>0.311279296875</c:v>
                </c:pt>
                <c:pt idx="1397">
                  <c:v>0.312347412109375</c:v>
                </c:pt>
                <c:pt idx="1398">
                  <c:v>0.31341552734375</c:v>
                </c:pt>
                <c:pt idx="1399">
                  <c:v>0.314483642578125</c:v>
                </c:pt>
                <c:pt idx="1400">
                  <c:v>0.3155517578125</c:v>
                </c:pt>
                <c:pt idx="1401">
                  <c:v>0.316619873046875</c:v>
                </c:pt>
                <c:pt idx="1402">
                  <c:v>0.31768798828125</c:v>
                </c:pt>
                <c:pt idx="1403">
                  <c:v>0.318756103515625</c:v>
                </c:pt>
                <c:pt idx="1404">
                  <c:v>0.31982421875</c:v>
                </c:pt>
                <c:pt idx="1405">
                  <c:v>0.320892333984375</c:v>
                </c:pt>
                <c:pt idx="1406">
                  <c:v>0.32196044921875</c:v>
                </c:pt>
                <c:pt idx="1407">
                  <c:v>0.323028564453125</c:v>
                </c:pt>
                <c:pt idx="1408">
                  <c:v>0.3240966796875</c:v>
                </c:pt>
                <c:pt idx="1409">
                  <c:v>0.325164794921875</c:v>
                </c:pt>
                <c:pt idx="1410">
                  <c:v>0.32623291015625</c:v>
                </c:pt>
                <c:pt idx="1411">
                  <c:v>0.327301025390625</c:v>
                </c:pt>
                <c:pt idx="1412">
                  <c:v>0.328369140625</c:v>
                </c:pt>
                <c:pt idx="1413">
                  <c:v>0.329437255859375</c:v>
                </c:pt>
                <c:pt idx="1414">
                  <c:v>0.33050537109375</c:v>
                </c:pt>
                <c:pt idx="1415">
                  <c:v>0.331573486328125</c:v>
                </c:pt>
                <c:pt idx="1416">
                  <c:v>0.3326416015625</c:v>
                </c:pt>
                <c:pt idx="1417">
                  <c:v>0.333709716796875</c:v>
                </c:pt>
                <c:pt idx="1418">
                  <c:v>0.33477783203125</c:v>
                </c:pt>
                <c:pt idx="1419">
                  <c:v>0.335845947265625</c:v>
                </c:pt>
                <c:pt idx="1420">
                  <c:v>0.3369140625</c:v>
                </c:pt>
                <c:pt idx="1421">
                  <c:v>0.337982177734375</c:v>
                </c:pt>
                <c:pt idx="1422">
                  <c:v>0.33905029296875</c:v>
                </c:pt>
                <c:pt idx="1423">
                  <c:v>0.340118408203125</c:v>
                </c:pt>
                <c:pt idx="1424">
                  <c:v>0.3411865234375</c:v>
                </c:pt>
                <c:pt idx="1425">
                  <c:v>0.342254638671875</c:v>
                </c:pt>
                <c:pt idx="1426">
                  <c:v>0.34332275390625</c:v>
                </c:pt>
                <c:pt idx="1427">
                  <c:v>0.344390869140625</c:v>
                </c:pt>
                <c:pt idx="1428">
                  <c:v>0.345458984375</c:v>
                </c:pt>
                <c:pt idx="1429">
                  <c:v>0.346527099609375</c:v>
                </c:pt>
                <c:pt idx="1430">
                  <c:v>0.34759521484375</c:v>
                </c:pt>
                <c:pt idx="1431">
                  <c:v>0.348663330078125</c:v>
                </c:pt>
                <c:pt idx="1432">
                  <c:v>0.3497314453125</c:v>
                </c:pt>
                <c:pt idx="1433">
                  <c:v>0.350799560546875</c:v>
                </c:pt>
                <c:pt idx="1434">
                  <c:v>0.35186767578125</c:v>
                </c:pt>
                <c:pt idx="1435">
                  <c:v>0.352935791015625</c:v>
                </c:pt>
                <c:pt idx="1436">
                  <c:v>0.35400390625</c:v>
                </c:pt>
                <c:pt idx="1437">
                  <c:v>0.355072021484375</c:v>
                </c:pt>
                <c:pt idx="1438">
                  <c:v>0.35614013671875</c:v>
                </c:pt>
                <c:pt idx="1439">
                  <c:v>0.357208251953125</c:v>
                </c:pt>
                <c:pt idx="1440">
                  <c:v>0.3582763671875</c:v>
                </c:pt>
                <c:pt idx="1441">
                  <c:v>0.359344482421875</c:v>
                </c:pt>
                <c:pt idx="1442">
                  <c:v>0.36041259765625</c:v>
                </c:pt>
                <c:pt idx="1443">
                  <c:v>0.361480712890625</c:v>
                </c:pt>
                <c:pt idx="1444">
                  <c:v>0.362548828125</c:v>
                </c:pt>
                <c:pt idx="1445">
                  <c:v>0.363616943359375</c:v>
                </c:pt>
                <c:pt idx="1446">
                  <c:v>0.36468505859375</c:v>
                </c:pt>
                <c:pt idx="1447">
                  <c:v>0.365753173828125</c:v>
                </c:pt>
                <c:pt idx="1448">
                  <c:v>0.3668212890625</c:v>
                </c:pt>
                <c:pt idx="1449">
                  <c:v>0.367889404296875</c:v>
                </c:pt>
                <c:pt idx="1450">
                  <c:v>0.36895751953125</c:v>
                </c:pt>
                <c:pt idx="1451">
                  <c:v>0.370025634765625</c:v>
                </c:pt>
                <c:pt idx="1452">
                  <c:v>0.37109375</c:v>
                </c:pt>
                <c:pt idx="1453">
                  <c:v>0.372161865234375</c:v>
                </c:pt>
                <c:pt idx="1454">
                  <c:v>0.37322998046875</c:v>
                </c:pt>
                <c:pt idx="1455">
                  <c:v>0.374298095703125</c:v>
                </c:pt>
                <c:pt idx="1456">
                  <c:v>0.3753662109375</c:v>
                </c:pt>
                <c:pt idx="1457">
                  <c:v>0.376434326171875</c:v>
                </c:pt>
                <c:pt idx="1458">
                  <c:v>0.37750244140625</c:v>
                </c:pt>
                <c:pt idx="1459">
                  <c:v>0.378570556640625</c:v>
                </c:pt>
                <c:pt idx="1460">
                  <c:v>0.379638671875</c:v>
                </c:pt>
                <c:pt idx="1461">
                  <c:v>0.380706787109375</c:v>
                </c:pt>
                <c:pt idx="1462">
                  <c:v>0.38177490234375</c:v>
                </c:pt>
                <c:pt idx="1463">
                  <c:v>0.382843017578125</c:v>
                </c:pt>
                <c:pt idx="1464">
                  <c:v>0.3839111328125</c:v>
                </c:pt>
                <c:pt idx="1465">
                  <c:v>0.384979248046875</c:v>
                </c:pt>
                <c:pt idx="1466">
                  <c:v>0.38604736328125</c:v>
                </c:pt>
                <c:pt idx="1467">
                  <c:v>0.387115478515625</c:v>
                </c:pt>
                <c:pt idx="1468">
                  <c:v>0.38818359375</c:v>
                </c:pt>
                <c:pt idx="1469">
                  <c:v>0.389251708984375</c:v>
                </c:pt>
                <c:pt idx="1470">
                  <c:v>0.39031982421875</c:v>
                </c:pt>
                <c:pt idx="1471">
                  <c:v>0.391387939453125</c:v>
                </c:pt>
                <c:pt idx="1472">
                  <c:v>0.3924560546875</c:v>
                </c:pt>
                <c:pt idx="1473">
                  <c:v>0.393524169921875</c:v>
                </c:pt>
                <c:pt idx="1474">
                  <c:v>0.39459228515625</c:v>
                </c:pt>
                <c:pt idx="1475">
                  <c:v>0.395660400390625</c:v>
                </c:pt>
                <c:pt idx="1476">
                  <c:v>0.396728515625</c:v>
                </c:pt>
                <c:pt idx="1477">
                  <c:v>0.397796630859375</c:v>
                </c:pt>
                <c:pt idx="1478">
                  <c:v>0.39886474609375</c:v>
                </c:pt>
                <c:pt idx="1479">
                  <c:v>0.399932861328125</c:v>
                </c:pt>
                <c:pt idx="1480">
                  <c:v>0.4010009765625</c:v>
                </c:pt>
                <c:pt idx="1481">
                  <c:v>0.402069091796875</c:v>
                </c:pt>
                <c:pt idx="1482">
                  <c:v>0.40313720703125</c:v>
                </c:pt>
                <c:pt idx="1483">
                  <c:v>0.404205322265625</c:v>
                </c:pt>
                <c:pt idx="1484">
                  <c:v>0.4052734375</c:v>
                </c:pt>
                <c:pt idx="1485">
                  <c:v>0.406341552734375</c:v>
                </c:pt>
                <c:pt idx="1486">
                  <c:v>0.40740966796875</c:v>
                </c:pt>
                <c:pt idx="1487">
                  <c:v>0.408477783203125</c:v>
                </c:pt>
                <c:pt idx="1488">
                  <c:v>0.4095458984375</c:v>
                </c:pt>
                <c:pt idx="1489">
                  <c:v>0.410614013671875</c:v>
                </c:pt>
                <c:pt idx="1490">
                  <c:v>0.41168212890625</c:v>
                </c:pt>
                <c:pt idx="1491">
                  <c:v>0.412750244140625</c:v>
                </c:pt>
                <c:pt idx="1492">
                  <c:v>0.413818359375</c:v>
                </c:pt>
                <c:pt idx="1493">
                  <c:v>0.414886474609375</c:v>
                </c:pt>
                <c:pt idx="1494">
                  <c:v>0.41595458984375</c:v>
                </c:pt>
                <c:pt idx="1495">
                  <c:v>0.417022705078125</c:v>
                </c:pt>
                <c:pt idx="1496">
                  <c:v>0.4180908203125</c:v>
                </c:pt>
                <c:pt idx="1497">
                  <c:v>0.419158935546875</c:v>
                </c:pt>
                <c:pt idx="1498">
                  <c:v>0.42022705078125</c:v>
                </c:pt>
                <c:pt idx="1499">
                  <c:v>0.421295166015625</c:v>
                </c:pt>
                <c:pt idx="1500">
                  <c:v>0.42236328125</c:v>
                </c:pt>
                <c:pt idx="1501">
                  <c:v>0.423431396484375</c:v>
                </c:pt>
                <c:pt idx="1502">
                  <c:v>0.42449951171875</c:v>
                </c:pt>
                <c:pt idx="1503">
                  <c:v>0.425567626953125</c:v>
                </c:pt>
                <c:pt idx="1504">
                  <c:v>0.4266357421875</c:v>
                </c:pt>
                <c:pt idx="1505">
                  <c:v>0.427703857421875</c:v>
                </c:pt>
                <c:pt idx="1506">
                  <c:v>0.42877197265625</c:v>
                </c:pt>
                <c:pt idx="1507">
                  <c:v>0.429840087890625</c:v>
                </c:pt>
                <c:pt idx="1508">
                  <c:v>0.430908203125</c:v>
                </c:pt>
                <c:pt idx="1509">
                  <c:v>0.431976318359375</c:v>
                </c:pt>
                <c:pt idx="1510">
                  <c:v>0.43304443359375</c:v>
                </c:pt>
                <c:pt idx="1511">
                  <c:v>0.434112548828125</c:v>
                </c:pt>
                <c:pt idx="1512">
                  <c:v>0.4351806640625</c:v>
                </c:pt>
                <c:pt idx="1513">
                  <c:v>0.436248779296875</c:v>
                </c:pt>
                <c:pt idx="1514">
                  <c:v>0.43731689453125</c:v>
                </c:pt>
                <c:pt idx="1515">
                  <c:v>0.438385009765625</c:v>
                </c:pt>
                <c:pt idx="1516">
                  <c:v>0.439453125</c:v>
                </c:pt>
                <c:pt idx="1517">
                  <c:v>0.440521240234375</c:v>
                </c:pt>
                <c:pt idx="1518">
                  <c:v>0.44158935546875</c:v>
                </c:pt>
                <c:pt idx="1519">
                  <c:v>0.442657470703125</c:v>
                </c:pt>
                <c:pt idx="1520">
                  <c:v>0.4437255859375</c:v>
                </c:pt>
                <c:pt idx="1521">
                  <c:v>0.444793701171875</c:v>
                </c:pt>
                <c:pt idx="1522">
                  <c:v>0.44586181640625</c:v>
                </c:pt>
                <c:pt idx="1523">
                  <c:v>0.446929931640625</c:v>
                </c:pt>
                <c:pt idx="1524">
                  <c:v>0.447998046875</c:v>
                </c:pt>
                <c:pt idx="1525">
                  <c:v>0.449066162109375</c:v>
                </c:pt>
                <c:pt idx="1526">
                  <c:v>0.45013427734375</c:v>
                </c:pt>
                <c:pt idx="1527">
                  <c:v>0.451202392578125</c:v>
                </c:pt>
                <c:pt idx="1528">
                  <c:v>0.4522705078125</c:v>
                </c:pt>
                <c:pt idx="1529">
                  <c:v>0.453338623046875</c:v>
                </c:pt>
                <c:pt idx="1530">
                  <c:v>0.45440673828125</c:v>
                </c:pt>
                <c:pt idx="1531">
                  <c:v>0.455474853515625</c:v>
                </c:pt>
                <c:pt idx="1532">
                  <c:v>0.45654296875</c:v>
                </c:pt>
                <c:pt idx="1533">
                  <c:v>0.457611083984375</c:v>
                </c:pt>
                <c:pt idx="1534">
                  <c:v>0.45867919921875</c:v>
                </c:pt>
                <c:pt idx="1535">
                  <c:v>0.459747314453125</c:v>
                </c:pt>
                <c:pt idx="1536">
                  <c:v>0.4608154296875</c:v>
                </c:pt>
                <c:pt idx="1537">
                  <c:v>0.461883544921875</c:v>
                </c:pt>
                <c:pt idx="1538">
                  <c:v>0.46295166015625</c:v>
                </c:pt>
                <c:pt idx="1539">
                  <c:v>0.464019775390625</c:v>
                </c:pt>
                <c:pt idx="1540">
                  <c:v>0.465087890625</c:v>
                </c:pt>
                <c:pt idx="1541">
                  <c:v>0.466156005859375</c:v>
                </c:pt>
                <c:pt idx="1542">
                  <c:v>0.46722412109375</c:v>
                </c:pt>
                <c:pt idx="1543">
                  <c:v>0.468292236328125</c:v>
                </c:pt>
                <c:pt idx="1544">
                  <c:v>0.4693603515625</c:v>
                </c:pt>
                <c:pt idx="1545">
                  <c:v>0.470428466796875</c:v>
                </c:pt>
                <c:pt idx="1546">
                  <c:v>0.47149658203125</c:v>
                </c:pt>
                <c:pt idx="1547">
                  <c:v>0.472564697265625</c:v>
                </c:pt>
                <c:pt idx="1548">
                  <c:v>0.4736328125</c:v>
                </c:pt>
                <c:pt idx="1549">
                  <c:v>0.474700927734375</c:v>
                </c:pt>
                <c:pt idx="1550">
                  <c:v>0.47576904296875</c:v>
                </c:pt>
                <c:pt idx="1551">
                  <c:v>0.476837158203125</c:v>
                </c:pt>
                <c:pt idx="1552">
                  <c:v>0.4779052734375</c:v>
                </c:pt>
                <c:pt idx="1553">
                  <c:v>0.478973388671875</c:v>
                </c:pt>
                <c:pt idx="1554">
                  <c:v>0.48004150390625</c:v>
                </c:pt>
                <c:pt idx="1555">
                  <c:v>0.481109619140625</c:v>
                </c:pt>
                <c:pt idx="1556">
                  <c:v>0.482177734375</c:v>
                </c:pt>
                <c:pt idx="1557">
                  <c:v>0.483245849609375</c:v>
                </c:pt>
                <c:pt idx="1558">
                  <c:v>0.48431396484375</c:v>
                </c:pt>
                <c:pt idx="1559">
                  <c:v>0.485382080078125</c:v>
                </c:pt>
                <c:pt idx="1560">
                  <c:v>0.4864501953125</c:v>
                </c:pt>
                <c:pt idx="1561">
                  <c:v>0.487518310546875</c:v>
                </c:pt>
                <c:pt idx="1562">
                  <c:v>0.48858642578125</c:v>
                </c:pt>
                <c:pt idx="1563">
                  <c:v>0.489654541015625</c:v>
                </c:pt>
                <c:pt idx="1564">
                  <c:v>0.49072265625</c:v>
                </c:pt>
                <c:pt idx="1565">
                  <c:v>0.491790771484375</c:v>
                </c:pt>
                <c:pt idx="1566">
                  <c:v>0.49285888671875</c:v>
                </c:pt>
                <c:pt idx="1567">
                  <c:v>0.493927001953125</c:v>
                </c:pt>
                <c:pt idx="1568">
                  <c:v>0.4949951171875</c:v>
                </c:pt>
                <c:pt idx="1569">
                  <c:v>0.496063232421875</c:v>
                </c:pt>
                <c:pt idx="1570">
                  <c:v>0.49713134765625</c:v>
                </c:pt>
                <c:pt idx="1571">
                  <c:v>0.498199462890625</c:v>
                </c:pt>
                <c:pt idx="1572">
                  <c:v>0.499267578125</c:v>
                </c:pt>
                <c:pt idx="1573">
                  <c:v>0.500335693359375</c:v>
                </c:pt>
                <c:pt idx="1574">
                  <c:v>0.50140380859375</c:v>
                </c:pt>
                <c:pt idx="1575">
                  <c:v>0.502471923828125</c:v>
                </c:pt>
                <c:pt idx="1576">
                  <c:v>0.5035400390625</c:v>
                </c:pt>
                <c:pt idx="1577">
                  <c:v>0.504608154296875</c:v>
                </c:pt>
                <c:pt idx="1578">
                  <c:v>0.50567626953125</c:v>
                </c:pt>
                <c:pt idx="1579">
                  <c:v>0.506744384765625</c:v>
                </c:pt>
                <c:pt idx="1580">
                  <c:v>0.5078125</c:v>
                </c:pt>
                <c:pt idx="1581">
                  <c:v>0.508880615234375</c:v>
                </c:pt>
                <c:pt idx="1582">
                  <c:v>0.50994873046875</c:v>
                </c:pt>
                <c:pt idx="1583">
                  <c:v>0.511016845703125</c:v>
                </c:pt>
                <c:pt idx="1584">
                  <c:v>0.5120849609375</c:v>
                </c:pt>
                <c:pt idx="1585">
                  <c:v>0.513153076171875</c:v>
                </c:pt>
                <c:pt idx="1586">
                  <c:v>0.51422119140625</c:v>
                </c:pt>
                <c:pt idx="1587">
                  <c:v>0.515289306640625</c:v>
                </c:pt>
                <c:pt idx="1588">
                  <c:v>0.516357421875</c:v>
                </c:pt>
                <c:pt idx="1589">
                  <c:v>0.517425537109375</c:v>
                </c:pt>
                <c:pt idx="1590">
                  <c:v>0.51849365234375</c:v>
                </c:pt>
                <c:pt idx="1591">
                  <c:v>0.519561767578125</c:v>
                </c:pt>
                <c:pt idx="1592">
                  <c:v>0.5206298828125</c:v>
                </c:pt>
                <c:pt idx="1593">
                  <c:v>0.521697998046875</c:v>
                </c:pt>
                <c:pt idx="1594">
                  <c:v>0.52276611328125</c:v>
                </c:pt>
                <c:pt idx="1595">
                  <c:v>0.523834228515625</c:v>
                </c:pt>
                <c:pt idx="1596">
                  <c:v>0.52490234375</c:v>
                </c:pt>
                <c:pt idx="1597">
                  <c:v>0.525970458984375</c:v>
                </c:pt>
                <c:pt idx="1598">
                  <c:v>0.52703857421875</c:v>
                </c:pt>
                <c:pt idx="1599">
                  <c:v>0.528106689453125</c:v>
                </c:pt>
                <c:pt idx="1600">
                  <c:v>0.5291748046875</c:v>
                </c:pt>
                <c:pt idx="1601">
                  <c:v>0.530242919921875</c:v>
                </c:pt>
                <c:pt idx="1602">
                  <c:v>0.53131103515625</c:v>
                </c:pt>
                <c:pt idx="1603">
                  <c:v>0.532379150390625</c:v>
                </c:pt>
                <c:pt idx="1604">
                  <c:v>0.533447265625</c:v>
                </c:pt>
                <c:pt idx="1605">
                  <c:v>0.534515380859375</c:v>
                </c:pt>
                <c:pt idx="1606">
                  <c:v>0.53558349609375</c:v>
                </c:pt>
                <c:pt idx="1607">
                  <c:v>0.536651611328125</c:v>
                </c:pt>
                <c:pt idx="1608">
                  <c:v>0.5377197265625</c:v>
                </c:pt>
                <c:pt idx="1609">
                  <c:v>0.538787841796875</c:v>
                </c:pt>
                <c:pt idx="1610">
                  <c:v>0.53985595703125</c:v>
                </c:pt>
                <c:pt idx="1611">
                  <c:v>0.540924072265625</c:v>
                </c:pt>
                <c:pt idx="1612">
                  <c:v>0.5419921875</c:v>
                </c:pt>
                <c:pt idx="1613">
                  <c:v>0.543060302734375</c:v>
                </c:pt>
                <c:pt idx="1614">
                  <c:v>0.54412841796875</c:v>
                </c:pt>
                <c:pt idx="1615">
                  <c:v>0.545196533203125</c:v>
                </c:pt>
                <c:pt idx="1616">
                  <c:v>0.5462646484375</c:v>
                </c:pt>
                <c:pt idx="1617">
                  <c:v>0.547332763671875</c:v>
                </c:pt>
                <c:pt idx="1618">
                  <c:v>0.54840087890625</c:v>
                </c:pt>
                <c:pt idx="1619">
                  <c:v>0.549468994140625</c:v>
                </c:pt>
                <c:pt idx="1620">
                  <c:v>0.550537109375</c:v>
                </c:pt>
                <c:pt idx="1621">
                  <c:v>0.551605224609375</c:v>
                </c:pt>
                <c:pt idx="1622">
                  <c:v>0.55267333984375</c:v>
                </c:pt>
                <c:pt idx="1623">
                  <c:v>0.553741455078125</c:v>
                </c:pt>
                <c:pt idx="1624">
                  <c:v>0.5548095703125</c:v>
                </c:pt>
                <c:pt idx="1625">
                  <c:v>0.555877685546875</c:v>
                </c:pt>
                <c:pt idx="1626">
                  <c:v>0.55694580078125</c:v>
                </c:pt>
                <c:pt idx="1627">
                  <c:v>0.558013916015625</c:v>
                </c:pt>
                <c:pt idx="1628">
                  <c:v>0.55908203125</c:v>
                </c:pt>
                <c:pt idx="1629">
                  <c:v>0.560150146484375</c:v>
                </c:pt>
                <c:pt idx="1630">
                  <c:v>0.56121826171875</c:v>
                </c:pt>
                <c:pt idx="1631">
                  <c:v>0.562286376953125</c:v>
                </c:pt>
                <c:pt idx="1632">
                  <c:v>0.5633544921875</c:v>
                </c:pt>
                <c:pt idx="1633">
                  <c:v>0.564422607421875</c:v>
                </c:pt>
                <c:pt idx="1634">
                  <c:v>0.56549072265625</c:v>
                </c:pt>
                <c:pt idx="1635">
                  <c:v>0.566558837890625</c:v>
                </c:pt>
                <c:pt idx="1636">
                  <c:v>0.567626953125</c:v>
                </c:pt>
                <c:pt idx="1637">
                  <c:v>0.568695068359375</c:v>
                </c:pt>
                <c:pt idx="1638">
                  <c:v>0.56976318359375</c:v>
                </c:pt>
                <c:pt idx="1639">
                  <c:v>0.570831298828125</c:v>
                </c:pt>
                <c:pt idx="1640">
                  <c:v>0.5718994140625</c:v>
                </c:pt>
                <c:pt idx="1641">
                  <c:v>0.572967529296875</c:v>
                </c:pt>
                <c:pt idx="1642">
                  <c:v>0.57403564453125</c:v>
                </c:pt>
                <c:pt idx="1643">
                  <c:v>0.575103759765625</c:v>
                </c:pt>
                <c:pt idx="1644">
                  <c:v>0.576171875</c:v>
                </c:pt>
                <c:pt idx="1645">
                  <c:v>0.577239990234375</c:v>
                </c:pt>
                <c:pt idx="1646">
                  <c:v>0.57830810546875</c:v>
                </c:pt>
                <c:pt idx="1647">
                  <c:v>0.579376220703125</c:v>
                </c:pt>
                <c:pt idx="1648">
                  <c:v>0.5804443359375</c:v>
                </c:pt>
                <c:pt idx="1649">
                  <c:v>0.581512451171875</c:v>
                </c:pt>
                <c:pt idx="1650">
                  <c:v>0.58258056640625</c:v>
                </c:pt>
                <c:pt idx="1651">
                  <c:v>0.583648681640625</c:v>
                </c:pt>
                <c:pt idx="1652">
                  <c:v>0.584716796875</c:v>
                </c:pt>
                <c:pt idx="1653">
                  <c:v>0.585784912109375</c:v>
                </c:pt>
                <c:pt idx="1654">
                  <c:v>0.58685302734375</c:v>
                </c:pt>
                <c:pt idx="1655">
                  <c:v>0.587921142578125</c:v>
                </c:pt>
                <c:pt idx="1656">
                  <c:v>0.5889892578125</c:v>
                </c:pt>
                <c:pt idx="1657">
                  <c:v>0.590057373046875</c:v>
                </c:pt>
                <c:pt idx="1658">
                  <c:v>0.59112548828125</c:v>
                </c:pt>
                <c:pt idx="1659">
                  <c:v>0.592193603515625</c:v>
                </c:pt>
                <c:pt idx="1660">
                  <c:v>0.59326171875</c:v>
                </c:pt>
                <c:pt idx="1661">
                  <c:v>0.594329833984375</c:v>
                </c:pt>
                <c:pt idx="1662">
                  <c:v>0.59539794921875</c:v>
                </c:pt>
                <c:pt idx="1663">
                  <c:v>0.596466064453125</c:v>
                </c:pt>
                <c:pt idx="1664">
                  <c:v>0.5975341796875</c:v>
                </c:pt>
                <c:pt idx="1665">
                  <c:v>0.598602294921875</c:v>
                </c:pt>
                <c:pt idx="1666">
                  <c:v>0.59967041015625</c:v>
                </c:pt>
                <c:pt idx="1667">
                  <c:v>0.600738525390625</c:v>
                </c:pt>
                <c:pt idx="1668">
                  <c:v>0.601806640625</c:v>
                </c:pt>
                <c:pt idx="1669">
                  <c:v>0.602874755859375</c:v>
                </c:pt>
                <c:pt idx="1670">
                  <c:v>0.60394287109375</c:v>
                </c:pt>
                <c:pt idx="1671">
                  <c:v>0.605010986328125</c:v>
                </c:pt>
                <c:pt idx="1672">
                  <c:v>0.6060791015625</c:v>
                </c:pt>
                <c:pt idx="1673">
                  <c:v>0.607147216796875</c:v>
                </c:pt>
                <c:pt idx="1674">
                  <c:v>0.60821533203125</c:v>
                </c:pt>
                <c:pt idx="1675">
                  <c:v>0.609283447265625</c:v>
                </c:pt>
                <c:pt idx="1676">
                  <c:v>0.6103515625</c:v>
                </c:pt>
                <c:pt idx="1677">
                  <c:v>0.611419677734375</c:v>
                </c:pt>
                <c:pt idx="1678">
                  <c:v>0.61248779296875</c:v>
                </c:pt>
                <c:pt idx="1679">
                  <c:v>0.613555908203125</c:v>
                </c:pt>
                <c:pt idx="1680">
                  <c:v>0.6146240234375</c:v>
                </c:pt>
                <c:pt idx="1681">
                  <c:v>0.615692138671875</c:v>
                </c:pt>
                <c:pt idx="1682">
                  <c:v>0.61676025390625</c:v>
                </c:pt>
                <c:pt idx="1683">
                  <c:v>0.617828369140625</c:v>
                </c:pt>
                <c:pt idx="1684">
                  <c:v>0.618896484375</c:v>
                </c:pt>
                <c:pt idx="1685">
                  <c:v>0.619964599609375</c:v>
                </c:pt>
                <c:pt idx="1686">
                  <c:v>0.62103271484375</c:v>
                </c:pt>
                <c:pt idx="1687">
                  <c:v>0.622100830078125</c:v>
                </c:pt>
                <c:pt idx="1688">
                  <c:v>0.6231689453125</c:v>
                </c:pt>
                <c:pt idx="1689">
                  <c:v>0.624237060546875</c:v>
                </c:pt>
                <c:pt idx="1690">
                  <c:v>0.62530517578125</c:v>
                </c:pt>
                <c:pt idx="1691">
                  <c:v>0.626373291015625</c:v>
                </c:pt>
                <c:pt idx="1692">
                  <c:v>0.62744140625</c:v>
                </c:pt>
                <c:pt idx="1693">
                  <c:v>0.628509521484375</c:v>
                </c:pt>
                <c:pt idx="1694">
                  <c:v>0.62957763671875</c:v>
                </c:pt>
                <c:pt idx="1695">
                  <c:v>0.630645751953125</c:v>
                </c:pt>
                <c:pt idx="1696">
                  <c:v>0.6317138671875</c:v>
                </c:pt>
                <c:pt idx="1697">
                  <c:v>0.632781982421875</c:v>
                </c:pt>
                <c:pt idx="1698">
                  <c:v>0.63385009765625</c:v>
                </c:pt>
                <c:pt idx="1699">
                  <c:v>0.634918212890625</c:v>
                </c:pt>
                <c:pt idx="1700">
                  <c:v>0.635986328125</c:v>
                </c:pt>
                <c:pt idx="1701">
                  <c:v>0.637054443359375</c:v>
                </c:pt>
                <c:pt idx="1702">
                  <c:v>0.63812255859375</c:v>
                </c:pt>
                <c:pt idx="1703">
                  <c:v>0.639190673828125</c:v>
                </c:pt>
                <c:pt idx="1704">
                  <c:v>0.6402587890625</c:v>
                </c:pt>
                <c:pt idx="1705">
                  <c:v>0.641326904296875</c:v>
                </c:pt>
                <c:pt idx="1706">
                  <c:v>0.64239501953125</c:v>
                </c:pt>
                <c:pt idx="1707">
                  <c:v>0.643463134765625</c:v>
                </c:pt>
                <c:pt idx="1708">
                  <c:v>0.64453125</c:v>
                </c:pt>
                <c:pt idx="1709">
                  <c:v>0.645599365234375</c:v>
                </c:pt>
                <c:pt idx="1710">
                  <c:v>0.64666748046875</c:v>
                </c:pt>
                <c:pt idx="1711">
                  <c:v>0.647735595703125</c:v>
                </c:pt>
                <c:pt idx="1712">
                  <c:v>0.6488037109375</c:v>
                </c:pt>
                <c:pt idx="1713">
                  <c:v>0.649871826171875</c:v>
                </c:pt>
                <c:pt idx="1714">
                  <c:v>0.65093994140625</c:v>
                </c:pt>
                <c:pt idx="1715">
                  <c:v>0.652008056640625</c:v>
                </c:pt>
                <c:pt idx="1716">
                  <c:v>0.653076171875</c:v>
                </c:pt>
                <c:pt idx="1717">
                  <c:v>0.654144287109375</c:v>
                </c:pt>
                <c:pt idx="1718">
                  <c:v>0.65521240234375</c:v>
                </c:pt>
                <c:pt idx="1719">
                  <c:v>0.656280517578125</c:v>
                </c:pt>
                <c:pt idx="1720">
                  <c:v>0.6573486328125</c:v>
                </c:pt>
                <c:pt idx="1721">
                  <c:v>0.658416748046875</c:v>
                </c:pt>
                <c:pt idx="1722">
                  <c:v>0.65948486328125</c:v>
                </c:pt>
                <c:pt idx="1723">
                  <c:v>0.660552978515625</c:v>
                </c:pt>
                <c:pt idx="1724">
                  <c:v>0.66162109375</c:v>
                </c:pt>
                <c:pt idx="1725">
                  <c:v>0.662689208984375</c:v>
                </c:pt>
                <c:pt idx="1726">
                  <c:v>0.66375732421875</c:v>
                </c:pt>
                <c:pt idx="1727">
                  <c:v>0.664825439453125</c:v>
                </c:pt>
                <c:pt idx="1728">
                  <c:v>0.6658935546875</c:v>
                </c:pt>
                <c:pt idx="1729">
                  <c:v>0.666961669921875</c:v>
                </c:pt>
                <c:pt idx="1730">
                  <c:v>0.66802978515625</c:v>
                </c:pt>
                <c:pt idx="1731">
                  <c:v>0.669097900390625</c:v>
                </c:pt>
                <c:pt idx="1732">
                  <c:v>0.670166015625</c:v>
                </c:pt>
              </c:numCache>
            </c:numRef>
          </c:xVal>
          <c:yVal>
            <c:numRef>
              <c:f>Sheet1!$C$1:$C$1733</c:f>
              <c:numCache>
                <c:formatCode>General</c:formatCode>
                <c:ptCount val="1733"/>
                <c:pt idx="0">
                  <c:v>9.3444824218750004E-7</c:v>
                </c:pt>
                <c:pt idx="1">
                  <c:v>9.2346191406249996E-7</c:v>
                </c:pt>
                <c:pt idx="2">
                  <c:v>9.2071533203124997E-7</c:v>
                </c:pt>
                <c:pt idx="3">
                  <c:v>9.2590332031249997E-7</c:v>
                </c:pt>
                <c:pt idx="4">
                  <c:v>9.1827392578124996E-7</c:v>
                </c:pt>
                <c:pt idx="5">
                  <c:v>9.1186523437500001E-7</c:v>
                </c:pt>
                <c:pt idx="6">
                  <c:v>9.1125488281250003E-7</c:v>
                </c:pt>
                <c:pt idx="7">
                  <c:v>9.1094970703125005E-7</c:v>
                </c:pt>
                <c:pt idx="8">
                  <c:v>9.1674804687500002E-7</c:v>
                </c:pt>
                <c:pt idx="9">
                  <c:v>9.06982421875E-7</c:v>
                </c:pt>
                <c:pt idx="10">
                  <c:v>9.1400146484375003E-7</c:v>
                </c:pt>
                <c:pt idx="11">
                  <c:v>9.0423583984375E-7</c:v>
                </c:pt>
                <c:pt idx="12">
                  <c:v>8.9599609375000002E-7</c:v>
                </c:pt>
                <c:pt idx="13">
                  <c:v>9.0057373046875005E-7</c:v>
                </c:pt>
                <c:pt idx="14">
                  <c:v>8.8653564453124998E-7</c:v>
                </c:pt>
                <c:pt idx="15">
                  <c:v>8.9508056640624995E-7</c:v>
                </c:pt>
                <c:pt idx="16">
                  <c:v>8.8470458984374995E-7</c:v>
                </c:pt>
                <c:pt idx="17">
                  <c:v>8.8500976562500004E-7</c:v>
                </c:pt>
                <c:pt idx="18">
                  <c:v>8.8500976562500004E-7</c:v>
                </c:pt>
                <c:pt idx="19">
                  <c:v>8.7890624999999998E-7</c:v>
                </c:pt>
                <c:pt idx="20">
                  <c:v>8.6303710937499999E-7</c:v>
                </c:pt>
                <c:pt idx="21">
                  <c:v>8.8256835937500004E-7</c:v>
                </c:pt>
                <c:pt idx="22">
                  <c:v>8.8134765624999998E-7</c:v>
                </c:pt>
                <c:pt idx="23">
                  <c:v>8.7127685546874997E-7</c:v>
                </c:pt>
                <c:pt idx="24">
                  <c:v>8.7249755859375003E-7</c:v>
                </c:pt>
                <c:pt idx="25">
                  <c:v>8.7402343749999996E-7</c:v>
                </c:pt>
                <c:pt idx="26">
                  <c:v>8.6547851562499999E-7</c:v>
                </c:pt>
                <c:pt idx="27">
                  <c:v>8.6578369140624998E-7</c:v>
                </c:pt>
                <c:pt idx="28">
                  <c:v>8.5845947265624996E-7</c:v>
                </c:pt>
                <c:pt idx="29">
                  <c:v>8.4991455078124999E-7</c:v>
                </c:pt>
                <c:pt idx="30">
                  <c:v>8.5876464843749995E-7</c:v>
                </c:pt>
                <c:pt idx="31">
                  <c:v>8.5418701171875003E-7</c:v>
                </c:pt>
                <c:pt idx="32">
                  <c:v>8.5296630859374997E-7</c:v>
                </c:pt>
                <c:pt idx="33">
                  <c:v>8.5021972656249998E-7</c:v>
                </c:pt>
                <c:pt idx="34">
                  <c:v>8.5784912109374999E-7</c:v>
                </c:pt>
                <c:pt idx="35">
                  <c:v>8.4045410156249995E-7</c:v>
                </c:pt>
                <c:pt idx="36">
                  <c:v>8.5021972656249998E-7</c:v>
                </c:pt>
                <c:pt idx="37">
                  <c:v>8.3984374999999998E-7</c:v>
                </c:pt>
                <c:pt idx="38">
                  <c:v>8.367919921875E-7</c:v>
                </c:pt>
                <c:pt idx="39">
                  <c:v>8.3618164062500002E-7</c:v>
                </c:pt>
                <c:pt idx="40">
                  <c:v>8.2336425781250002E-7</c:v>
                </c:pt>
                <c:pt idx="41">
                  <c:v>8.2366943359375E-7</c:v>
                </c:pt>
                <c:pt idx="42">
                  <c:v>8.2855224609375002E-7</c:v>
                </c:pt>
                <c:pt idx="43">
                  <c:v>8.3953857421874999E-7</c:v>
                </c:pt>
                <c:pt idx="44">
                  <c:v>8.2916259765624999E-7</c:v>
                </c:pt>
                <c:pt idx="45">
                  <c:v>8.1207275390625005E-7</c:v>
                </c:pt>
                <c:pt idx="46">
                  <c:v>8.2336425781250002E-7</c:v>
                </c:pt>
                <c:pt idx="47">
                  <c:v>8.1726074218750005E-7</c:v>
                </c:pt>
                <c:pt idx="48">
                  <c:v>8.26416015625E-7</c:v>
                </c:pt>
                <c:pt idx="49">
                  <c:v>8.0627441406249997E-7</c:v>
                </c:pt>
                <c:pt idx="50">
                  <c:v>8.2031250000000003E-7</c:v>
                </c:pt>
                <c:pt idx="51">
                  <c:v>8.056640625E-7</c:v>
                </c:pt>
                <c:pt idx="52">
                  <c:v>8.0902099609374996E-7</c:v>
                </c:pt>
                <c:pt idx="53">
                  <c:v>8.2244873046875005E-7</c:v>
                </c:pt>
                <c:pt idx="54">
                  <c:v>8.1939697265624997E-7</c:v>
                </c:pt>
                <c:pt idx="55">
                  <c:v>8.0291748046875E-7</c:v>
                </c:pt>
                <c:pt idx="56">
                  <c:v>7.8948974609375002E-7</c:v>
                </c:pt>
                <c:pt idx="57">
                  <c:v>8.0993652343750003E-7</c:v>
                </c:pt>
                <c:pt idx="58">
                  <c:v>7.9193115234375003E-7</c:v>
                </c:pt>
                <c:pt idx="59">
                  <c:v>7.9956054687500003E-7</c:v>
                </c:pt>
                <c:pt idx="60">
                  <c:v>8.0413818359374995E-7</c:v>
                </c:pt>
                <c:pt idx="61">
                  <c:v>7.9650878906250005E-7</c:v>
                </c:pt>
                <c:pt idx="62">
                  <c:v>7.9864501953124996E-7</c:v>
                </c:pt>
                <c:pt idx="63">
                  <c:v>7.8887939453125004E-7</c:v>
                </c:pt>
                <c:pt idx="64">
                  <c:v>7.7789306640624996E-7</c:v>
                </c:pt>
                <c:pt idx="65">
                  <c:v>7.87353515625E-7</c:v>
                </c:pt>
                <c:pt idx="66">
                  <c:v>7.7850341796875004E-7</c:v>
                </c:pt>
                <c:pt idx="67">
                  <c:v>7.9254150390625E-7</c:v>
                </c:pt>
                <c:pt idx="68">
                  <c:v>7.8887939453125004E-7</c:v>
                </c:pt>
                <c:pt idx="69">
                  <c:v>7.7453613281249999E-7</c:v>
                </c:pt>
                <c:pt idx="70">
                  <c:v>7.6385498046875001E-7</c:v>
                </c:pt>
                <c:pt idx="71">
                  <c:v>7.6141357421875E-7</c:v>
                </c:pt>
                <c:pt idx="72">
                  <c:v>7.6965332031249998E-7</c:v>
                </c:pt>
                <c:pt idx="73">
                  <c:v>7.6416015624999999E-7</c:v>
                </c:pt>
                <c:pt idx="74">
                  <c:v>7.5958251953124997E-7</c:v>
                </c:pt>
                <c:pt idx="75">
                  <c:v>7.6721191406249997E-7</c:v>
                </c:pt>
                <c:pt idx="76">
                  <c:v>7.5653076171874999E-7</c:v>
                </c:pt>
                <c:pt idx="77">
                  <c:v>7.4981689453125005E-7</c:v>
                </c:pt>
                <c:pt idx="78">
                  <c:v>7.5775146484375004E-7</c:v>
                </c:pt>
                <c:pt idx="79">
                  <c:v>7.4615478515624999E-7</c:v>
                </c:pt>
                <c:pt idx="80">
                  <c:v>7.3638916015624996E-7</c:v>
                </c:pt>
                <c:pt idx="81">
                  <c:v>7.4951171874999995E-7</c:v>
                </c:pt>
                <c:pt idx="82">
                  <c:v>7.48291015625E-7</c:v>
                </c:pt>
                <c:pt idx="83">
                  <c:v>7.5439453124999997E-7</c:v>
                </c:pt>
                <c:pt idx="84">
                  <c:v>7.4676513671874996E-7</c:v>
                </c:pt>
                <c:pt idx="85">
                  <c:v>7.2937011718750003E-7</c:v>
                </c:pt>
                <c:pt idx="86">
                  <c:v>7.2357177734374995E-7</c:v>
                </c:pt>
                <c:pt idx="87">
                  <c:v>7.1685791015625001E-7</c:v>
                </c:pt>
                <c:pt idx="88">
                  <c:v>7.4066162109375E-7</c:v>
                </c:pt>
                <c:pt idx="89">
                  <c:v>7.3455810546875003E-7</c:v>
                </c:pt>
                <c:pt idx="90">
                  <c:v>7.3669433593749995E-7</c:v>
                </c:pt>
                <c:pt idx="91">
                  <c:v>7.3028564453125E-7</c:v>
                </c:pt>
                <c:pt idx="92">
                  <c:v>7.2418212890625003E-7</c:v>
                </c:pt>
                <c:pt idx="93">
                  <c:v>7.1411132812500002E-7</c:v>
                </c:pt>
                <c:pt idx="94">
                  <c:v>7.2265624999999999E-7</c:v>
                </c:pt>
                <c:pt idx="95">
                  <c:v>7.2052001953124997E-7</c:v>
                </c:pt>
                <c:pt idx="96">
                  <c:v>7.0495605468749997E-7</c:v>
                </c:pt>
                <c:pt idx="97">
                  <c:v>7.1563720703124996E-7</c:v>
                </c:pt>
                <c:pt idx="98">
                  <c:v>7.0709228515624999E-7</c:v>
                </c:pt>
                <c:pt idx="99">
                  <c:v>7.0617675781250003E-7</c:v>
                </c:pt>
                <c:pt idx="100">
                  <c:v>7.1105957031250004E-7</c:v>
                </c:pt>
                <c:pt idx="101">
                  <c:v>6.9824218750000003E-7</c:v>
                </c:pt>
                <c:pt idx="102">
                  <c:v>6.9580078125000003E-7</c:v>
                </c:pt>
                <c:pt idx="103">
                  <c:v>6.9763183593749995E-7</c:v>
                </c:pt>
                <c:pt idx="104">
                  <c:v>6.8054199218750001E-7</c:v>
                </c:pt>
                <c:pt idx="105">
                  <c:v>6.9000244140625005E-7</c:v>
                </c:pt>
                <c:pt idx="106">
                  <c:v>6.9702148437499998E-7</c:v>
                </c:pt>
                <c:pt idx="107">
                  <c:v>6.9946289062499998E-7</c:v>
                </c:pt>
                <c:pt idx="108">
                  <c:v>6.7810058593750001E-7</c:v>
                </c:pt>
                <c:pt idx="109">
                  <c:v>6.8359374999999999E-7</c:v>
                </c:pt>
                <c:pt idx="110">
                  <c:v>6.6955566406250004E-7</c:v>
                </c:pt>
                <c:pt idx="111">
                  <c:v>6.8725585937499995E-7</c:v>
                </c:pt>
                <c:pt idx="112">
                  <c:v>6.7016601562500001E-7</c:v>
                </c:pt>
                <c:pt idx="113">
                  <c:v>6.7016601562500001E-7</c:v>
                </c:pt>
                <c:pt idx="114">
                  <c:v>6.7535400390625001E-7</c:v>
                </c:pt>
                <c:pt idx="115">
                  <c:v>6.5307617187499997E-7</c:v>
                </c:pt>
                <c:pt idx="116">
                  <c:v>6.7382812499999997E-7</c:v>
                </c:pt>
                <c:pt idx="117">
                  <c:v>6.6375732421874995E-7</c:v>
                </c:pt>
                <c:pt idx="118">
                  <c:v>6.5032958984374997E-7</c:v>
                </c:pt>
                <c:pt idx="119">
                  <c:v>6.6284179687499999E-7</c:v>
                </c:pt>
                <c:pt idx="120">
                  <c:v>6.4331054687500005E-7</c:v>
                </c:pt>
                <c:pt idx="121">
                  <c:v>6.5582275390624996E-7</c:v>
                </c:pt>
                <c:pt idx="122">
                  <c:v>6.4453125E-7</c:v>
                </c:pt>
                <c:pt idx="123">
                  <c:v>6.3964843749999998E-7</c:v>
                </c:pt>
                <c:pt idx="124">
                  <c:v>6.4605712890625004E-7</c:v>
                </c:pt>
                <c:pt idx="125">
                  <c:v>6.3446044921874998E-7</c:v>
                </c:pt>
                <c:pt idx="126">
                  <c:v>6.3964843749999998E-7</c:v>
                </c:pt>
                <c:pt idx="127">
                  <c:v>6.2744140624999995E-7</c:v>
                </c:pt>
                <c:pt idx="128">
                  <c:v>6.4147949218750001E-7</c:v>
                </c:pt>
                <c:pt idx="129">
                  <c:v>6.2072753906250001E-7</c:v>
                </c:pt>
                <c:pt idx="130">
                  <c:v>6.2896728515625E-7</c:v>
                </c:pt>
                <c:pt idx="131">
                  <c:v>6.1614990234374999E-7</c:v>
                </c:pt>
                <c:pt idx="132">
                  <c:v>6.1981201171875005E-7</c:v>
                </c:pt>
                <c:pt idx="133">
                  <c:v>6.1645507812499998E-7</c:v>
                </c:pt>
                <c:pt idx="134">
                  <c:v>6.2164306640624998E-7</c:v>
                </c:pt>
                <c:pt idx="135">
                  <c:v>6.1401367187499997E-7</c:v>
                </c:pt>
                <c:pt idx="136">
                  <c:v>6.0607910156249998E-7</c:v>
                </c:pt>
                <c:pt idx="137">
                  <c:v>6.0668945312499995E-7</c:v>
                </c:pt>
                <c:pt idx="138">
                  <c:v>6.1309814453125001E-7</c:v>
                </c:pt>
                <c:pt idx="139">
                  <c:v>6.1737060546875004E-7</c:v>
                </c:pt>
                <c:pt idx="140">
                  <c:v>5.9783935546874999E-7</c:v>
                </c:pt>
                <c:pt idx="141">
                  <c:v>6.0058593749999999E-7</c:v>
                </c:pt>
                <c:pt idx="142">
                  <c:v>6.0150146484374995E-7</c:v>
                </c:pt>
                <c:pt idx="143">
                  <c:v>5.9783935546874999E-7</c:v>
                </c:pt>
                <c:pt idx="144">
                  <c:v>5.8624267578125004E-7</c:v>
                </c:pt>
                <c:pt idx="145">
                  <c:v>6.0272216796875001E-7</c:v>
                </c:pt>
                <c:pt idx="146">
                  <c:v>5.8593749999999995E-7</c:v>
                </c:pt>
                <c:pt idx="147">
                  <c:v>5.7525634765624996E-7</c:v>
                </c:pt>
                <c:pt idx="148">
                  <c:v>5.9082031249999996E-7</c:v>
                </c:pt>
                <c:pt idx="149">
                  <c:v>5.7769775390624997E-7</c:v>
                </c:pt>
                <c:pt idx="150">
                  <c:v>5.7586669921875004E-7</c:v>
                </c:pt>
                <c:pt idx="151">
                  <c:v>5.7800292968749995E-7</c:v>
                </c:pt>
                <c:pt idx="152">
                  <c:v>5.6671142578124999E-7</c:v>
                </c:pt>
                <c:pt idx="153">
                  <c:v>5.6701660156249998E-7</c:v>
                </c:pt>
                <c:pt idx="154">
                  <c:v>5.6427001953124998E-7</c:v>
                </c:pt>
                <c:pt idx="155">
                  <c:v>5.5969238281249996E-7</c:v>
                </c:pt>
                <c:pt idx="156">
                  <c:v>5.5847167968750001E-7</c:v>
                </c:pt>
                <c:pt idx="157">
                  <c:v>5.6335449218750002E-7</c:v>
                </c:pt>
                <c:pt idx="158">
                  <c:v>5.6274414062500005E-7</c:v>
                </c:pt>
                <c:pt idx="159">
                  <c:v>5.4962158203125005E-7</c:v>
                </c:pt>
                <c:pt idx="160">
                  <c:v>5.5175781249999996E-7</c:v>
                </c:pt>
                <c:pt idx="161">
                  <c:v>5.4290771484375001E-7</c:v>
                </c:pt>
                <c:pt idx="162">
                  <c:v>5.4656982421874996E-7</c:v>
                </c:pt>
                <c:pt idx="163">
                  <c:v>5.4138183593749996E-7</c:v>
                </c:pt>
                <c:pt idx="164">
                  <c:v>5.4107666015624998E-7</c:v>
                </c:pt>
                <c:pt idx="165">
                  <c:v>5.3283691406249999E-7</c:v>
                </c:pt>
                <c:pt idx="166">
                  <c:v>5.2032470703124998E-7</c:v>
                </c:pt>
                <c:pt idx="167">
                  <c:v>5.3741455078125002E-7</c:v>
                </c:pt>
                <c:pt idx="168">
                  <c:v>5.2459716796875001E-7</c:v>
                </c:pt>
                <c:pt idx="169">
                  <c:v>5.1757812499999998E-7</c:v>
                </c:pt>
                <c:pt idx="170">
                  <c:v>5.1116943359375003E-7</c:v>
                </c:pt>
                <c:pt idx="171">
                  <c:v>5.1208496093749999E-7</c:v>
                </c:pt>
                <c:pt idx="172">
                  <c:v>5.1239013671874998E-7</c:v>
                </c:pt>
                <c:pt idx="173">
                  <c:v>5.0872802734375002E-7</c:v>
                </c:pt>
                <c:pt idx="174">
                  <c:v>5.1696777343750001E-7</c:v>
                </c:pt>
                <c:pt idx="175">
                  <c:v>5.145263671875E-7</c:v>
                </c:pt>
                <c:pt idx="176">
                  <c:v>5.0170898437499999E-7</c:v>
                </c:pt>
                <c:pt idx="177">
                  <c:v>5.1208496093749999E-7</c:v>
                </c:pt>
                <c:pt idx="178">
                  <c:v>4.9835205078125002E-7</c:v>
                </c:pt>
                <c:pt idx="179">
                  <c:v>4.8614501953124999E-7</c:v>
                </c:pt>
                <c:pt idx="180">
                  <c:v>4.9804687500000004E-7</c:v>
                </c:pt>
                <c:pt idx="181">
                  <c:v>4.9224853515624995E-7</c:v>
                </c:pt>
                <c:pt idx="182">
                  <c:v>4.9346923828125001E-7</c:v>
                </c:pt>
                <c:pt idx="183">
                  <c:v>4.8614501953124999E-7</c:v>
                </c:pt>
                <c:pt idx="184">
                  <c:v>4.8614501953124999E-7</c:v>
                </c:pt>
                <c:pt idx="185">
                  <c:v>4.6997070312500002E-7</c:v>
                </c:pt>
                <c:pt idx="186">
                  <c:v>4.8736572265625005E-7</c:v>
                </c:pt>
                <c:pt idx="187">
                  <c:v>4.7271728515625001E-7</c:v>
                </c:pt>
                <c:pt idx="188">
                  <c:v>4.6722412109375002E-7</c:v>
                </c:pt>
                <c:pt idx="189">
                  <c:v>4.6173095703124998E-7</c:v>
                </c:pt>
                <c:pt idx="190">
                  <c:v>4.5715332031250001E-7</c:v>
                </c:pt>
                <c:pt idx="191">
                  <c:v>4.6905517578125E-7</c:v>
                </c:pt>
                <c:pt idx="192">
                  <c:v>4.5074462890625E-7</c:v>
                </c:pt>
                <c:pt idx="193">
                  <c:v>4.4738769531249998E-7</c:v>
                </c:pt>
                <c:pt idx="194">
                  <c:v>4.4006347656250002E-7</c:v>
                </c:pt>
                <c:pt idx="195">
                  <c:v>4.4921875000000001E-7</c:v>
                </c:pt>
                <c:pt idx="196">
                  <c:v>4.4799804687500001E-7</c:v>
                </c:pt>
                <c:pt idx="197">
                  <c:v>4.5135498046874998E-7</c:v>
                </c:pt>
                <c:pt idx="198">
                  <c:v>4.4189453124999999E-7</c:v>
                </c:pt>
                <c:pt idx="199">
                  <c:v>4.4494628906249998E-7</c:v>
                </c:pt>
                <c:pt idx="200">
                  <c:v>4.3304443359374998E-7</c:v>
                </c:pt>
                <c:pt idx="201">
                  <c:v>4.2114257812499999E-7</c:v>
                </c:pt>
                <c:pt idx="202">
                  <c:v>4.2846679687500001E-7</c:v>
                </c:pt>
                <c:pt idx="203">
                  <c:v>4.1748046874999998E-7</c:v>
                </c:pt>
                <c:pt idx="204">
                  <c:v>4.1900634765624997E-7</c:v>
                </c:pt>
                <c:pt idx="205">
                  <c:v>4.2388916015624999E-7</c:v>
                </c:pt>
                <c:pt idx="206">
                  <c:v>4.0893554687500001E-7</c:v>
                </c:pt>
                <c:pt idx="207">
                  <c:v>4.0618896484375002E-7</c:v>
                </c:pt>
                <c:pt idx="208">
                  <c:v>4.1503906249999998E-7</c:v>
                </c:pt>
                <c:pt idx="209">
                  <c:v>4.0710449218749998E-7</c:v>
                </c:pt>
                <c:pt idx="210">
                  <c:v>3.9886474609375E-7</c:v>
                </c:pt>
                <c:pt idx="211">
                  <c:v>3.9733886718750001E-7</c:v>
                </c:pt>
                <c:pt idx="212">
                  <c:v>3.948974609375E-7</c:v>
                </c:pt>
                <c:pt idx="213">
                  <c:v>3.924560546875E-7</c:v>
                </c:pt>
                <c:pt idx="214">
                  <c:v>3.9459228515625002E-7</c:v>
                </c:pt>
                <c:pt idx="215">
                  <c:v>3.9093017578125001E-7</c:v>
                </c:pt>
                <c:pt idx="216">
                  <c:v>3.6926269531249999E-7</c:v>
                </c:pt>
                <c:pt idx="217">
                  <c:v>3.8116455078124998E-7</c:v>
                </c:pt>
                <c:pt idx="218">
                  <c:v>3.7963867187499999E-7</c:v>
                </c:pt>
                <c:pt idx="219">
                  <c:v>3.5919189453124998E-7</c:v>
                </c:pt>
                <c:pt idx="220">
                  <c:v>3.6682128906249998E-7</c:v>
                </c:pt>
                <c:pt idx="221">
                  <c:v>3.6407470703124999E-7</c:v>
                </c:pt>
                <c:pt idx="222">
                  <c:v>3.7017822265625E-7</c:v>
                </c:pt>
                <c:pt idx="223">
                  <c:v>3.5308837890625001E-7</c:v>
                </c:pt>
                <c:pt idx="224">
                  <c:v>3.6102294921875001E-7</c:v>
                </c:pt>
                <c:pt idx="225">
                  <c:v>3.4515380859375002E-7</c:v>
                </c:pt>
                <c:pt idx="226">
                  <c:v>3.4912109375000002E-7</c:v>
                </c:pt>
                <c:pt idx="227">
                  <c:v>3.5156250000000002E-7</c:v>
                </c:pt>
                <c:pt idx="228">
                  <c:v>3.3874511718750001E-7</c:v>
                </c:pt>
                <c:pt idx="229">
                  <c:v>3.2775878906249999E-7</c:v>
                </c:pt>
                <c:pt idx="230">
                  <c:v>3.4545898437500001E-7</c:v>
                </c:pt>
                <c:pt idx="231">
                  <c:v>3.4210205078124998E-7</c:v>
                </c:pt>
                <c:pt idx="232">
                  <c:v>3.2653808593749998E-7</c:v>
                </c:pt>
                <c:pt idx="233">
                  <c:v>3.2287597656250003E-7</c:v>
                </c:pt>
                <c:pt idx="234">
                  <c:v>3.2196044921875001E-7</c:v>
                </c:pt>
                <c:pt idx="235">
                  <c:v>3.02734375E-7</c:v>
                </c:pt>
                <c:pt idx="236">
                  <c:v>3.0883789062500002E-7</c:v>
                </c:pt>
                <c:pt idx="237">
                  <c:v>3.1707763671875E-7</c:v>
                </c:pt>
                <c:pt idx="238">
                  <c:v>2.9510498046874999E-7</c:v>
                </c:pt>
                <c:pt idx="239">
                  <c:v>3.0029296874999999E-7</c:v>
                </c:pt>
                <c:pt idx="240">
                  <c:v>2.9937744140624998E-7</c:v>
                </c:pt>
                <c:pt idx="241">
                  <c:v>2.911376953125E-7</c:v>
                </c:pt>
                <c:pt idx="242">
                  <c:v>2.9510498046874999E-7</c:v>
                </c:pt>
                <c:pt idx="243">
                  <c:v>2.8076171875E-7</c:v>
                </c:pt>
                <c:pt idx="244">
                  <c:v>2.7984619140624998E-7</c:v>
                </c:pt>
                <c:pt idx="245">
                  <c:v>2.7313232421874999E-7</c:v>
                </c:pt>
                <c:pt idx="246">
                  <c:v>2.7557373046874999E-7</c:v>
                </c:pt>
                <c:pt idx="247">
                  <c:v>2.728271484375E-7</c:v>
                </c:pt>
                <c:pt idx="248">
                  <c:v>2.5970458984375001E-7</c:v>
                </c:pt>
                <c:pt idx="249">
                  <c:v>2.4353027343749998E-7</c:v>
                </c:pt>
                <c:pt idx="250">
                  <c:v>2.6641845703125E-7</c:v>
                </c:pt>
                <c:pt idx="251">
                  <c:v>2.5634765624999998E-7</c:v>
                </c:pt>
                <c:pt idx="252">
                  <c:v>2.5268554687499997E-7</c:v>
                </c:pt>
                <c:pt idx="253">
                  <c:v>2.508544921875E-7</c:v>
                </c:pt>
                <c:pt idx="254">
                  <c:v>2.4566650390625E-7</c:v>
                </c:pt>
                <c:pt idx="255">
                  <c:v>2.3864746093750002E-7</c:v>
                </c:pt>
                <c:pt idx="256">
                  <c:v>2.3559570312500001E-7</c:v>
                </c:pt>
                <c:pt idx="257">
                  <c:v>2.3925781249999999E-7</c:v>
                </c:pt>
                <c:pt idx="258">
                  <c:v>2.2644042968750001E-7</c:v>
                </c:pt>
                <c:pt idx="259">
                  <c:v>2.3712158203125E-7</c:v>
                </c:pt>
                <c:pt idx="260">
                  <c:v>2.2766113281249999E-7</c:v>
                </c:pt>
                <c:pt idx="261">
                  <c:v>2.1026611328125001E-7</c:v>
                </c:pt>
                <c:pt idx="262">
                  <c:v>2.1423339843750001E-7</c:v>
                </c:pt>
                <c:pt idx="263">
                  <c:v>2.2125244140625001E-7</c:v>
                </c:pt>
                <c:pt idx="264">
                  <c:v>2.215576171875E-7</c:v>
                </c:pt>
                <c:pt idx="265">
                  <c:v>1.9927978515625001E-7</c:v>
                </c:pt>
                <c:pt idx="266">
                  <c:v>2.032470703125E-7</c:v>
                </c:pt>
                <c:pt idx="267">
                  <c:v>1.9531250000000001E-7</c:v>
                </c:pt>
                <c:pt idx="268">
                  <c:v>1.9256591796874999E-7</c:v>
                </c:pt>
                <c:pt idx="269">
                  <c:v>1.9958496093749999E-7</c:v>
                </c:pt>
                <c:pt idx="270">
                  <c:v>1.9744873046875E-7</c:v>
                </c:pt>
                <c:pt idx="271">
                  <c:v>1.8829345703125E-7</c:v>
                </c:pt>
                <c:pt idx="272">
                  <c:v>1.8554687500000001E-7</c:v>
                </c:pt>
                <c:pt idx="273">
                  <c:v>1.6693115234375E-7</c:v>
                </c:pt>
                <c:pt idx="274">
                  <c:v>1.806640625E-7</c:v>
                </c:pt>
                <c:pt idx="275">
                  <c:v>1.7761230468749999E-7</c:v>
                </c:pt>
                <c:pt idx="276">
                  <c:v>1.7364501953124999E-7</c:v>
                </c:pt>
                <c:pt idx="277">
                  <c:v>1.7761230468749999E-7</c:v>
                </c:pt>
                <c:pt idx="278">
                  <c:v>1.7761230468749999E-7</c:v>
                </c:pt>
                <c:pt idx="279">
                  <c:v>1.617431640625E-7</c:v>
                </c:pt>
                <c:pt idx="280">
                  <c:v>1.6937255859375001E-7</c:v>
                </c:pt>
                <c:pt idx="281">
                  <c:v>1.5167236328124999E-7</c:v>
                </c:pt>
                <c:pt idx="282">
                  <c:v>1.507568359375E-7</c:v>
                </c:pt>
                <c:pt idx="283">
                  <c:v>1.5533447265625E-7</c:v>
                </c:pt>
                <c:pt idx="284">
                  <c:v>1.507568359375E-7</c:v>
                </c:pt>
                <c:pt idx="285">
                  <c:v>1.4587402343750001E-7</c:v>
                </c:pt>
                <c:pt idx="286">
                  <c:v>1.5350341796874999E-7</c:v>
                </c:pt>
                <c:pt idx="287">
                  <c:v>1.5167236328124999E-7</c:v>
                </c:pt>
                <c:pt idx="288">
                  <c:v>1.312255859375E-7</c:v>
                </c:pt>
                <c:pt idx="289">
                  <c:v>1.4556884765625E-7</c:v>
                </c:pt>
                <c:pt idx="290">
                  <c:v>1.3275146484374999E-7</c:v>
                </c:pt>
                <c:pt idx="291">
                  <c:v>1.3366699218750001E-7</c:v>
                </c:pt>
                <c:pt idx="292">
                  <c:v>1.3916015624999999E-7</c:v>
                </c:pt>
                <c:pt idx="293">
                  <c:v>1.1962890625E-7</c:v>
                </c:pt>
                <c:pt idx="294">
                  <c:v>1.324462890625E-7</c:v>
                </c:pt>
                <c:pt idx="295">
                  <c:v>1.2390136718750001E-7</c:v>
                </c:pt>
                <c:pt idx="296">
                  <c:v>1.2939453125E-7</c:v>
                </c:pt>
                <c:pt idx="297">
                  <c:v>1.2420654296874999E-7</c:v>
                </c:pt>
                <c:pt idx="298">
                  <c:v>1.177978515625E-7</c:v>
                </c:pt>
                <c:pt idx="299">
                  <c:v>1.0955810546875E-7</c:v>
                </c:pt>
                <c:pt idx="300">
                  <c:v>1.104736328125E-7</c:v>
                </c:pt>
                <c:pt idx="301">
                  <c:v>1.165771484375E-7</c:v>
                </c:pt>
                <c:pt idx="302">
                  <c:v>1.0650634765625E-7</c:v>
                </c:pt>
                <c:pt idx="303">
                  <c:v>1.007080078125E-7</c:v>
                </c:pt>
                <c:pt idx="304">
                  <c:v>9.2468261718750004E-8</c:v>
                </c:pt>
                <c:pt idx="305">
                  <c:v>1.019287109375E-7</c:v>
                </c:pt>
                <c:pt idx="306">
                  <c:v>9.5520019531249999E-8</c:v>
                </c:pt>
                <c:pt idx="307">
                  <c:v>8.3618164062499994E-8</c:v>
                </c:pt>
                <c:pt idx="308">
                  <c:v>9.3383789062499993E-8</c:v>
                </c:pt>
                <c:pt idx="309">
                  <c:v>7.9956054687499998E-8</c:v>
                </c:pt>
                <c:pt idx="310">
                  <c:v>8.9721679687499997E-8</c:v>
                </c:pt>
                <c:pt idx="311">
                  <c:v>1.290283203125E-7</c:v>
                </c:pt>
                <c:pt idx="312">
                  <c:v>1.072998046875E-7</c:v>
                </c:pt>
                <c:pt idx="313">
                  <c:v>1.1770629882812501E-7</c:v>
                </c:pt>
                <c:pt idx="314">
                  <c:v>1.14959716796875E-7</c:v>
                </c:pt>
                <c:pt idx="315">
                  <c:v>1.0601806640625E-7</c:v>
                </c:pt>
                <c:pt idx="316">
                  <c:v>1.27044677734375E-7</c:v>
                </c:pt>
                <c:pt idx="317">
                  <c:v>9.6862792968750005E-8</c:v>
                </c:pt>
                <c:pt idx="318">
                  <c:v>1.08184814453125E-7</c:v>
                </c:pt>
                <c:pt idx="319">
                  <c:v>1.17279052734375E-7</c:v>
                </c:pt>
                <c:pt idx="320">
                  <c:v>9.4512939453124998E-8</c:v>
                </c:pt>
                <c:pt idx="321">
                  <c:v>9.1888427734374994E-8</c:v>
                </c:pt>
                <c:pt idx="322">
                  <c:v>9.8449707031250004E-8</c:v>
                </c:pt>
                <c:pt idx="323">
                  <c:v>9.7900390624999997E-8</c:v>
                </c:pt>
                <c:pt idx="324">
                  <c:v>7.9040527343749996E-8</c:v>
                </c:pt>
                <c:pt idx="325">
                  <c:v>1.1203002929687499E-7</c:v>
                </c:pt>
                <c:pt idx="326">
                  <c:v>9.2224121093749998E-8</c:v>
                </c:pt>
                <c:pt idx="327">
                  <c:v>7.7667236328124999E-8</c:v>
                </c:pt>
                <c:pt idx="328">
                  <c:v>9.2407226562499996E-8</c:v>
                </c:pt>
                <c:pt idx="329">
                  <c:v>7.8521728515625006E-8</c:v>
                </c:pt>
                <c:pt idx="330">
                  <c:v>8.5266113281250001E-8</c:v>
                </c:pt>
                <c:pt idx="331">
                  <c:v>1.0284423828125001E-7</c:v>
                </c:pt>
                <c:pt idx="332">
                  <c:v>7.3974609374999998E-8</c:v>
                </c:pt>
                <c:pt idx="333">
                  <c:v>7.2448730468749994E-8</c:v>
                </c:pt>
                <c:pt idx="334">
                  <c:v>1.0345458984374999E-7</c:v>
                </c:pt>
                <c:pt idx="335">
                  <c:v>7.3303222656250002E-8</c:v>
                </c:pt>
                <c:pt idx="336">
                  <c:v>6.4239501953125003E-8</c:v>
                </c:pt>
                <c:pt idx="337">
                  <c:v>8.8714599609374996E-8</c:v>
                </c:pt>
                <c:pt idx="338">
                  <c:v>6.9549560546875006E-8</c:v>
                </c:pt>
                <c:pt idx="339">
                  <c:v>7.9742431640624996E-8</c:v>
                </c:pt>
                <c:pt idx="340">
                  <c:v>8.8043212890624999E-8</c:v>
                </c:pt>
                <c:pt idx="341">
                  <c:v>7.2662353515624996E-8</c:v>
                </c:pt>
                <c:pt idx="342">
                  <c:v>6.3629150390625001E-8</c:v>
                </c:pt>
                <c:pt idx="343">
                  <c:v>6.9213867187500002E-8</c:v>
                </c:pt>
                <c:pt idx="344">
                  <c:v>8.795166015625E-8</c:v>
                </c:pt>
                <c:pt idx="345">
                  <c:v>5.633544921875E-8</c:v>
                </c:pt>
                <c:pt idx="346">
                  <c:v>5.9844970703125002E-8</c:v>
                </c:pt>
                <c:pt idx="347">
                  <c:v>7.3455810546874995E-8</c:v>
                </c:pt>
                <c:pt idx="348">
                  <c:v>5.1055908203125E-8</c:v>
                </c:pt>
                <c:pt idx="349">
                  <c:v>5.3253173828125001E-8</c:v>
                </c:pt>
                <c:pt idx="350">
                  <c:v>7.1533203125000005E-8</c:v>
                </c:pt>
                <c:pt idx="351">
                  <c:v>5.8166503906249998E-8</c:v>
                </c:pt>
                <c:pt idx="352">
                  <c:v>3.8726806640624998E-8</c:v>
                </c:pt>
                <c:pt idx="353">
                  <c:v>6.7718505859375002E-8</c:v>
                </c:pt>
                <c:pt idx="354">
                  <c:v>5.1635742187499998E-8</c:v>
                </c:pt>
                <c:pt idx="355">
                  <c:v>3.9001464843750002E-8</c:v>
                </c:pt>
                <c:pt idx="356">
                  <c:v>5.7739257812500001E-8</c:v>
                </c:pt>
                <c:pt idx="357">
                  <c:v>4.5013427734374999E-8</c:v>
                </c:pt>
                <c:pt idx="358">
                  <c:v>4.0161132812499997E-8</c:v>
                </c:pt>
                <c:pt idx="359">
                  <c:v>5.5664062500000003E-8</c:v>
                </c:pt>
                <c:pt idx="360">
                  <c:v>4.1839599609375001E-8</c:v>
                </c:pt>
                <c:pt idx="361">
                  <c:v>5.035400390625E-8</c:v>
                </c:pt>
                <c:pt idx="362">
                  <c:v>6.3842773437500003E-8</c:v>
                </c:pt>
                <c:pt idx="363">
                  <c:v>3.1616210937500001E-8</c:v>
                </c:pt>
                <c:pt idx="364">
                  <c:v>4.8156738281249999E-8</c:v>
                </c:pt>
                <c:pt idx="365">
                  <c:v>6.4544677734375004E-8</c:v>
                </c:pt>
                <c:pt idx="366">
                  <c:v>2.8686523437499999E-8</c:v>
                </c:pt>
                <c:pt idx="367">
                  <c:v>4.0496826171875002E-8</c:v>
                </c:pt>
                <c:pt idx="368">
                  <c:v>5.8563232421874997E-8</c:v>
                </c:pt>
                <c:pt idx="369">
                  <c:v>3.0151367187499998E-8</c:v>
                </c:pt>
                <c:pt idx="370">
                  <c:v>4.2083740234375001E-8</c:v>
                </c:pt>
                <c:pt idx="371">
                  <c:v>5.9509277343749997E-8</c:v>
                </c:pt>
                <c:pt idx="372">
                  <c:v>3.0578613281250002E-8</c:v>
                </c:pt>
                <c:pt idx="373">
                  <c:v>3.2562255859375001E-8</c:v>
                </c:pt>
                <c:pt idx="374">
                  <c:v>5.5389404296875E-8</c:v>
                </c:pt>
                <c:pt idx="375">
                  <c:v>2.9541015625E-8</c:v>
                </c:pt>
                <c:pt idx="376">
                  <c:v>2.5207519531250001E-8</c:v>
                </c:pt>
                <c:pt idx="377">
                  <c:v>5.0811767578125001E-8</c:v>
                </c:pt>
                <c:pt idx="378">
                  <c:v>3.1524658203125002E-8</c:v>
                </c:pt>
                <c:pt idx="379">
                  <c:v>4.0924072265624999E-8</c:v>
                </c:pt>
                <c:pt idx="380">
                  <c:v>4.9499511718749999E-8</c:v>
                </c:pt>
                <c:pt idx="381">
                  <c:v>1.2939453125E-8</c:v>
                </c:pt>
                <c:pt idx="382">
                  <c:v>2.7832031250000002E-8</c:v>
                </c:pt>
                <c:pt idx="383">
                  <c:v>5.0476074218750003E-8</c:v>
                </c:pt>
                <c:pt idx="384">
                  <c:v>1.7120361328124999E-8</c:v>
                </c:pt>
                <c:pt idx="385">
                  <c:v>3.2440185546874998E-8</c:v>
                </c:pt>
                <c:pt idx="386">
                  <c:v>4.4311523437499998E-8</c:v>
                </c:pt>
                <c:pt idx="387">
                  <c:v>1.4984130859375E-8</c:v>
                </c:pt>
                <c:pt idx="388">
                  <c:v>2.410888671875E-8</c:v>
                </c:pt>
                <c:pt idx="389">
                  <c:v>2.410888671875E-8</c:v>
                </c:pt>
                <c:pt idx="390">
                  <c:v>1.129150390625E-8</c:v>
                </c:pt>
                <c:pt idx="391">
                  <c:v>3.594970703125E-8</c:v>
                </c:pt>
                <c:pt idx="392">
                  <c:v>1.0986328125000001E-8</c:v>
                </c:pt>
                <c:pt idx="393">
                  <c:v>1.1810302734374999E-8</c:v>
                </c:pt>
                <c:pt idx="394">
                  <c:v>3.6407470703125002E-8</c:v>
                </c:pt>
                <c:pt idx="395">
                  <c:v>6.2866210937499998E-9</c:v>
                </c:pt>
                <c:pt idx="396">
                  <c:v>2.2216796875000001E-8</c:v>
                </c:pt>
                <c:pt idx="397">
                  <c:v>1.7913818359374999E-8</c:v>
                </c:pt>
                <c:pt idx="398">
                  <c:v>1.3824462890625E-8</c:v>
                </c:pt>
                <c:pt idx="399">
                  <c:v>2.7191162109374999E-8</c:v>
                </c:pt>
                <c:pt idx="400">
                  <c:v>3.265380859375E-9</c:v>
                </c:pt>
                <c:pt idx="401">
                  <c:v>1.9287109374999999E-8</c:v>
                </c:pt>
                <c:pt idx="402">
                  <c:v>6.1340332031250002E-9</c:v>
                </c:pt>
                <c:pt idx="403">
                  <c:v>1.1260986328125001E-8</c:v>
                </c:pt>
                <c:pt idx="404">
                  <c:v>1.5624999999999999E-8</c:v>
                </c:pt>
                <c:pt idx="405">
                  <c:v>4.2724609374999999E-10</c:v>
                </c:pt>
                <c:pt idx="406">
                  <c:v>3.6285400390624999E-8</c:v>
                </c:pt>
                <c:pt idx="407">
                  <c:v>4.2724609374999996E-9</c:v>
                </c:pt>
                <c:pt idx="408">
                  <c:v>2.1942138671875001E-8</c:v>
                </c:pt>
                <c:pt idx="409">
                  <c:v>8.2702636718749992E-9</c:v>
                </c:pt>
                <c:pt idx="410">
                  <c:v>8.6059570312500007E-9</c:v>
                </c:pt>
                <c:pt idx="411">
                  <c:v>1.9958496093749999E-8</c:v>
                </c:pt>
                <c:pt idx="412">
                  <c:v>2.4108886718749999E-9</c:v>
                </c:pt>
                <c:pt idx="413">
                  <c:v>1.2176513671875E-8</c:v>
                </c:pt>
                <c:pt idx="414">
                  <c:v>1.6784667968750001E-9</c:v>
                </c:pt>
                <c:pt idx="415">
                  <c:v>1.40380859375E-9</c:v>
                </c:pt>
                <c:pt idx="416">
                  <c:v>1.77001953125E-8</c:v>
                </c:pt>
                <c:pt idx="417">
                  <c:v>1.1596679687500001E-9</c:v>
                </c:pt>
                <c:pt idx="418">
                  <c:v>4.6386718750000003E-9</c:v>
                </c:pt>
                <c:pt idx="419">
                  <c:v>1.8798828125E-8</c:v>
                </c:pt>
                <c:pt idx="420">
                  <c:v>1.934814453125E-8</c:v>
                </c:pt>
                <c:pt idx="421">
                  <c:v>1.165771484375E-8</c:v>
                </c:pt>
                <c:pt idx="422">
                  <c:v>7.7819824218750006E-9</c:v>
                </c:pt>
                <c:pt idx="423">
                  <c:v>1.165771484375E-8</c:v>
                </c:pt>
                <c:pt idx="424">
                  <c:v>1.251220703125E-9</c:v>
                </c:pt>
                <c:pt idx="425">
                  <c:v>3.7536621093750003E-9</c:v>
                </c:pt>
                <c:pt idx="426">
                  <c:v>1.7578125E-8</c:v>
                </c:pt>
                <c:pt idx="427">
                  <c:v>4.9133300781250003E-9</c:v>
                </c:pt>
                <c:pt idx="428">
                  <c:v>1.9958496093749999E-8</c:v>
                </c:pt>
                <c:pt idx="429">
                  <c:v>1.5655517578125E-8</c:v>
                </c:pt>
                <c:pt idx="430">
                  <c:v>1.0955810546875E-8</c:v>
                </c:pt>
                <c:pt idx="431">
                  <c:v>1.470947265625E-8</c:v>
                </c:pt>
                <c:pt idx="432">
                  <c:v>1.1596679687500001E-9</c:v>
                </c:pt>
                <c:pt idx="433">
                  <c:v>9.7045898437499993E-9</c:v>
                </c:pt>
                <c:pt idx="434">
                  <c:v>2.3742675781250001E-8</c:v>
                </c:pt>
                <c:pt idx="435">
                  <c:v>8.7890625000000002E-9</c:v>
                </c:pt>
                <c:pt idx="436">
                  <c:v>4.2724609374999996E-9</c:v>
                </c:pt>
                <c:pt idx="437">
                  <c:v>2.24609375E-8</c:v>
                </c:pt>
                <c:pt idx="438">
                  <c:v>1.2756347656250001E-8</c:v>
                </c:pt>
                <c:pt idx="439">
                  <c:v>3.7841796875000002E-9</c:v>
                </c:pt>
                <c:pt idx="440">
                  <c:v>3.3050537109374999E-8</c:v>
                </c:pt>
                <c:pt idx="441">
                  <c:v>1.0253906249999999E-8</c:v>
                </c:pt>
                <c:pt idx="442">
                  <c:v>1.6235351562500001E-8</c:v>
                </c:pt>
                <c:pt idx="443">
                  <c:v>2.8533935546874999E-8</c:v>
                </c:pt>
                <c:pt idx="444">
                  <c:v>5.4016113281249998E-9</c:v>
                </c:pt>
                <c:pt idx="445">
                  <c:v>3.4484863281249998E-8</c:v>
                </c:pt>
                <c:pt idx="446">
                  <c:v>1.934814453125E-8</c:v>
                </c:pt>
                <c:pt idx="447">
                  <c:v>4.4555664062499999E-9</c:v>
                </c:pt>
                <c:pt idx="448">
                  <c:v>2.84423828125E-8</c:v>
                </c:pt>
                <c:pt idx="449">
                  <c:v>1.300048828125E-8</c:v>
                </c:pt>
                <c:pt idx="450">
                  <c:v>1.959228515625E-8</c:v>
                </c:pt>
                <c:pt idx="451">
                  <c:v>3.3203125E-8</c:v>
                </c:pt>
                <c:pt idx="452">
                  <c:v>5.4931640625000003E-9</c:v>
                </c:pt>
                <c:pt idx="453">
                  <c:v>3.6102294921875001E-8</c:v>
                </c:pt>
                <c:pt idx="454">
                  <c:v>2.1179199218749999E-8</c:v>
                </c:pt>
                <c:pt idx="455">
                  <c:v>7.6293945312500002E-9</c:v>
                </c:pt>
                <c:pt idx="456">
                  <c:v>4.3365478515624999E-8</c:v>
                </c:pt>
                <c:pt idx="457">
                  <c:v>3.4484863281249999E-9</c:v>
                </c:pt>
                <c:pt idx="458">
                  <c:v>1.6296386718749999E-8</c:v>
                </c:pt>
                <c:pt idx="459">
                  <c:v>3.5491943359374999E-8</c:v>
                </c:pt>
                <c:pt idx="460">
                  <c:v>1.2847900390625E-8</c:v>
                </c:pt>
                <c:pt idx="461">
                  <c:v>1.904296875E-8</c:v>
                </c:pt>
                <c:pt idx="462">
                  <c:v>4.2999267578125003E-8</c:v>
                </c:pt>
                <c:pt idx="463">
                  <c:v>1.9104003906250001E-8</c:v>
                </c:pt>
                <c:pt idx="464">
                  <c:v>1.9805908203124998E-8</c:v>
                </c:pt>
                <c:pt idx="465">
                  <c:v>4.1625976562499999E-8</c:v>
                </c:pt>
                <c:pt idx="466">
                  <c:v>1.373291015625E-8</c:v>
                </c:pt>
                <c:pt idx="467">
                  <c:v>2.5421142578124999E-8</c:v>
                </c:pt>
                <c:pt idx="468">
                  <c:v>4.0740966796875001E-8</c:v>
                </c:pt>
                <c:pt idx="469">
                  <c:v>2.5268554687499999E-8</c:v>
                </c:pt>
                <c:pt idx="470">
                  <c:v>2.7252197265625001E-8</c:v>
                </c:pt>
                <c:pt idx="471">
                  <c:v>4.1595458984375002E-8</c:v>
                </c:pt>
                <c:pt idx="472">
                  <c:v>1.47705078125E-8</c:v>
                </c:pt>
                <c:pt idx="473">
                  <c:v>4.0344238281250001E-8</c:v>
                </c:pt>
                <c:pt idx="474">
                  <c:v>3.8909912109375003E-8</c:v>
                </c:pt>
                <c:pt idx="475">
                  <c:v>1.2176513671875E-8</c:v>
                </c:pt>
                <c:pt idx="476">
                  <c:v>3.6407470703125002E-8</c:v>
                </c:pt>
                <c:pt idx="477">
                  <c:v>3.7872314453124997E-8</c:v>
                </c:pt>
                <c:pt idx="478">
                  <c:v>2.001953125E-8</c:v>
                </c:pt>
                <c:pt idx="479">
                  <c:v>5.4412841796875002E-8</c:v>
                </c:pt>
                <c:pt idx="480">
                  <c:v>2.1606445312499999E-8</c:v>
                </c:pt>
                <c:pt idx="481">
                  <c:v>3.1555175781249999E-8</c:v>
                </c:pt>
                <c:pt idx="482">
                  <c:v>4.5257568359374998E-8</c:v>
                </c:pt>
                <c:pt idx="483">
                  <c:v>3.1738281249999997E-8</c:v>
                </c:pt>
                <c:pt idx="484">
                  <c:v>4.6752929687499998E-8</c:v>
                </c:pt>
                <c:pt idx="485">
                  <c:v>5.6243896484375001E-8</c:v>
                </c:pt>
                <c:pt idx="486">
                  <c:v>1.8341064453124999E-8</c:v>
                </c:pt>
                <c:pt idx="487">
                  <c:v>5.4901123046875001E-8</c:v>
                </c:pt>
                <c:pt idx="488">
                  <c:v>4.6691894531249997E-8</c:v>
                </c:pt>
                <c:pt idx="489">
                  <c:v>3.0639648437499997E-8</c:v>
                </c:pt>
                <c:pt idx="490">
                  <c:v>5.2947998046875E-8</c:v>
                </c:pt>
                <c:pt idx="491">
                  <c:v>3.1066894531250001E-8</c:v>
                </c:pt>
                <c:pt idx="492">
                  <c:v>3.6102294921875001E-8</c:v>
                </c:pt>
                <c:pt idx="493">
                  <c:v>5.8410644531249997E-8</c:v>
                </c:pt>
                <c:pt idx="494">
                  <c:v>3.3630371093749997E-8</c:v>
                </c:pt>
                <c:pt idx="495">
                  <c:v>6.1462402343750005E-8</c:v>
                </c:pt>
                <c:pt idx="496">
                  <c:v>4.3792724609375002E-8</c:v>
                </c:pt>
                <c:pt idx="497">
                  <c:v>2.4475097656249999E-8</c:v>
                </c:pt>
                <c:pt idx="498">
                  <c:v>5.8197021484375002E-8</c:v>
                </c:pt>
                <c:pt idx="499">
                  <c:v>4.1534423828125E-8</c:v>
                </c:pt>
                <c:pt idx="500">
                  <c:v>5.0872802734375002E-8</c:v>
                </c:pt>
                <c:pt idx="501">
                  <c:v>3.9459228515625003E-8</c:v>
                </c:pt>
                <c:pt idx="502">
                  <c:v>3.0395507812499998E-8</c:v>
                </c:pt>
                <c:pt idx="503">
                  <c:v>5.2612304687500002E-8</c:v>
                </c:pt>
                <c:pt idx="504">
                  <c:v>4.1656494140624997E-8</c:v>
                </c:pt>
                <c:pt idx="505">
                  <c:v>5.0415039062500001E-8</c:v>
                </c:pt>
                <c:pt idx="506">
                  <c:v>4.4555664062499998E-8</c:v>
                </c:pt>
                <c:pt idx="507">
                  <c:v>3.3538818359374998E-8</c:v>
                </c:pt>
                <c:pt idx="508">
                  <c:v>6.0302734374999997E-8</c:v>
                </c:pt>
                <c:pt idx="509">
                  <c:v>2.9785156249999999E-8</c:v>
                </c:pt>
                <c:pt idx="510">
                  <c:v>4.5410156249999999E-8</c:v>
                </c:pt>
                <c:pt idx="511">
                  <c:v>5.7373046874999998E-8</c:v>
                </c:pt>
                <c:pt idx="512">
                  <c:v>4.1992187500000002E-8</c:v>
                </c:pt>
                <c:pt idx="513">
                  <c:v>6.5185546874999996E-8</c:v>
                </c:pt>
                <c:pt idx="514">
                  <c:v>4.6661376953124999E-8</c:v>
                </c:pt>
                <c:pt idx="515">
                  <c:v>6.8023681640625002E-8</c:v>
                </c:pt>
                <c:pt idx="516">
                  <c:v>6.2286376953124995E-8</c:v>
                </c:pt>
                <c:pt idx="517">
                  <c:v>4.3975830078125E-8</c:v>
                </c:pt>
                <c:pt idx="518">
                  <c:v>6.4208984374999999E-8</c:v>
                </c:pt>
                <c:pt idx="519">
                  <c:v>3.5980224609374998E-8</c:v>
                </c:pt>
                <c:pt idx="520">
                  <c:v>6.7626953125000003E-8</c:v>
                </c:pt>
                <c:pt idx="521">
                  <c:v>4.1656494140624997E-8</c:v>
                </c:pt>
                <c:pt idx="522">
                  <c:v>5.3833007812499998E-8</c:v>
                </c:pt>
                <c:pt idx="523">
                  <c:v>6.3720703125E-8</c:v>
                </c:pt>
                <c:pt idx="524">
                  <c:v>3.8238525390625E-8</c:v>
                </c:pt>
                <c:pt idx="525">
                  <c:v>5.9356689453124997E-8</c:v>
                </c:pt>
                <c:pt idx="526">
                  <c:v>4.9438476562499997E-8</c:v>
                </c:pt>
                <c:pt idx="527">
                  <c:v>5.8837890625000001E-8</c:v>
                </c:pt>
                <c:pt idx="528">
                  <c:v>6.0668945312500006E-8</c:v>
                </c:pt>
                <c:pt idx="529">
                  <c:v>3.8909912109375003E-8</c:v>
                </c:pt>
                <c:pt idx="530">
                  <c:v>7.4981689453124999E-8</c:v>
                </c:pt>
                <c:pt idx="531">
                  <c:v>5.3985595703124999E-8</c:v>
                </c:pt>
                <c:pt idx="532">
                  <c:v>5.2337646484374998E-8</c:v>
                </c:pt>
                <c:pt idx="533">
                  <c:v>7.4401855468750002E-8</c:v>
                </c:pt>
                <c:pt idx="534">
                  <c:v>3.9123535156249998E-8</c:v>
                </c:pt>
                <c:pt idx="535">
                  <c:v>6.4117431640625E-8</c:v>
                </c:pt>
                <c:pt idx="536">
                  <c:v>6.3323974609375001E-8</c:v>
                </c:pt>
                <c:pt idx="537">
                  <c:v>2.8747558593750001E-8</c:v>
                </c:pt>
                <c:pt idx="538">
                  <c:v>7.3669433593749997E-8</c:v>
                </c:pt>
                <c:pt idx="539">
                  <c:v>5.2307128906250001E-8</c:v>
                </c:pt>
                <c:pt idx="540">
                  <c:v>5.8349609375000002E-8</c:v>
                </c:pt>
                <c:pt idx="541">
                  <c:v>7.3730468750000005E-8</c:v>
                </c:pt>
                <c:pt idx="542">
                  <c:v>4.7119140625000001E-8</c:v>
                </c:pt>
                <c:pt idx="543">
                  <c:v>7.5531005859375006E-8</c:v>
                </c:pt>
                <c:pt idx="544">
                  <c:v>6.1950683593750004E-8</c:v>
                </c:pt>
                <c:pt idx="545">
                  <c:v>5.0537109374999998E-8</c:v>
                </c:pt>
                <c:pt idx="546">
                  <c:v>7.7911376953125005E-8</c:v>
                </c:pt>
                <c:pt idx="547">
                  <c:v>4.9407958984375E-8</c:v>
                </c:pt>
                <c:pt idx="548">
                  <c:v>8.2611083984375006E-8</c:v>
                </c:pt>
                <c:pt idx="549">
                  <c:v>7.6324462890625006E-8</c:v>
                </c:pt>
                <c:pt idx="550">
                  <c:v>5.9387207031250001E-8</c:v>
                </c:pt>
                <c:pt idx="551">
                  <c:v>7.3394775390625001E-8</c:v>
                </c:pt>
                <c:pt idx="552">
                  <c:v>5.0048828124999999E-8</c:v>
                </c:pt>
                <c:pt idx="553">
                  <c:v>7.5958251953124997E-8</c:v>
                </c:pt>
                <c:pt idx="554">
                  <c:v>5.5053710937500001E-8</c:v>
                </c:pt>
                <c:pt idx="555">
                  <c:v>7.1685791015624999E-8</c:v>
                </c:pt>
                <c:pt idx="556">
                  <c:v>6.8878173828124997E-8</c:v>
                </c:pt>
                <c:pt idx="557">
                  <c:v>5.7403564453125002E-8</c:v>
                </c:pt>
                <c:pt idx="558">
                  <c:v>8.3953857421874999E-8</c:v>
                </c:pt>
                <c:pt idx="559">
                  <c:v>7.5988769531250001E-8</c:v>
                </c:pt>
                <c:pt idx="560">
                  <c:v>5.4565429687500003E-8</c:v>
                </c:pt>
                <c:pt idx="561">
                  <c:v>7.3669433593749997E-8</c:v>
                </c:pt>
                <c:pt idx="562">
                  <c:v>7.6934814453124994E-8</c:v>
                </c:pt>
                <c:pt idx="563">
                  <c:v>5.5847167968750001E-8</c:v>
                </c:pt>
                <c:pt idx="564">
                  <c:v>8.2885742187500003E-8</c:v>
                </c:pt>
                <c:pt idx="565">
                  <c:v>5.7495117187500001E-8</c:v>
                </c:pt>
                <c:pt idx="566">
                  <c:v>6.7077636718749996E-8</c:v>
                </c:pt>
                <c:pt idx="567">
                  <c:v>8.3892822265625004E-8</c:v>
                </c:pt>
                <c:pt idx="568">
                  <c:v>5.0872802734375002E-8</c:v>
                </c:pt>
                <c:pt idx="569">
                  <c:v>8.0963134765624999E-8</c:v>
                </c:pt>
                <c:pt idx="570">
                  <c:v>7.3028564453125005E-8</c:v>
                </c:pt>
                <c:pt idx="571">
                  <c:v>5.9875488281250006E-8</c:v>
                </c:pt>
                <c:pt idx="572">
                  <c:v>8.0718994140625007E-8</c:v>
                </c:pt>
                <c:pt idx="573">
                  <c:v>6.6955566406250006E-8</c:v>
                </c:pt>
                <c:pt idx="574">
                  <c:v>6.671142578125E-8</c:v>
                </c:pt>
                <c:pt idx="575">
                  <c:v>8.0596923828125004E-8</c:v>
                </c:pt>
                <c:pt idx="576">
                  <c:v>6.6101074218749999E-8</c:v>
                </c:pt>
                <c:pt idx="577">
                  <c:v>7.5988769531250001E-8</c:v>
                </c:pt>
                <c:pt idx="578">
                  <c:v>8.8928222656249998E-8</c:v>
                </c:pt>
                <c:pt idx="579">
                  <c:v>6.3049316406250004E-8</c:v>
                </c:pt>
                <c:pt idx="580">
                  <c:v>8.5113525390624994E-8</c:v>
                </c:pt>
                <c:pt idx="581">
                  <c:v>7.8918457031250006E-8</c:v>
                </c:pt>
                <c:pt idx="582">
                  <c:v>6.2683105468749995E-8</c:v>
                </c:pt>
                <c:pt idx="583">
                  <c:v>9.3811035156249997E-8</c:v>
                </c:pt>
                <c:pt idx="584">
                  <c:v>7.6232910156249993E-8</c:v>
                </c:pt>
                <c:pt idx="585">
                  <c:v>8.9202880859374994E-8</c:v>
                </c:pt>
                <c:pt idx="586">
                  <c:v>7.6843261718749995E-8</c:v>
                </c:pt>
                <c:pt idx="587">
                  <c:v>7.1136474609375005E-8</c:v>
                </c:pt>
                <c:pt idx="588">
                  <c:v>8.9202880859374994E-8</c:v>
                </c:pt>
                <c:pt idx="589">
                  <c:v>5.9539794921875001E-8</c:v>
                </c:pt>
                <c:pt idx="590">
                  <c:v>8.6547851562499999E-8</c:v>
                </c:pt>
                <c:pt idx="591">
                  <c:v>7.8887939453125002E-8</c:v>
                </c:pt>
                <c:pt idx="592">
                  <c:v>7.0770263671874996E-8</c:v>
                </c:pt>
                <c:pt idx="593">
                  <c:v>9.1918945312499998E-8</c:v>
                </c:pt>
                <c:pt idx="594">
                  <c:v>7.4005126953125002E-8</c:v>
                </c:pt>
                <c:pt idx="595">
                  <c:v>7.8002929687500003E-8</c:v>
                </c:pt>
                <c:pt idx="596">
                  <c:v>8.9630126953124998E-8</c:v>
                </c:pt>
                <c:pt idx="597">
                  <c:v>6.072998046875E-8</c:v>
                </c:pt>
                <c:pt idx="598">
                  <c:v>9.3139648437500001E-8</c:v>
                </c:pt>
                <c:pt idx="599">
                  <c:v>8.3160400390625E-8</c:v>
                </c:pt>
                <c:pt idx="600">
                  <c:v>7.5500488281250002E-8</c:v>
                </c:pt>
                <c:pt idx="601">
                  <c:v>8.5388183593750004E-8</c:v>
                </c:pt>
                <c:pt idx="602">
                  <c:v>9.3505859374999996E-8</c:v>
                </c:pt>
                <c:pt idx="603">
                  <c:v>8.3282470703125003E-8</c:v>
                </c:pt>
                <c:pt idx="604">
                  <c:v>9.1522216796874998E-8</c:v>
                </c:pt>
                <c:pt idx="605">
                  <c:v>9.8419189453125E-8</c:v>
                </c:pt>
                <c:pt idx="606">
                  <c:v>7.6477050781249999E-8</c:v>
                </c:pt>
                <c:pt idx="607">
                  <c:v>9.2041015625000001E-8</c:v>
                </c:pt>
                <c:pt idx="608">
                  <c:v>9.1369628906250004E-8</c:v>
                </c:pt>
                <c:pt idx="609">
                  <c:v>7.2418212890625003E-8</c:v>
                </c:pt>
                <c:pt idx="610">
                  <c:v>9.8968505859374994E-8</c:v>
                </c:pt>
                <c:pt idx="611">
                  <c:v>8.2763671875E-8</c:v>
                </c:pt>
                <c:pt idx="612">
                  <c:v>6.4239501953125003E-8</c:v>
                </c:pt>
                <c:pt idx="613">
                  <c:v>9.6557617187500004E-8</c:v>
                </c:pt>
                <c:pt idx="614">
                  <c:v>8.7493896484375006E-8</c:v>
                </c:pt>
                <c:pt idx="615">
                  <c:v>7.7423095703125006E-8</c:v>
                </c:pt>
                <c:pt idx="616">
                  <c:v>9.4573974609375006E-8</c:v>
                </c:pt>
                <c:pt idx="617">
                  <c:v>9.6954345703125004E-8</c:v>
                </c:pt>
                <c:pt idx="618">
                  <c:v>7.1228027343750004E-8</c:v>
                </c:pt>
                <c:pt idx="619">
                  <c:v>9.6984863281249995E-8</c:v>
                </c:pt>
                <c:pt idx="620">
                  <c:v>9.3811035156249997E-8</c:v>
                </c:pt>
                <c:pt idx="621">
                  <c:v>9.6466064453125006E-8</c:v>
                </c:pt>
                <c:pt idx="622">
                  <c:v>9.0576171875000005E-8</c:v>
                </c:pt>
                <c:pt idx="623">
                  <c:v>7.3303222656250002E-8</c:v>
                </c:pt>
                <c:pt idx="624">
                  <c:v>9.4421386718749999E-8</c:v>
                </c:pt>
                <c:pt idx="625">
                  <c:v>7.7209472656250004E-8</c:v>
                </c:pt>
                <c:pt idx="626">
                  <c:v>9.4055175781250003E-8</c:v>
                </c:pt>
                <c:pt idx="627">
                  <c:v>9.4543457031250002E-8</c:v>
                </c:pt>
                <c:pt idx="628">
                  <c:v>7.6019287109375005E-8</c:v>
                </c:pt>
                <c:pt idx="629">
                  <c:v>1.0205078125000001E-7</c:v>
                </c:pt>
                <c:pt idx="630">
                  <c:v>9.9304199218749998E-8</c:v>
                </c:pt>
                <c:pt idx="631">
                  <c:v>7.4432373046875006E-8</c:v>
                </c:pt>
                <c:pt idx="632">
                  <c:v>1.0784912109374999E-7</c:v>
                </c:pt>
                <c:pt idx="633">
                  <c:v>8.9477539062500004E-8</c:v>
                </c:pt>
                <c:pt idx="634">
                  <c:v>9.2010498046874996E-8</c:v>
                </c:pt>
                <c:pt idx="635">
                  <c:v>1.063232421875E-7</c:v>
                </c:pt>
                <c:pt idx="636">
                  <c:v>1.01898193359375E-7</c:v>
                </c:pt>
                <c:pt idx="637">
                  <c:v>9.6496582031249996E-8</c:v>
                </c:pt>
                <c:pt idx="638">
                  <c:v>1.05377197265625E-7</c:v>
                </c:pt>
                <c:pt idx="639">
                  <c:v>8.3251953124999999E-8</c:v>
                </c:pt>
                <c:pt idx="640">
                  <c:v>9.3383789062499993E-8</c:v>
                </c:pt>
                <c:pt idx="641">
                  <c:v>1.12274169921875E-7</c:v>
                </c:pt>
                <c:pt idx="642">
                  <c:v>9.2041015625000001E-8</c:v>
                </c:pt>
                <c:pt idx="643">
                  <c:v>9.8114013671874999E-8</c:v>
                </c:pt>
                <c:pt idx="644">
                  <c:v>1.1358642578125E-7</c:v>
                </c:pt>
                <c:pt idx="645">
                  <c:v>1.0003662109375E-7</c:v>
                </c:pt>
                <c:pt idx="646">
                  <c:v>9.8510742187499999E-8</c:v>
                </c:pt>
                <c:pt idx="647">
                  <c:v>1.08856201171875E-7</c:v>
                </c:pt>
                <c:pt idx="648">
                  <c:v>9.4970703125000006E-8</c:v>
                </c:pt>
                <c:pt idx="649">
                  <c:v>1.01837158203125E-7</c:v>
                </c:pt>
                <c:pt idx="650">
                  <c:v>1.0687255859375E-7</c:v>
                </c:pt>
                <c:pt idx="651">
                  <c:v>9.3994140624999995E-8</c:v>
                </c:pt>
                <c:pt idx="652">
                  <c:v>1.0653686523437501E-7</c:v>
                </c:pt>
                <c:pt idx="653">
                  <c:v>1.19842529296875E-7</c:v>
                </c:pt>
                <c:pt idx="654">
                  <c:v>9.5214843749999998E-8</c:v>
                </c:pt>
                <c:pt idx="655">
                  <c:v>1.0455322265624999E-7</c:v>
                </c:pt>
                <c:pt idx="656">
                  <c:v>1.1352539062500001E-7</c:v>
                </c:pt>
                <c:pt idx="657">
                  <c:v>8.5601806640625006E-8</c:v>
                </c:pt>
                <c:pt idx="658">
                  <c:v>8.3099365234375005E-8</c:v>
                </c:pt>
                <c:pt idx="659">
                  <c:v>1.09283447265625E-7</c:v>
                </c:pt>
                <c:pt idx="660">
                  <c:v>1.06903076171875E-7</c:v>
                </c:pt>
                <c:pt idx="661">
                  <c:v>9.4268798828125005E-8</c:v>
                </c:pt>
                <c:pt idx="662">
                  <c:v>1.08367919921875E-7</c:v>
                </c:pt>
                <c:pt idx="663">
                  <c:v>1.1996459960937499E-7</c:v>
                </c:pt>
                <c:pt idx="664">
                  <c:v>9.7045898437500003E-8</c:v>
                </c:pt>
                <c:pt idx="665">
                  <c:v>1.1044311523437499E-7</c:v>
                </c:pt>
                <c:pt idx="666">
                  <c:v>1.1978149414062499E-7</c:v>
                </c:pt>
                <c:pt idx="667">
                  <c:v>9.6984863281249995E-8</c:v>
                </c:pt>
                <c:pt idx="668">
                  <c:v>9.6710205078124998E-8</c:v>
                </c:pt>
                <c:pt idx="669">
                  <c:v>1.22650146484375E-7</c:v>
                </c:pt>
                <c:pt idx="670">
                  <c:v>9.2620849609374998E-8</c:v>
                </c:pt>
                <c:pt idx="671">
                  <c:v>1.0406494140625E-7</c:v>
                </c:pt>
                <c:pt idx="672">
                  <c:v>1.2091064453125001E-7</c:v>
                </c:pt>
                <c:pt idx="673">
                  <c:v>1.0714721679687499E-7</c:v>
                </c:pt>
                <c:pt idx="674">
                  <c:v>1.10809326171875E-7</c:v>
                </c:pt>
                <c:pt idx="675">
                  <c:v>1.13311767578125E-7</c:v>
                </c:pt>
                <c:pt idx="676">
                  <c:v>9.4848632812500003E-8</c:v>
                </c:pt>
                <c:pt idx="677">
                  <c:v>1.387939453125E-7</c:v>
                </c:pt>
                <c:pt idx="678">
                  <c:v>1.060791015625E-7</c:v>
                </c:pt>
                <c:pt idx="679">
                  <c:v>1.09771728515625E-7</c:v>
                </c:pt>
                <c:pt idx="680">
                  <c:v>1.2390136718750001E-7</c:v>
                </c:pt>
                <c:pt idx="681">
                  <c:v>1.07666015625E-7</c:v>
                </c:pt>
                <c:pt idx="682">
                  <c:v>1.2631225585937501E-7</c:v>
                </c:pt>
                <c:pt idx="683">
                  <c:v>1.2597656249999999E-7</c:v>
                </c:pt>
                <c:pt idx="684">
                  <c:v>1.0211181640625E-7</c:v>
                </c:pt>
                <c:pt idx="685">
                  <c:v>1.177978515625E-7</c:v>
                </c:pt>
                <c:pt idx="686">
                  <c:v>1.2042236328125E-7</c:v>
                </c:pt>
                <c:pt idx="687">
                  <c:v>9.4512939453124998E-8</c:v>
                </c:pt>
                <c:pt idx="688">
                  <c:v>1.2335205078124999E-7</c:v>
                </c:pt>
                <c:pt idx="689">
                  <c:v>1.2164306640625E-7</c:v>
                </c:pt>
                <c:pt idx="690">
                  <c:v>1.08795166015625E-7</c:v>
                </c:pt>
                <c:pt idx="691">
                  <c:v>1.1932373046875001E-7</c:v>
                </c:pt>
                <c:pt idx="692">
                  <c:v>1.3107299804687501E-7</c:v>
                </c:pt>
                <c:pt idx="693">
                  <c:v>1.1022949218750001E-7</c:v>
                </c:pt>
                <c:pt idx="694">
                  <c:v>1.1083984374999999E-7</c:v>
                </c:pt>
                <c:pt idx="695">
                  <c:v>1.30645751953125E-7</c:v>
                </c:pt>
                <c:pt idx="696">
                  <c:v>1.2353515625000001E-7</c:v>
                </c:pt>
                <c:pt idx="697">
                  <c:v>9.9121093750000001E-8</c:v>
                </c:pt>
                <c:pt idx="698">
                  <c:v>1.2957763671874999E-7</c:v>
                </c:pt>
                <c:pt idx="699">
                  <c:v>1.33056640625E-7</c:v>
                </c:pt>
                <c:pt idx="700">
                  <c:v>1.148681640625E-7</c:v>
                </c:pt>
                <c:pt idx="701">
                  <c:v>1.2753295898437501E-7</c:v>
                </c:pt>
                <c:pt idx="702">
                  <c:v>1.3641357421875E-7</c:v>
                </c:pt>
                <c:pt idx="703">
                  <c:v>1.14105224609375E-7</c:v>
                </c:pt>
                <c:pt idx="704">
                  <c:v>1.1419677734375E-7</c:v>
                </c:pt>
                <c:pt idx="705">
                  <c:v>1.4114379882812499E-7</c:v>
                </c:pt>
                <c:pt idx="706">
                  <c:v>1.23046875E-7</c:v>
                </c:pt>
                <c:pt idx="707">
                  <c:v>1.121826171875E-7</c:v>
                </c:pt>
                <c:pt idx="708">
                  <c:v>1.2075805664062499E-7</c:v>
                </c:pt>
                <c:pt idx="709">
                  <c:v>1.31805419921875E-7</c:v>
                </c:pt>
                <c:pt idx="710">
                  <c:v>1.08489990234375E-7</c:v>
                </c:pt>
                <c:pt idx="711">
                  <c:v>1.3873291015624999E-7</c:v>
                </c:pt>
                <c:pt idx="712">
                  <c:v>1.3555908203124999E-7</c:v>
                </c:pt>
                <c:pt idx="713">
                  <c:v>1.1749267578125E-7</c:v>
                </c:pt>
                <c:pt idx="714">
                  <c:v>1.23077392578125E-7</c:v>
                </c:pt>
                <c:pt idx="715">
                  <c:v>1.4352416992187499E-7</c:v>
                </c:pt>
                <c:pt idx="716">
                  <c:v>1.3409423828125001E-7</c:v>
                </c:pt>
                <c:pt idx="717">
                  <c:v>1.1553955078125E-7</c:v>
                </c:pt>
                <c:pt idx="718">
                  <c:v>1.3790893554687499E-7</c:v>
                </c:pt>
                <c:pt idx="719">
                  <c:v>1.4773559570312499E-7</c:v>
                </c:pt>
                <c:pt idx="720">
                  <c:v>1.2249755859375001E-7</c:v>
                </c:pt>
                <c:pt idx="721">
                  <c:v>1.1907958984375E-7</c:v>
                </c:pt>
                <c:pt idx="722">
                  <c:v>1.43768310546875E-7</c:v>
                </c:pt>
                <c:pt idx="723">
                  <c:v>1.4245605468750001E-7</c:v>
                </c:pt>
                <c:pt idx="724">
                  <c:v>1.19140625E-7</c:v>
                </c:pt>
                <c:pt idx="725">
                  <c:v>1.17431640625E-7</c:v>
                </c:pt>
                <c:pt idx="726">
                  <c:v>1.280517578125E-7</c:v>
                </c:pt>
                <c:pt idx="727">
                  <c:v>1.51580810546875E-7</c:v>
                </c:pt>
                <c:pt idx="728">
                  <c:v>1.5048217773437499E-7</c:v>
                </c:pt>
                <c:pt idx="729">
                  <c:v>1.4971923828124999E-7</c:v>
                </c:pt>
                <c:pt idx="730">
                  <c:v>1.4065551757812501E-7</c:v>
                </c:pt>
                <c:pt idx="731">
                  <c:v>1.2377929687499999E-7</c:v>
                </c:pt>
                <c:pt idx="732">
                  <c:v>1.24847412109375E-7</c:v>
                </c:pt>
                <c:pt idx="733">
                  <c:v>1.30035400390625E-7</c:v>
                </c:pt>
                <c:pt idx="734">
                  <c:v>1.4739990234375E-7</c:v>
                </c:pt>
                <c:pt idx="735">
                  <c:v>1.5557861328125E-7</c:v>
                </c:pt>
                <c:pt idx="736">
                  <c:v>1.6262817382812501E-7</c:v>
                </c:pt>
                <c:pt idx="737">
                  <c:v>1.4672851562499999E-7</c:v>
                </c:pt>
                <c:pt idx="738">
                  <c:v>1.42608642578125E-7</c:v>
                </c:pt>
                <c:pt idx="739">
                  <c:v>1.2966918945312501E-7</c:v>
                </c:pt>
                <c:pt idx="740">
                  <c:v>1.3214111328124999E-7</c:v>
                </c:pt>
                <c:pt idx="741">
                  <c:v>1.3330078125000001E-7</c:v>
                </c:pt>
                <c:pt idx="742">
                  <c:v>1.4337158203125E-7</c:v>
                </c:pt>
                <c:pt idx="743">
                  <c:v>1.59576416015625E-7</c:v>
                </c:pt>
                <c:pt idx="744">
                  <c:v>1.6448974609374999E-7</c:v>
                </c:pt>
                <c:pt idx="745">
                  <c:v>1.5679931640625001E-7</c:v>
                </c:pt>
                <c:pt idx="746">
                  <c:v>1.46148681640625E-7</c:v>
                </c:pt>
                <c:pt idx="747">
                  <c:v>1.41571044921875E-7</c:v>
                </c:pt>
                <c:pt idx="748">
                  <c:v>1.3192749023437499E-7</c:v>
                </c:pt>
                <c:pt idx="749">
                  <c:v>1.3806152343750001E-7</c:v>
                </c:pt>
                <c:pt idx="750">
                  <c:v>1.5249633789062499E-7</c:v>
                </c:pt>
                <c:pt idx="751">
                  <c:v>1.6381835937500001E-7</c:v>
                </c:pt>
                <c:pt idx="752">
                  <c:v>1.6903686523437499E-7</c:v>
                </c:pt>
                <c:pt idx="753">
                  <c:v>1.48773193359375E-7</c:v>
                </c:pt>
                <c:pt idx="754">
                  <c:v>1.4425659179687501E-7</c:v>
                </c:pt>
                <c:pt idx="755">
                  <c:v>1.3189697265625001E-7</c:v>
                </c:pt>
                <c:pt idx="756">
                  <c:v>1.3705444335937501E-7</c:v>
                </c:pt>
                <c:pt idx="757">
                  <c:v>1.5145874023437501E-7</c:v>
                </c:pt>
                <c:pt idx="758">
                  <c:v>1.6323852539062499E-7</c:v>
                </c:pt>
                <c:pt idx="759">
                  <c:v>1.671142578125E-7</c:v>
                </c:pt>
                <c:pt idx="760">
                  <c:v>1.5744018554687501E-7</c:v>
                </c:pt>
                <c:pt idx="761">
                  <c:v>1.4611816406249999E-7</c:v>
                </c:pt>
                <c:pt idx="762">
                  <c:v>1.5264892578125001E-7</c:v>
                </c:pt>
                <c:pt idx="763">
                  <c:v>1.42974853515625E-7</c:v>
                </c:pt>
                <c:pt idx="764">
                  <c:v>1.517333984375E-7</c:v>
                </c:pt>
                <c:pt idx="765">
                  <c:v>1.63543701171875E-7</c:v>
                </c:pt>
                <c:pt idx="766">
                  <c:v>1.6656494140625001E-7</c:v>
                </c:pt>
                <c:pt idx="767">
                  <c:v>1.74713134765625E-7</c:v>
                </c:pt>
                <c:pt idx="768">
                  <c:v>1.651611328125E-7</c:v>
                </c:pt>
                <c:pt idx="769">
                  <c:v>1.6192626953125E-7</c:v>
                </c:pt>
                <c:pt idx="770">
                  <c:v>1.5386962890624999E-7</c:v>
                </c:pt>
                <c:pt idx="771">
                  <c:v>1.3922119140625E-7</c:v>
                </c:pt>
                <c:pt idx="772">
                  <c:v>1.513671875E-7</c:v>
                </c:pt>
                <c:pt idx="773">
                  <c:v>1.6345214843749999E-7</c:v>
                </c:pt>
                <c:pt idx="774">
                  <c:v>1.8112182617187501E-7</c:v>
                </c:pt>
                <c:pt idx="775">
                  <c:v>1.6723632812499999E-7</c:v>
                </c:pt>
                <c:pt idx="776">
                  <c:v>1.8560791015624999E-7</c:v>
                </c:pt>
                <c:pt idx="777">
                  <c:v>1.6461181640625001E-7</c:v>
                </c:pt>
                <c:pt idx="778">
                  <c:v>1.5881347656250001E-7</c:v>
                </c:pt>
                <c:pt idx="779">
                  <c:v>1.6632080078125E-7</c:v>
                </c:pt>
                <c:pt idx="780">
                  <c:v>1.60369873046875E-7</c:v>
                </c:pt>
                <c:pt idx="781">
                  <c:v>1.7297363281250001E-7</c:v>
                </c:pt>
                <c:pt idx="782">
                  <c:v>1.781005859375E-7</c:v>
                </c:pt>
                <c:pt idx="783">
                  <c:v>1.8960571289062499E-7</c:v>
                </c:pt>
                <c:pt idx="784">
                  <c:v>1.76910400390625E-7</c:v>
                </c:pt>
                <c:pt idx="785">
                  <c:v>1.6506958007812499E-7</c:v>
                </c:pt>
                <c:pt idx="786">
                  <c:v>1.59332275390625E-7</c:v>
                </c:pt>
                <c:pt idx="787">
                  <c:v>1.70745849609375E-7</c:v>
                </c:pt>
                <c:pt idx="788">
                  <c:v>1.8893432617187501E-7</c:v>
                </c:pt>
                <c:pt idx="789">
                  <c:v>1.91619873046875E-7</c:v>
                </c:pt>
                <c:pt idx="790">
                  <c:v>1.9149780273437501E-7</c:v>
                </c:pt>
                <c:pt idx="791">
                  <c:v>1.8603515625E-7</c:v>
                </c:pt>
                <c:pt idx="792">
                  <c:v>1.6525268554687499E-7</c:v>
                </c:pt>
                <c:pt idx="793">
                  <c:v>1.6308593749999999E-7</c:v>
                </c:pt>
                <c:pt idx="794">
                  <c:v>1.7974853515625001E-7</c:v>
                </c:pt>
                <c:pt idx="795">
                  <c:v>1.8795776367187501E-7</c:v>
                </c:pt>
                <c:pt idx="796">
                  <c:v>1.8771362304687501E-7</c:v>
                </c:pt>
                <c:pt idx="797">
                  <c:v>1.7663574218749999E-7</c:v>
                </c:pt>
                <c:pt idx="798">
                  <c:v>1.6766357421874999E-7</c:v>
                </c:pt>
                <c:pt idx="799">
                  <c:v>1.815185546875E-7</c:v>
                </c:pt>
                <c:pt idx="800">
                  <c:v>1.9854736328124999E-7</c:v>
                </c:pt>
                <c:pt idx="801">
                  <c:v>2.0114135742187499E-7</c:v>
                </c:pt>
                <c:pt idx="802">
                  <c:v>1.89483642578125E-7</c:v>
                </c:pt>
                <c:pt idx="803">
                  <c:v>1.6787719726562499E-7</c:v>
                </c:pt>
                <c:pt idx="804">
                  <c:v>1.84295654296875E-7</c:v>
                </c:pt>
                <c:pt idx="805">
                  <c:v>2.0166015625E-7</c:v>
                </c:pt>
                <c:pt idx="806">
                  <c:v>2.086181640625E-7</c:v>
                </c:pt>
                <c:pt idx="807">
                  <c:v>1.8994140625000001E-7</c:v>
                </c:pt>
                <c:pt idx="808">
                  <c:v>1.8258666992187499E-7</c:v>
                </c:pt>
                <c:pt idx="809">
                  <c:v>1.8112182617187501E-7</c:v>
                </c:pt>
                <c:pt idx="810">
                  <c:v>2.02392578125E-7</c:v>
                </c:pt>
                <c:pt idx="811">
                  <c:v>2.0928955078125001E-7</c:v>
                </c:pt>
                <c:pt idx="812">
                  <c:v>1.98028564453125E-7</c:v>
                </c:pt>
                <c:pt idx="813">
                  <c:v>1.9470214843750001E-7</c:v>
                </c:pt>
                <c:pt idx="814">
                  <c:v>1.87896728515625E-7</c:v>
                </c:pt>
                <c:pt idx="815">
                  <c:v>2.0831298828124999E-7</c:v>
                </c:pt>
                <c:pt idx="816">
                  <c:v>2.1414184570312499E-7</c:v>
                </c:pt>
                <c:pt idx="817">
                  <c:v>2.06817626953125E-7</c:v>
                </c:pt>
                <c:pt idx="818">
                  <c:v>1.8258666992187499E-7</c:v>
                </c:pt>
                <c:pt idx="819">
                  <c:v>2.0275878906249999E-7</c:v>
                </c:pt>
                <c:pt idx="820">
                  <c:v>2.08770751953125E-7</c:v>
                </c:pt>
                <c:pt idx="821">
                  <c:v>2.12799072265625E-7</c:v>
                </c:pt>
                <c:pt idx="822">
                  <c:v>2.0086669921875001E-7</c:v>
                </c:pt>
                <c:pt idx="823">
                  <c:v>1.9189453125000001E-7</c:v>
                </c:pt>
                <c:pt idx="824">
                  <c:v>2.1414184570312499E-7</c:v>
                </c:pt>
                <c:pt idx="825">
                  <c:v>2.1722412109375001E-7</c:v>
                </c:pt>
                <c:pt idx="826">
                  <c:v>2.1127319335937501E-7</c:v>
                </c:pt>
                <c:pt idx="827">
                  <c:v>1.9140624999999999E-7</c:v>
                </c:pt>
                <c:pt idx="828">
                  <c:v>2.09197998046875E-7</c:v>
                </c:pt>
                <c:pt idx="829">
                  <c:v>2.2167968749999999E-7</c:v>
                </c:pt>
                <c:pt idx="830">
                  <c:v>2.16217041015625E-7</c:v>
                </c:pt>
                <c:pt idx="831">
                  <c:v>2.02056884765625E-7</c:v>
                </c:pt>
                <c:pt idx="832">
                  <c:v>2.0449829101562501E-7</c:v>
                </c:pt>
                <c:pt idx="833">
                  <c:v>2.34893798828125E-7</c:v>
                </c:pt>
                <c:pt idx="834">
                  <c:v>2.2271728515624999E-7</c:v>
                </c:pt>
                <c:pt idx="835">
                  <c:v>2.0233154296874999E-7</c:v>
                </c:pt>
                <c:pt idx="836">
                  <c:v>2.0159912109375E-7</c:v>
                </c:pt>
                <c:pt idx="837">
                  <c:v>2.2402954101562501E-7</c:v>
                </c:pt>
                <c:pt idx="838">
                  <c:v>2.3461914062500001E-7</c:v>
                </c:pt>
                <c:pt idx="839">
                  <c:v>2.15606689453125E-7</c:v>
                </c:pt>
                <c:pt idx="840">
                  <c:v>2.0895385742187499E-7</c:v>
                </c:pt>
                <c:pt idx="841">
                  <c:v>2.3104858398437499E-7</c:v>
                </c:pt>
                <c:pt idx="842">
                  <c:v>2.3587036132812499E-7</c:v>
                </c:pt>
                <c:pt idx="843">
                  <c:v>2.24578857421875E-7</c:v>
                </c:pt>
                <c:pt idx="844">
                  <c:v>2.3422241210937501E-7</c:v>
                </c:pt>
                <c:pt idx="845">
                  <c:v>2.3626708984374999E-7</c:v>
                </c:pt>
                <c:pt idx="846">
                  <c:v>2.3883056640624999E-7</c:v>
                </c:pt>
                <c:pt idx="847">
                  <c:v>2.265625E-7</c:v>
                </c:pt>
                <c:pt idx="848">
                  <c:v>2.203369140625E-7</c:v>
                </c:pt>
                <c:pt idx="849">
                  <c:v>2.5314331054687501E-7</c:v>
                </c:pt>
                <c:pt idx="850">
                  <c:v>2.45513916015625E-7</c:v>
                </c:pt>
                <c:pt idx="851">
                  <c:v>2.3147583007812499E-7</c:v>
                </c:pt>
                <c:pt idx="852">
                  <c:v>2.0852661132812499E-7</c:v>
                </c:pt>
                <c:pt idx="853">
                  <c:v>2.31353759765625E-7</c:v>
                </c:pt>
                <c:pt idx="854">
                  <c:v>2.55889892578125E-7</c:v>
                </c:pt>
                <c:pt idx="855">
                  <c:v>2.4121093749999999E-7</c:v>
                </c:pt>
                <c:pt idx="856">
                  <c:v>2.30743408203125E-7</c:v>
                </c:pt>
                <c:pt idx="857">
                  <c:v>2.5604248046875E-7</c:v>
                </c:pt>
                <c:pt idx="858">
                  <c:v>2.5476074218749999E-7</c:v>
                </c:pt>
                <c:pt idx="859">
                  <c:v>2.3428344726562499E-7</c:v>
                </c:pt>
                <c:pt idx="860">
                  <c:v>2.32330322265625E-7</c:v>
                </c:pt>
                <c:pt idx="861">
                  <c:v>2.6654052734375001E-7</c:v>
                </c:pt>
                <c:pt idx="862">
                  <c:v>2.5787353515624997E-7</c:v>
                </c:pt>
                <c:pt idx="863">
                  <c:v>2.4060058593750001E-7</c:v>
                </c:pt>
                <c:pt idx="864">
                  <c:v>2.4209594726562502E-7</c:v>
                </c:pt>
                <c:pt idx="865">
                  <c:v>2.6071166992187501E-7</c:v>
                </c:pt>
                <c:pt idx="866">
                  <c:v>2.6025390625000003E-7</c:v>
                </c:pt>
                <c:pt idx="867">
                  <c:v>2.53082275390625E-7</c:v>
                </c:pt>
                <c:pt idx="868">
                  <c:v>2.5796508789062501E-7</c:v>
                </c:pt>
                <c:pt idx="869">
                  <c:v>2.7734375000000002E-7</c:v>
                </c:pt>
                <c:pt idx="870">
                  <c:v>2.4658203125000001E-7</c:v>
                </c:pt>
                <c:pt idx="871">
                  <c:v>2.4017333984375001E-7</c:v>
                </c:pt>
                <c:pt idx="872">
                  <c:v>2.6773071289062499E-7</c:v>
                </c:pt>
                <c:pt idx="873">
                  <c:v>2.6242065429687502E-7</c:v>
                </c:pt>
                <c:pt idx="874">
                  <c:v>2.5674438476562501E-7</c:v>
                </c:pt>
                <c:pt idx="875">
                  <c:v>2.7481079101562503E-7</c:v>
                </c:pt>
                <c:pt idx="876">
                  <c:v>2.7496337890625002E-7</c:v>
                </c:pt>
                <c:pt idx="877">
                  <c:v>2.6373291015625001E-7</c:v>
                </c:pt>
                <c:pt idx="878">
                  <c:v>2.8363037109375001E-7</c:v>
                </c:pt>
                <c:pt idx="879">
                  <c:v>2.7130126953125001E-7</c:v>
                </c:pt>
                <c:pt idx="880">
                  <c:v>2.7197265624999999E-7</c:v>
                </c:pt>
                <c:pt idx="881">
                  <c:v>2.7380371093750002E-7</c:v>
                </c:pt>
                <c:pt idx="882">
                  <c:v>3.00933837890625E-7</c:v>
                </c:pt>
                <c:pt idx="883">
                  <c:v>3.5919189453124998E-7</c:v>
                </c:pt>
                <c:pt idx="884">
                  <c:v>3.5064697265625001E-7</c:v>
                </c:pt>
                <c:pt idx="885">
                  <c:v>3.6743164062500001E-7</c:v>
                </c:pt>
                <c:pt idx="886">
                  <c:v>3.5888671874999999E-7</c:v>
                </c:pt>
                <c:pt idx="887">
                  <c:v>3.6224365234375001E-7</c:v>
                </c:pt>
                <c:pt idx="888">
                  <c:v>3.6651611328125E-7</c:v>
                </c:pt>
                <c:pt idx="889">
                  <c:v>3.7780761718750001E-7</c:v>
                </c:pt>
                <c:pt idx="890">
                  <c:v>3.8238525390624998E-7</c:v>
                </c:pt>
                <c:pt idx="891">
                  <c:v>3.8360595703124999E-7</c:v>
                </c:pt>
                <c:pt idx="892">
                  <c:v>3.6560058593749998E-7</c:v>
                </c:pt>
                <c:pt idx="893">
                  <c:v>3.9093017578125001E-7</c:v>
                </c:pt>
                <c:pt idx="894">
                  <c:v>3.9215087890625001E-7</c:v>
                </c:pt>
                <c:pt idx="895">
                  <c:v>3.8574218750000001E-7</c:v>
                </c:pt>
                <c:pt idx="896">
                  <c:v>3.9215087890625001E-7</c:v>
                </c:pt>
                <c:pt idx="897">
                  <c:v>3.9276123046874998E-7</c:v>
                </c:pt>
                <c:pt idx="898">
                  <c:v>3.9947509765624998E-7</c:v>
                </c:pt>
                <c:pt idx="899">
                  <c:v>3.9428710937499998E-7</c:v>
                </c:pt>
                <c:pt idx="900">
                  <c:v>4.0954589843749999E-7</c:v>
                </c:pt>
                <c:pt idx="901">
                  <c:v>4.0130615234375001E-7</c:v>
                </c:pt>
                <c:pt idx="902">
                  <c:v>4.0954589843749999E-7</c:v>
                </c:pt>
                <c:pt idx="903">
                  <c:v>4.0466308593749998E-7</c:v>
                </c:pt>
                <c:pt idx="904">
                  <c:v>4.1259765625000002E-7</c:v>
                </c:pt>
                <c:pt idx="905">
                  <c:v>4.0100097656250002E-7</c:v>
                </c:pt>
                <c:pt idx="906">
                  <c:v>4.1229248046874998E-7</c:v>
                </c:pt>
                <c:pt idx="907">
                  <c:v>3.9978027343750002E-7</c:v>
                </c:pt>
                <c:pt idx="908">
                  <c:v>4.0740966796875002E-7</c:v>
                </c:pt>
                <c:pt idx="909">
                  <c:v>4.0557861328124999E-7</c:v>
                </c:pt>
                <c:pt idx="910">
                  <c:v>4.0496826171875002E-7</c:v>
                </c:pt>
                <c:pt idx="911">
                  <c:v>4.3487548828125002E-7</c:v>
                </c:pt>
                <c:pt idx="912">
                  <c:v>4.3426513671874999E-7</c:v>
                </c:pt>
                <c:pt idx="913">
                  <c:v>4.2846679687500001E-7</c:v>
                </c:pt>
                <c:pt idx="914">
                  <c:v>4.3457031249999998E-7</c:v>
                </c:pt>
                <c:pt idx="915">
                  <c:v>4.3731689453125002E-7</c:v>
                </c:pt>
                <c:pt idx="916">
                  <c:v>4.0161132812499999E-7</c:v>
                </c:pt>
                <c:pt idx="917">
                  <c:v>4.4403076171875001E-7</c:v>
                </c:pt>
                <c:pt idx="918">
                  <c:v>4.4128417968750002E-7</c:v>
                </c:pt>
                <c:pt idx="919">
                  <c:v>4.3823242187499998E-7</c:v>
                </c:pt>
                <c:pt idx="920">
                  <c:v>4.4342041015624999E-7</c:v>
                </c:pt>
                <c:pt idx="921">
                  <c:v>4.4219970703124998E-7</c:v>
                </c:pt>
                <c:pt idx="922">
                  <c:v>4.5776367187499998E-7</c:v>
                </c:pt>
                <c:pt idx="923">
                  <c:v>4.5440673828125001E-7</c:v>
                </c:pt>
                <c:pt idx="924">
                  <c:v>4.5959472656250001E-7</c:v>
                </c:pt>
                <c:pt idx="925">
                  <c:v>4.4799804687500001E-7</c:v>
                </c:pt>
                <c:pt idx="926">
                  <c:v>4.5776367187499998E-7</c:v>
                </c:pt>
                <c:pt idx="927">
                  <c:v>4.534912109375E-7</c:v>
                </c:pt>
                <c:pt idx="928">
                  <c:v>4.6051025390624998E-7</c:v>
                </c:pt>
                <c:pt idx="929">
                  <c:v>4.7271728515625001E-7</c:v>
                </c:pt>
                <c:pt idx="930">
                  <c:v>4.6569824218749998E-7</c:v>
                </c:pt>
                <c:pt idx="931">
                  <c:v>4.8583984375E-7</c:v>
                </c:pt>
                <c:pt idx="932">
                  <c:v>4.522705078125E-7</c:v>
                </c:pt>
                <c:pt idx="933">
                  <c:v>4.9163818359374998E-7</c:v>
                </c:pt>
                <c:pt idx="934">
                  <c:v>4.7943115234374995E-7</c:v>
                </c:pt>
                <c:pt idx="935">
                  <c:v>4.9255371093750005E-7</c:v>
                </c:pt>
                <c:pt idx="936">
                  <c:v>4.9438476562499997E-7</c:v>
                </c:pt>
                <c:pt idx="937">
                  <c:v>4.8309326171875001E-7</c:v>
                </c:pt>
                <c:pt idx="938">
                  <c:v>5.0109863281250002E-7</c:v>
                </c:pt>
                <c:pt idx="939">
                  <c:v>4.9041748046875003E-7</c:v>
                </c:pt>
                <c:pt idx="940">
                  <c:v>4.9682617187499998E-7</c:v>
                </c:pt>
                <c:pt idx="941">
                  <c:v>5.0170898437499999E-7</c:v>
                </c:pt>
                <c:pt idx="942">
                  <c:v>5.0689697265624999E-7</c:v>
                </c:pt>
                <c:pt idx="943">
                  <c:v>5.1269531249999997E-7</c:v>
                </c:pt>
                <c:pt idx="944">
                  <c:v>5.1788330078124997E-7</c:v>
                </c:pt>
                <c:pt idx="945">
                  <c:v>5.2642822265625004E-7</c:v>
                </c:pt>
                <c:pt idx="946">
                  <c:v>5.1513671874999997E-7</c:v>
                </c:pt>
                <c:pt idx="947">
                  <c:v>5.2825927734374997E-7</c:v>
                </c:pt>
                <c:pt idx="948">
                  <c:v>5.3039550781249999E-7</c:v>
                </c:pt>
                <c:pt idx="949">
                  <c:v>5.3802490234375E-7</c:v>
                </c:pt>
                <c:pt idx="950">
                  <c:v>5.4290771484375001E-7</c:v>
                </c:pt>
                <c:pt idx="951">
                  <c:v>5.4016113281250001E-7</c:v>
                </c:pt>
                <c:pt idx="952">
                  <c:v>5.3802490234375E-7</c:v>
                </c:pt>
                <c:pt idx="953">
                  <c:v>5.4870605468749998E-7</c:v>
                </c:pt>
                <c:pt idx="954">
                  <c:v>5.5908203124999998E-7</c:v>
                </c:pt>
                <c:pt idx="955">
                  <c:v>5.4504394531250003E-7</c:v>
                </c:pt>
                <c:pt idx="956">
                  <c:v>5.5877685546875E-7</c:v>
                </c:pt>
                <c:pt idx="957">
                  <c:v>5.5908203124999998E-7</c:v>
                </c:pt>
                <c:pt idx="958">
                  <c:v>5.7037353515624995E-7</c:v>
                </c:pt>
                <c:pt idx="959">
                  <c:v>5.6274414062500005E-7</c:v>
                </c:pt>
                <c:pt idx="960">
                  <c:v>5.7525634765624996E-7</c:v>
                </c:pt>
                <c:pt idx="961">
                  <c:v>5.7037353515624995E-7</c:v>
                </c:pt>
                <c:pt idx="962">
                  <c:v>5.6854248046875002E-7</c:v>
                </c:pt>
                <c:pt idx="963">
                  <c:v>5.7556152343749995E-7</c:v>
                </c:pt>
                <c:pt idx="964">
                  <c:v>5.87158203125E-7</c:v>
                </c:pt>
                <c:pt idx="965">
                  <c:v>5.9692382812500003E-7</c:v>
                </c:pt>
                <c:pt idx="966">
                  <c:v>5.9600830078124996E-7</c:v>
                </c:pt>
                <c:pt idx="967">
                  <c:v>6.0607910156249998E-7</c:v>
                </c:pt>
                <c:pt idx="968">
                  <c:v>6.1004638671875003E-7</c:v>
                </c:pt>
                <c:pt idx="969">
                  <c:v>6.1737060546875004E-7</c:v>
                </c:pt>
                <c:pt idx="970">
                  <c:v>6.0577392578124999E-7</c:v>
                </c:pt>
                <c:pt idx="971">
                  <c:v>6.2377929687499999E-7</c:v>
                </c:pt>
                <c:pt idx="972">
                  <c:v>6.1828613281250001E-7</c:v>
                </c:pt>
                <c:pt idx="973">
                  <c:v>6.2866210937500001E-7</c:v>
                </c:pt>
                <c:pt idx="974">
                  <c:v>6.2866210937500001E-7</c:v>
                </c:pt>
                <c:pt idx="975">
                  <c:v>6.3385009765625001E-7</c:v>
                </c:pt>
                <c:pt idx="976">
                  <c:v>6.2683105468749998E-7</c:v>
                </c:pt>
                <c:pt idx="977">
                  <c:v>6.4514160156249997E-7</c:v>
                </c:pt>
                <c:pt idx="978">
                  <c:v>6.549072265625E-7</c:v>
                </c:pt>
                <c:pt idx="979">
                  <c:v>6.4483642578124998E-7</c:v>
                </c:pt>
                <c:pt idx="980">
                  <c:v>6.5887451171875005E-7</c:v>
                </c:pt>
                <c:pt idx="981">
                  <c:v>6.6162109375000004E-7</c:v>
                </c:pt>
                <c:pt idx="982">
                  <c:v>6.6131591796874995E-7</c:v>
                </c:pt>
                <c:pt idx="983">
                  <c:v>6.4880371093750003E-7</c:v>
                </c:pt>
                <c:pt idx="984">
                  <c:v>6.4025878906249996E-7</c:v>
                </c:pt>
                <c:pt idx="985">
                  <c:v>6.6986083984375002E-7</c:v>
                </c:pt>
                <c:pt idx="986">
                  <c:v>6.8603515625E-7</c:v>
                </c:pt>
                <c:pt idx="987">
                  <c:v>6.8054199218750001E-7</c:v>
                </c:pt>
                <c:pt idx="988">
                  <c:v>6.8023681640625002E-7</c:v>
                </c:pt>
                <c:pt idx="989">
                  <c:v>6.9488525390624996E-7</c:v>
                </c:pt>
                <c:pt idx="990">
                  <c:v>6.9580078125000003E-7</c:v>
                </c:pt>
                <c:pt idx="991">
                  <c:v>7.2509765625E-7</c:v>
                </c:pt>
                <c:pt idx="992">
                  <c:v>7.1136474609375003E-7</c:v>
                </c:pt>
                <c:pt idx="993">
                  <c:v>7.1502685546874998E-7</c:v>
                </c:pt>
                <c:pt idx="994">
                  <c:v>7.3059082031249998E-7</c:v>
                </c:pt>
                <c:pt idx="995">
                  <c:v>7.2479248046875001E-7</c:v>
                </c:pt>
                <c:pt idx="996">
                  <c:v>7.4005126953125002E-7</c:v>
                </c:pt>
                <c:pt idx="997">
                  <c:v>7.1258544921874998E-7</c:v>
                </c:pt>
                <c:pt idx="998">
                  <c:v>7.4157714843749996E-7</c:v>
                </c:pt>
                <c:pt idx="999">
                  <c:v>7.5500488281250005E-7</c:v>
                </c:pt>
                <c:pt idx="1000">
                  <c:v>7.6324462890625003E-7</c:v>
                </c:pt>
                <c:pt idx="1001">
                  <c:v>7.5714111328124996E-7</c:v>
                </c:pt>
                <c:pt idx="1002">
                  <c:v>7.7880859375000003E-7</c:v>
                </c:pt>
                <c:pt idx="1003">
                  <c:v>7.6232910156249996E-7</c:v>
                </c:pt>
                <c:pt idx="1004">
                  <c:v>7.8247070312499999E-7</c:v>
                </c:pt>
                <c:pt idx="1005">
                  <c:v>7.6080322265625002E-7</c:v>
                </c:pt>
                <c:pt idx="1006">
                  <c:v>7.9101562499999996E-7</c:v>
                </c:pt>
                <c:pt idx="1007">
                  <c:v>7.9864501953124996E-7</c:v>
                </c:pt>
                <c:pt idx="1008">
                  <c:v>8.056640625E-7</c:v>
                </c:pt>
                <c:pt idx="1009">
                  <c:v>8.1054687500000001E-7</c:v>
                </c:pt>
                <c:pt idx="1010">
                  <c:v>8.1542968750000002E-7</c:v>
                </c:pt>
                <c:pt idx="1011">
                  <c:v>8.1146240234374997E-7</c:v>
                </c:pt>
                <c:pt idx="1012">
                  <c:v>8.1420898437499997E-7</c:v>
                </c:pt>
                <c:pt idx="1013">
                  <c:v>8.3129882812500001E-7</c:v>
                </c:pt>
                <c:pt idx="1014">
                  <c:v>8.1817626953125002E-7</c:v>
                </c:pt>
                <c:pt idx="1015">
                  <c:v>8.4106445312500004E-7</c:v>
                </c:pt>
                <c:pt idx="1016">
                  <c:v>8.4411621093750002E-7</c:v>
                </c:pt>
                <c:pt idx="1017">
                  <c:v>8.3831787109375004E-7</c:v>
                </c:pt>
                <c:pt idx="1018">
                  <c:v>8.6242675781250001E-7</c:v>
                </c:pt>
                <c:pt idx="1019">
                  <c:v>8.5998535156250001E-7</c:v>
                </c:pt>
                <c:pt idx="1020">
                  <c:v>8.6547851562499999E-7</c:v>
                </c:pt>
                <c:pt idx="1021">
                  <c:v>8.7768554687500003E-7</c:v>
                </c:pt>
                <c:pt idx="1022">
                  <c:v>8.9050292968750003E-7</c:v>
                </c:pt>
                <c:pt idx="1023">
                  <c:v>8.8897705078124999E-7</c:v>
                </c:pt>
                <c:pt idx="1024">
                  <c:v>8.9599609375000002E-7</c:v>
                </c:pt>
                <c:pt idx="1025">
                  <c:v>8.966064453125E-7</c:v>
                </c:pt>
                <c:pt idx="1026">
                  <c:v>9.0118408203125002E-7</c:v>
                </c:pt>
                <c:pt idx="1027">
                  <c:v>9.0270996093749996E-7</c:v>
                </c:pt>
                <c:pt idx="1028">
                  <c:v>9.1583251953124995E-7</c:v>
                </c:pt>
                <c:pt idx="1029">
                  <c:v>9.1827392578124996E-7</c:v>
                </c:pt>
                <c:pt idx="1030">
                  <c:v>9.2346191406249996E-7</c:v>
                </c:pt>
                <c:pt idx="1031">
                  <c:v>9.3475341796875003E-7</c:v>
                </c:pt>
                <c:pt idx="1032">
                  <c:v>9.3322753906249999E-7</c:v>
                </c:pt>
                <c:pt idx="1033">
                  <c:v>9.5123291015624999E-7</c:v>
                </c:pt>
                <c:pt idx="1034">
                  <c:v>9.4635009765624998E-7</c:v>
                </c:pt>
                <c:pt idx="1035">
                  <c:v>9.6984863281250008E-7</c:v>
                </c:pt>
                <c:pt idx="1036">
                  <c:v>9.7076416015624994E-7</c:v>
                </c:pt>
                <c:pt idx="1037">
                  <c:v>9.9121093750000006E-7</c:v>
                </c:pt>
                <c:pt idx="1038">
                  <c:v>9.7625732421874993E-7</c:v>
                </c:pt>
                <c:pt idx="1039">
                  <c:v>9.9304199218749998E-7</c:v>
                </c:pt>
                <c:pt idx="1040">
                  <c:v>9.9487304687499991E-7</c:v>
                </c:pt>
                <c:pt idx="1041">
                  <c:v>1.01654052734375E-6</c:v>
                </c:pt>
                <c:pt idx="1042">
                  <c:v>1.0122680664062499E-6</c:v>
                </c:pt>
                <c:pt idx="1043">
                  <c:v>1.0028076171875E-6</c:v>
                </c:pt>
                <c:pt idx="1044">
                  <c:v>1.02203369140625E-6</c:v>
                </c:pt>
                <c:pt idx="1045">
                  <c:v>1.02081298828125E-6</c:v>
                </c:pt>
                <c:pt idx="1046">
                  <c:v>1.0314941406249999E-6</c:v>
                </c:pt>
                <c:pt idx="1047">
                  <c:v>1.0418701171874999E-6</c:v>
                </c:pt>
                <c:pt idx="1048">
                  <c:v>1.0632324218750001E-6</c:v>
                </c:pt>
                <c:pt idx="1049">
                  <c:v>1.0604858398437501E-6</c:v>
                </c:pt>
                <c:pt idx="1050">
                  <c:v>1.0601806640625E-6</c:v>
                </c:pt>
                <c:pt idx="1051">
                  <c:v>1.0778808593749999E-6</c:v>
                </c:pt>
                <c:pt idx="1052">
                  <c:v>1.08428955078125E-6</c:v>
                </c:pt>
                <c:pt idx="1053">
                  <c:v>1.09893798828125E-6</c:v>
                </c:pt>
                <c:pt idx="1054">
                  <c:v>1.1090087890624999E-6</c:v>
                </c:pt>
                <c:pt idx="1055">
                  <c:v>1.1077880859375E-6</c:v>
                </c:pt>
                <c:pt idx="1056">
                  <c:v>1.1315917968750001E-6</c:v>
                </c:pt>
                <c:pt idx="1057">
                  <c:v>1.1297607421874999E-6</c:v>
                </c:pt>
                <c:pt idx="1058">
                  <c:v>1.1322021484375E-6</c:v>
                </c:pt>
                <c:pt idx="1059">
                  <c:v>1.1581420898437499E-6</c:v>
                </c:pt>
                <c:pt idx="1060">
                  <c:v>1.1499023437499999E-6</c:v>
                </c:pt>
                <c:pt idx="1061">
                  <c:v>1.1544799804687501E-6</c:v>
                </c:pt>
                <c:pt idx="1062">
                  <c:v>1.15966796875E-6</c:v>
                </c:pt>
                <c:pt idx="1063">
                  <c:v>1.1788940429687499E-6</c:v>
                </c:pt>
                <c:pt idx="1064">
                  <c:v>1.1712646484374999E-6</c:v>
                </c:pt>
                <c:pt idx="1065">
                  <c:v>1.18682861328125E-6</c:v>
                </c:pt>
                <c:pt idx="1066">
                  <c:v>1.1941528320312499E-6</c:v>
                </c:pt>
                <c:pt idx="1067">
                  <c:v>1.2057495117187501E-6</c:v>
                </c:pt>
                <c:pt idx="1068">
                  <c:v>1.21856689453125E-6</c:v>
                </c:pt>
                <c:pt idx="1069">
                  <c:v>1.2261962890625E-6</c:v>
                </c:pt>
                <c:pt idx="1070">
                  <c:v>1.23016357421875E-6</c:v>
                </c:pt>
                <c:pt idx="1071">
                  <c:v>1.246337890625E-6</c:v>
                </c:pt>
                <c:pt idx="1072">
                  <c:v>1.241455078125E-6</c:v>
                </c:pt>
                <c:pt idx="1073">
                  <c:v>1.2542724609374999E-6</c:v>
                </c:pt>
                <c:pt idx="1074">
                  <c:v>1.26556396484375E-6</c:v>
                </c:pt>
                <c:pt idx="1075">
                  <c:v>1.2646484374999999E-6</c:v>
                </c:pt>
                <c:pt idx="1076">
                  <c:v>1.2774658203125E-6</c:v>
                </c:pt>
                <c:pt idx="1077">
                  <c:v>1.2915039062500001E-6</c:v>
                </c:pt>
                <c:pt idx="1078">
                  <c:v>1.31317138671875E-6</c:v>
                </c:pt>
                <c:pt idx="1079">
                  <c:v>1.29669189453125E-6</c:v>
                </c:pt>
                <c:pt idx="1080">
                  <c:v>1.31591796875E-6</c:v>
                </c:pt>
                <c:pt idx="1081">
                  <c:v>1.3095092773437499E-6</c:v>
                </c:pt>
                <c:pt idx="1082">
                  <c:v>1.32904052734375E-6</c:v>
                </c:pt>
                <c:pt idx="1083">
                  <c:v>1.3299560546875E-6</c:v>
                </c:pt>
                <c:pt idx="1084">
                  <c:v>1.346435546875E-6</c:v>
                </c:pt>
                <c:pt idx="1085">
                  <c:v>1.3519287109375E-6</c:v>
                </c:pt>
                <c:pt idx="1086">
                  <c:v>1.3681030273437501E-6</c:v>
                </c:pt>
                <c:pt idx="1087">
                  <c:v>1.38092041015625E-6</c:v>
                </c:pt>
                <c:pt idx="1088">
                  <c:v>1.3763427734375E-6</c:v>
                </c:pt>
                <c:pt idx="1089">
                  <c:v>1.4062500000000001E-6</c:v>
                </c:pt>
                <c:pt idx="1090">
                  <c:v>1.39892578125E-6</c:v>
                </c:pt>
                <c:pt idx="1091">
                  <c:v>1.40167236328125E-6</c:v>
                </c:pt>
                <c:pt idx="1092">
                  <c:v>1.4193725585937501E-6</c:v>
                </c:pt>
                <c:pt idx="1093">
                  <c:v>1.43585205078125E-6</c:v>
                </c:pt>
                <c:pt idx="1094">
                  <c:v>1.4443969726562499E-6</c:v>
                </c:pt>
                <c:pt idx="1095">
                  <c:v>1.4340209960937499E-6</c:v>
                </c:pt>
                <c:pt idx="1096">
                  <c:v>1.461181640625E-6</c:v>
                </c:pt>
                <c:pt idx="1097">
                  <c:v>1.4587402343750001E-6</c:v>
                </c:pt>
                <c:pt idx="1098">
                  <c:v>1.4788818359375001E-6</c:v>
                </c:pt>
                <c:pt idx="1099">
                  <c:v>1.4837646484374999E-6</c:v>
                </c:pt>
                <c:pt idx="1100">
                  <c:v>1.50482177734375E-6</c:v>
                </c:pt>
                <c:pt idx="1101">
                  <c:v>1.517333984375E-6</c:v>
                </c:pt>
                <c:pt idx="1102">
                  <c:v>1.5252685546874999E-6</c:v>
                </c:pt>
                <c:pt idx="1103">
                  <c:v>1.5002441406250001E-6</c:v>
                </c:pt>
                <c:pt idx="1104">
                  <c:v>1.5530395507812499E-6</c:v>
                </c:pt>
                <c:pt idx="1105">
                  <c:v>1.56005859375E-6</c:v>
                </c:pt>
                <c:pt idx="1106">
                  <c:v>1.5579223632812499E-6</c:v>
                </c:pt>
                <c:pt idx="1107">
                  <c:v>1.57684326171875E-6</c:v>
                </c:pt>
                <c:pt idx="1108">
                  <c:v>1.5914916992187501E-6</c:v>
                </c:pt>
                <c:pt idx="1109">
                  <c:v>1.6082763671874999E-6</c:v>
                </c:pt>
                <c:pt idx="1110">
                  <c:v>1.57623291015625E-6</c:v>
                </c:pt>
                <c:pt idx="1111">
                  <c:v>1.5948486328125E-6</c:v>
                </c:pt>
                <c:pt idx="1112">
                  <c:v>1.6110229492187499E-6</c:v>
                </c:pt>
                <c:pt idx="1113">
                  <c:v>1.630859375E-6</c:v>
                </c:pt>
                <c:pt idx="1114">
                  <c:v>1.6421508789062499E-6</c:v>
                </c:pt>
                <c:pt idx="1115">
                  <c:v>1.6433715820312501E-6</c:v>
                </c:pt>
                <c:pt idx="1116">
                  <c:v>1.6583251953125E-6</c:v>
                </c:pt>
                <c:pt idx="1117">
                  <c:v>1.64459228515625E-6</c:v>
                </c:pt>
                <c:pt idx="1118">
                  <c:v>1.6644287109374999E-6</c:v>
                </c:pt>
                <c:pt idx="1119">
                  <c:v>1.68731689453125E-6</c:v>
                </c:pt>
                <c:pt idx="1120">
                  <c:v>1.6870117187500001E-6</c:v>
                </c:pt>
                <c:pt idx="1121">
                  <c:v>1.7041015625E-6</c:v>
                </c:pt>
                <c:pt idx="1122">
                  <c:v>1.7056274414062501E-6</c:v>
                </c:pt>
                <c:pt idx="1123">
                  <c:v>1.7208862304687501E-6</c:v>
                </c:pt>
                <c:pt idx="1124">
                  <c:v>1.7193603515625E-6</c:v>
                </c:pt>
                <c:pt idx="1125">
                  <c:v>1.7349243164062499E-6</c:v>
                </c:pt>
                <c:pt idx="1126">
                  <c:v>1.7562866210937499E-6</c:v>
                </c:pt>
                <c:pt idx="1127">
                  <c:v>1.76910400390625E-6</c:v>
                </c:pt>
                <c:pt idx="1128">
                  <c:v>1.7559814453125E-6</c:v>
                </c:pt>
                <c:pt idx="1129">
                  <c:v>1.7782592773437501E-6</c:v>
                </c:pt>
                <c:pt idx="1130">
                  <c:v>1.78924560546875E-6</c:v>
                </c:pt>
                <c:pt idx="1131">
                  <c:v>1.78924560546875E-6</c:v>
                </c:pt>
                <c:pt idx="1132">
                  <c:v>1.80572509765625E-6</c:v>
                </c:pt>
                <c:pt idx="1133">
                  <c:v>1.80908203125E-6</c:v>
                </c:pt>
                <c:pt idx="1134">
                  <c:v>1.8157958984374999E-6</c:v>
                </c:pt>
                <c:pt idx="1135">
                  <c:v>1.8289184570312499E-6</c:v>
                </c:pt>
                <c:pt idx="1136">
                  <c:v>1.84722900390625E-6</c:v>
                </c:pt>
                <c:pt idx="1137">
                  <c:v>1.8505859375E-6</c:v>
                </c:pt>
                <c:pt idx="1138">
                  <c:v>1.8820190429687501E-6</c:v>
                </c:pt>
                <c:pt idx="1139">
                  <c:v>1.87774658203125E-6</c:v>
                </c:pt>
                <c:pt idx="1140">
                  <c:v>1.871337890625E-6</c:v>
                </c:pt>
                <c:pt idx="1141">
                  <c:v>1.88934326171875E-6</c:v>
                </c:pt>
                <c:pt idx="1142">
                  <c:v>1.89697265625E-6</c:v>
                </c:pt>
                <c:pt idx="1143">
                  <c:v>1.912841796875E-6</c:v>
                </c:pt>
                <c:pt idx="1144">
                  <c:v>1.9332885742187501E-6</c:v>
                </c:pt>
                <c:pt idx="1145">
                  <c:v>1.9332885742187501E-6</c:v>
                </c:pt>
                <c:pt idx="1146">
                  <c:v>1.7306518554687501E-6</c:v>
                </c:pt>
                <c:pt idx="1147">
                  <c:v>1.9485473632812501E-6</c:v>
                </c:pt>
                <c:pt idx="1148">
                  <c:v>1.9613647460937498E-6</c:v>
                </c:pt>
                <c:pt idx="1149">
                  <c:v>1.96624755859375E-6</c:v>
                </c:pt>
                <c:pt idx="1150">
                  <c:v>1.9723510742187502E-6</c:v>
                </c:pt>
                <c:pt idx="1151">
                  <c:v>1.9821166992187498E-6</c:v>
                </c:pt>
                <c:pt idx="1152">
                  <c:v>2.0013427734375E-6</c:v>
                </c:pt>
                <c:pt idx="1153">
                  <c:v>2.0214843749999998E-6</c:v>
                </c:pt>
                <c:pt idx="1154">
                  <c:v>2.0065307617187501E-6</c:v>
                </c:pt>
                <c:pt idx="1155">
                  <c:v>2.0440673828124999E-6</c:v>
                </c:pt>
                <c:pt idx="1156">
                  <c:v>2.0367431640624998E-6</c:v>
                </c:pt>
                <c:pt idx="1157">
                  <c:v>2.0468139648437501E-6</c:v>
                </c:pt>
                <c:pt idx="1158">
                  <c:v>2.0605468749999999E-6</c:v>
                </c:pt>
                <c:pt idx="1159">
                  <c:v>2.0819091796875001E-6</c:v>
                </c:pt>
                <c:pt idx="1160">
                  <c:v>2.0904541015625002E-6</c:v>
                </c:pt>
                <c:pt idx="1161">
                  <c:v>2.1041870117187499E-6</c:v>
                </c:pt>
                <c:pt idx="1162">
                  <c:v>2.0910644531249999E-6</c:v>
                </c:pt>
                <c:pt idx="1163">
                  <c:v>2.1102905273437501E-6</c:v>
                </c:pt>
                <c:pt idx="1164">
                  <c:v>2.1176147460937498E-6</c:v>
                </c:pt>
                <c:pt idx="1165">
                  <c:v>2.1246337890625E-6</c:v>
                </c:pt>
                <c:pt idx="1166">
                  <c:v>2.1276855468750001E-6</c:v>
                </c:pt>
                <c:pt idx="1167">
                  <c:v>2.1505737304687501E-6</c:v>
                </c:pt>
                <c:pt idx="1168">
                  <c:v>2.1478271484374999E-6</c:v>
                </c:pt>
                <c:pt idx="1169">
                  <c:v>2.1588134765624999E-6</c:v>
                </c:pt>
                <c:pt idx="1170">
                  <c:v>2.1676635742187499E-6</c:v>
                </c:pt>
                <c:pt idx="1171">
                  <c:v>2.1755981445312502E-6</c:v>
                </c:pt>
                <c:pt idx="1172">
                  <c:v>2.1649169921875001E-6</c:v>
                </c:pt>
                <c:pt idx="1173">
                  <c:v>2.1896362304687498E-6</c:v>
                </c:pt>
                <c:pt idx="1174">
                  <c:v>2.2137451171874998E-6</c:v>
                </c:pt>
                <c:pt idx="1175">
                  <c:v>2.2015380859374999E-6</c:v>
                </c:pt>
                <c:pt idx="1176">
                  <c:v>2.2134399414062499E-6</c:v>
                </c:pt>
                <c:pt idx="1177">
                  <c:v>2.2116088867187502E-6</c:v>
                </c:pt>
                <c:pt idx="1178">
                  <c:v>2.2335815429687502E-6</c:v>
                </c:pt>
                <c:pt idx="1179">
                  <c:v>2.24151611328125E-6</c:v>
                </c:pt>
                <c:pt idx="1180">
                  <c:v>2.2521972656250001E-6</c:v>
                </c:pt>
                <c:pt idx="1181">
                  <c:v>2.2695922851562502E-6</c:v>
                </c:pt>
                <c:pt idx="1182">
                  <c:v>2.2543334960937502E-6</c:v>
                </c:pt>
                <c:pt idx="1183">
                  <c:v>2.2604370117187499E-6</c:v>
                </c:pt>
                <c:pt idx="1184">
                  <c:v>2.2784423828125001E-6</c:v>
                </c:pt>
                <c:pt idx="1185">
                  <c:v>2.2790527343749999E-6</c:v>
                </c:pt>
                <c:pt idx="1186">
                  <c:v>2.2949218750000001E-6</c:v>
                </c:pt>
                <c:pt idx="1187">
                  <c:v>2.2824096679687499E-6</c:v>
                </c:pt>
                <c:pt idx="1188">
                  <c:v>2.2946166992187502E-6</c:v>
                </c:pt>
                <c:pt idx="1189">
                  <c:v>2.3107910156249999E-6</c:v>
                </c:pt>
                <c:pt idx="1190">
                  <c:v>2.3098754882812498E-6</c:v>
                </c:pt>
                <c:pt idx="1191">
                  <c:v>2.33123779296875E-6</c:v>
                </c:pt>
                <c:pt idx="1192">
                  <c:v>2.3266601562500001E-6</c:v>
                </c:pt>
                <c:pt idx="1193">
                  <c:v>2.3486328125E-6</c:v>
                </c:pt>
                <c:pt idx="1194">
                  <c:v>2.3315429687499999E-6</c:v>
                </c:pt>
                <c:pt idx="1195">
                  <c:v>2.3541259765625E-6</c:v>
                </c:pt>
                <c:pt idx="1196">
                  <c:v>2.38037109375E-6</c:v>
                </c:pt>
                <c:pt idx="1197">
                  <c:v>2.3522949218749999E-6</c:v>
                </c:pt>
                <c:pt idx="1198">
                  <c:v>2.39349365234375E-6</c:v>
                </c:pt>
                <c:pt idx="1199">
                  <c:v>2.3815917968749999E-6</c:v>
                </c:pt>
                <c:pt idx="1200">
                  <c:v>2.3944091796875001E-6</c:v>
                </c:pt>
                <c:pt idx="1201">
                  <c:v>2.3983764648437498E-6</c:v>
                </c:pt>
                <c:pt idx="1202">
                  <c:v>2.4060058593749998E-6</c:v>
                </c:pt>
                <c:pt idx="1203">
                  <c:v>2.4075317382812501E-6</c:v>
                </c:pt>
                <c:pt idx="1204">
                  <c:v>2.4188232421874999E-6</c:v>
                </c:pt>
                <c:pt idx="1205">
                  <c:v>2.4255371093749999E-6</c:v>
                </c:pt>
                <c:pt idx="1206">
                  <c:v>2.42401123046875E-6</c:v>
                </c:pt>
                <c:pt idx="1207">
                  <c:v>2.4212646484374998E-6</c:v>
                </c:pt>
                <c:pt idx="1208">
                  <c:v>2.4365234374999998E-6</c:v>
                </c:pt>
                <c:pt idx="1209">
                  <c:v>2.4444580078125001E-6</c:v>
                </c:pt>
                <c:pt idx="1210">
                  <c:v>2.452392578125E-6</c:v>
                </c:pt>
                <c:pt idx="1211">
                  <c:v>2.4658203124999999E-6</c:v>
                </c:pt>
                <c:pt idx="1212">
                  <c:v>2.4685668945312501E-6</c:v>
                </c:pt>
                <c:pt idx="1213">
                  <c:v>2.4679565429687499E-6</c:v>
                </c:pt>
                <c:pt idx="1214">
                  <c:v>2.4884033203125E-6</c:v>
                </c:pt>
                <c:pt idx="1215">
                  <c:v>2.4856567382812498E-6</c:v>
                </c:pt>
                <c:pt idx="1216">
                  <c:v>2.4908447265624999E-6</c:v>
                </c:pt>
                <c:pt idx="1217">
                  <c:v>2.4893188476562501E-6</c:v>
                </c:pt>
                <c:pt idx="1218">
                  <c:v>2.4954223632812499E-6</c:v>
                </c:pt>
                <c:pt idx="1219">
                  <c:v>2.5119018554687498E-6</c:v>
                </c:pt>
                <c:pt idx="1220">
                  <c:v>2.52899169921875E-6</c:v>
                </c:pt>
                <c:pt idx="1221">
                  <c:v>2.52777099609375E-6</c:v>
                </c:pt>
                <c:pt idx="1222">
                  <c:v>2.5109863281250002E-6</c:v>
                </c:pt>
                <c:pt idx="1223">
                  <c:v>2.5018310546874999E-6</c:v>
                </c:pt>
                <c:pt idx="1224">
                  <c:v>2.52899169921875E-6</c:v>
                </c:pt>
                <c:pt idx="1225">
                  <c:v>2.53662109375E-6</c:v>
                </c:pt>
                <c:pt idx="1226">
                  <c:v>2.55523681640625E-6</c:v>
                </c:pt>
                <c:pt idx="1227">
                  <c:v>2.54638671875E-6</c:v>
                </c:pt>
                <c:pt idx="1228">
                  <c:v>2.5744628906250001E-6</c:v>
                </c:pt>
                <c:pt idx="1229">
                  <c:v>2.5686645507812498E-6</c:v>
                </c:pt>
                <c:pt idx="1230">
                  <c:v>2.5634765625000002E-6</c:v>
                </c:pt>
                <c:pt idx="1231">
                  <c:v>2.5634765625000002E-6</c:v>
                </c:pt>
                <c:pt idx="1232">
                  <c:v>2.5695800781249999E-6</c:v>
                </c:pt>
                <c:pt idx="1233">
                  <c:v>2.5604248046875001E-6</c:v>
                </c:pt>
                <c:pt idx="1234">
                  <c:v>2.59674072265625E-6</c:v>
                </c:pt>
                <c:pt idx="1235">
                  <c:v>2.59002685546875E-6</c:v>
                </c:pt>
                <c:pt idx="1236">
                  <c:v>2.60101318359375E-6</c:v>
                </c:pt>
                <c:pt idx="1237">
                  <c:v>2.6043701171875E-6</c:v>
                </c:pt>
                <c:pt idx="1238">
                  <c:v>2.5872802734374998E-6</c:v>
                </c:pt>
                <c:pt idx="1239">
                  <c:v>2.6123046874999999E-6</c:v>
                </c:pt>
                <c:pt idx="1240">
                  <c:v>2.6031494140625E-6</c:v>
                </c:pt>
                <c:pt idx="1241">
                  <c:v>2.6104736328125002E-6</c:v>
                </c:pt>
                <c:pt idx="1242">
                  <c:v>2.6171875000000001E-6</c:v>
                </c:pt>
                <c:pt idx="1243">
                  <c:v>2.6232910156249998E-6</c:v>
                </c:pt>
                <c:pt idx="1244">
                  <c:v>2.63702392578125E-6</c:v>
                </c:pt>
                <c:pt idx="1245">
                  <c:v>2.6412963867187501E-6</c:v>
                </c:pt>
                <c:pt idx="1246">
                  <c:v>2.6470947265624999E-6</c:v>
                </c:pt>
                <c:pt idx="1247">
                  <c:v>2.6428222656249999E-6</c:v>
                </c:pt>
                <c:pt idx="1248">
                  <c:v>2.6321411132812498E-6</c:v>
                </c:pt>
                <c:pt idx="1249">
                  <c:v>2.6406860351562499E-6</c:v>
                </c:pt>
                <c:pt idx="1250">
                  <c:v>2.6556396484375E-6</c:v>
                </c:pt>
                <c:pt idx="1251">
                  <c:v>2.6455688476562501E-6</c:v>
                </c:pt>
                <c:pt idx="1252">
                  <c:v>2.6571655273437498E-6</c:v>
                </c:pt>
                <c:pt idx="1253">
                  <c:v>2.6715087890625002E-6</c:v>
                </c:pt>
                <c:pt idx="1254">
                  <c:v>2.6516723632812498E-6</c:v>
                </c:pt>
                <c:pt idx="1255">
                  <c:v>2.6751708984375001E-6</c:v>
                </c:pt>
                <c:pt idx="1256">
                  <c:v>2.6565551757812501E-6</c:v>
                </c:pt>
                <c:pt idx="1257">
                  <c:v>2.6708984375E-6</c:v>
                </c:pt>
                <c:pt idx="1258">
                  <c:v>2.6821899414062499E-6</c:v>
                </c:pt>
                <c:pt idx="1259">
                  <c:v>2.6620483398437501E-6</c:v>
                </c:pt>
                <c:pt idx="1260">
                  <c:v>2.6809692382812499E-6</c:v>
                </c:pt>
                <c:pt idx="1261">
                  <c:v>2.6754760742187499E-6</c:v>
                </c:pt>
                <c:pt idx="1262">
                  <c:v>2.70050048828125E-6</c:v>
                </c:pt>
                <c:pt idx="1263">
                  <c:v>2.6971435546875E-6</c:v>
                </c:pt>
                <c:pt idx="1264">
                  <c:v>2.7011108398437502E-6</c:v>
                </c:pt>
                <c:pt idx="1265">
                  <c:v>2.71240234375E-6</c:v>
                </c:pt>
                <c:pt idx="1266">
                  <c:v>2.6953124999999999E-6</c:v>
                </c:pt>
                <c:pt idx="1267">
                  <c:v>2.7041625976562498E-6</c:v>
                </c:pt>
                <c:pt idx="1268">
                  <c:v>2.7185058593750002E-6</c:v>
                </c:pt>
                <c:pt idx="1269">
                  <c:v>2.73223876953125E-6</c:v>
                </c:pt>
                <c:pt idx="1270">
                  <c:v>2.7099609375000001E-6</c:v>
                </c:pt>
                <c:pt idx="1271">
                  <c:v>2.7203369140624999E-6</c:v>
                </c:pt>
                <c:pt idx="1272">
                  <c:v>2.7163696289062502E-6</c:v>
                </c:pt>
                <c:pt idx="1273">
                  <c:v>2.7224731445312499E-6</c:v>
                </c:pt>
                <c:pt idx="1274">
                  <c:v>2.7160644531249999E-6</c:v>
                </c:pt>
                <c:pt idx="1275">
                  <c:v>2.7465820312499999E-6</c:v>
                </c:pt>
                <c:pt idx="1276">
                  <c:v>2.71575927734375E-6</c:v>
                </c:pt>
                <c:pt idx="1277">
                  <c:v>2.7209472656250001E-6</c:v>
                </c:pt>
                <c:pt idx="1278">
                  <c:v>2.7291870117187499E-6</c:v>
                </c:pt>
                <c:pt idx="1279">
                  <c:v>2.7392578125000002E-6</c:v>
                </c:pt>
                <c:pt idx="1280">
                  <c:v>2.75177001953125E-6</c:v>
                </c:pt>
                <c:pt idx="1281">
                  <c:v>2.75604248046875E-6</c:v>
                </c:pt>
                <c:pt idx="1282">
                  <c:v>2.74627685546875E-6</c:v>
                </c:pt>
                <c:pt idx="1283">
                  <c:v>2.7606201171875E-6</c:v>
                </c:pt>
                <c:pt idx="1284">
                  <c:v>2.7401733398437498E-6</c:v>
                </c:pt>
                <c:pt idx="1285">
                  <c:v>2.7664184570312498E-6</c:v>
                </c:pt>
                <c:pt idx="1286">
                  <c:v>2.7468872070312502E-6</c:v>
                </c:pt>
                <c:pt idx="1287">
                  <c:v>2.764892578125E-6</c:v>
                </c:pt>
                <c:pt idx="1288">
                  <c:v>2.7899169921875E-6</c:v>
                </c:pt>
                <c:pt idx="1289">
                  <c:v>2.7719116210937498E-6</c:v>
                </c:pt>
                <c:pt idx="1290">
                  <c:v>2.7532958984374998E-6</c:v>
                </c:pt>
                <c:pt idx="1291">
                  <c:v>2.8002929687499998E-6</c:v>
                </c:pt>
                <c:pt idx="1292">
                  <c:v>2.7719116210937498E-6</c:v>
                </c:pt>
                <c:pt idx="1293">
                  <c:v>2.77801513671875E-6</c:v>
                </c:pt>
                <c:pt idx="1294">
                  <c:v>2.7960205078124998E-6</c:v>
                </c:pt>
                <c:pt idx="1295">
                  <c:v>2.7850341796874998E-6</c:v>
                </c:pt>
                <c:pt idx="1296">
                  <c:v>2.7905273437499998E-6</c:v>
                </c:pt>
                <c:pt idx="1297">
                  <c:v>2.8027343750000002E-6</c:v>
                </c:pt>
                <c:pt idx="1298">
                  <c:v>2.78900146484375E-6</c:v>
                </c:pt>
                <c:pt idx="1299">
                  <c:v>2.8054809570312499E-6</c:v>
                </c:pt>
                <c:pt idx="1300">
                  <c:v>2.79876708984375E-6</c:v>
                </c:pt>
                <c:pt idx="1301">
                  <c:v>2.8134155273437498E-6</c:v>
                </c:pt>
                <c:pt idx="1302">
                  <c:v>2.7471923828125001E-6</c:v>
                </c:pt>
                <c:pt idx="1303">
                  <c:v>2.8094482421875001E-6</c:v>
                </c:pt>
                <c:pt idx="1304">
                  <c:v>2.8057861328124998E-6</c:v>
                </c:pt>
                <c:pt idx="1305">
                  <c:v>2.8137207031250001E-6</c:v>
                </c:pt>
                <c:pt idx="1306">
                  <c:v>2.8091430664062502E-6</c:v>
                </c:pt>
                <c:pt idx="1307">
                  <c:v>2.8494262695312498E-6</c:v>
                </c:pt>
                <c:pt idx="1308">
                  <c:v>2.806396484375E-6</c:v>
                </c:pt>
                <c:pt idx="1309">
                  <c:v>2.8179931640625002E-6</c:v>
                </c:pt>
                <c:pt idx="1310">
                  <c:v>2.8268432617187501E-6</c:v>
                </c:pt>
                <c:pt idx="1311">
                  <c:v>2.8155517578124998E-6</c:v>
                </c:pt>
                <c:pt idx="1312">
                  <c:v>2.8286743164062498E-6</c:v>
                </c:pt>
                <c:pt idx="1313">
                  <c:v>2.8054809570312499E-6</c:v>
                </c:pt>
                <c:pt idx="1314">
                  <c:v>2.8176879882812499E-6</c:v>
                </c:pt>
                <c:pt idx="1315">
                  <c:v>2.8320312499999998E-6</c:v>
                </c:pt>
                <c:pt idx="1316">
                  <c:v>2.8231811523437498E-6</c:v>
                </c:pt>
                <c:pt idx="1317">
                  <c:v>2.80975341796875E-6</c:v>
                </c:pt>
                <c:pt idx="1318">
                  <c:v>2.8210449218749998E-6</c:v>
                </c:pt>
                <c:pt idx="1319">
                  <c:v>2.83599853515625E-6</c:v>
                </c:pt>
                <c:pt idx="1320">
                  <c:v>2.8207397460937499E-6</c:v>
                </c:pt>
                <c:pt idx="1321">
                  <c:v>2.8393554687499999E-6</c:v>
                </c:pt>
                <c:pt idx="1322">
                  <c:v>2.8256225585937502E-6</c:v>
                </c:pt>
                <c:pt idx="1323">
                  <c:v>2.8335571289062501E-6</c:v>
                </c:pt>
                <c:pt idx="1324">
                  <c:v>2.8317260742187499E-6</c:v>
                </c:pt>
                <c:pt idx="1325">
                  <c:v>2.8399658203125001E-6</c:v>
                </c:pt>
                <c:pt idx="1326">
                  <c:v>2.81951904296875E-6</c:v>
                </c:pt>
                <c:pt idx="1327">
                  <c:v>2.8460693359374999E-6</c:v>
                </c:pt>
                <c:pt idx="1328">
                  <c:v>2.8222656250000002E-6</c:v>
                </c:pt>
                <c:pt idx="1329">
                  <c:v>2.8604125976562498E-6</c:v>
                </c:pt>
                <c:pt idx="1330">
                  <c:v>2.8497314453125001E-6</c:v>
                </c:pt>
                <c:pt idx="1331">
                  <c:v>2.8631591796875E-6</c:v>
                </c:pt>
                <c:pt idx="1332">
                  <c:v>2.85980224609375E-6</c:v>
                </c:pt>
                <c:pt idx="1333">
                  <c:v>2.8436279296875E-6</c:v>
                </c:pt>
                <c:pt idx="1334">
                  <c:v>2.8442382812500002E-6</c:v>
                </c:pt>
                <c:pt idx="1335">
                  <c:v>2.8527832031249998E-6</c:v>
                </c:pt>
                <c:pt idx="1336">
                  <c:v>2.8637695312500002E-6</c:v>
                </c:pt>
                <c:pt idx="1337">
                  <c:v>2.8442382812500002E-6</c:v>
                </c:pt>
                <c:pt idx="1338">
                  <c:v>2.85125732421875E-6</c:v>
                </c:pt>
                <c:pt idx="1339">
                  <c:v>2.8634643554687499E-6</c:v>
                </c:pt>
                <c:pt idx="1340">
                  <c:v>2.8546142578124999E-6</c:v>
                </c:pt>
                <c:pt idx="1341">
                  <c:v>2.8616333007812502E-6</c:v>
                </c:pt>
                <c:pt idx="1342">
                  <c:v>2.87078857421875E-6</c:v>
                </c:pt>
                <c:pt idx="1343">
                  <c:v>2.8573608398437501E-6</c:v>
                </c:pt>
                <c:pt idx="1344">
                  <c:v>2.8680419921874998E-6</c:v>
                </c:pt>
                <c:pt idx="1345">
                  <c:v>2.8601074218749999E-6</c:v>
                </c:pt>
                <c:pt idx="1346">
                  <c:v>2.8656005859374999E-6</c:v>
                </c:pt>
                <c:pt idx="1347">
                  <c:v>2.8662109375000001E-6</c:v>
                </c:pt>
                <c:pt idx="1348">
                  <c:v>2.900390625E-6</c:v>
                </c:pt>
                <c:pt idx="1349">
                  <c:v>2.8768920898437502E-6</c:v>
                </c:pt>
                <c:pt idx="1350">
                  <c:v>2.8811645507812498E-6</c:v>
                </c:pt>
                <c:pt idx="1351">
                  <c:v>2.8750610351562501E-6</c:v>
                </c:pt>
                <c:pt idx="1352">
                  <c:v>2.8646850585937499E-6</c:v>
                </c:pt>
                <c:pt idx="1353">
                  <c:v>2.8823852539062502E-6</c:v>
                </c:pt>
                <c:pt idx="1354">
                  <c:v>2.8826904296875001E-6</c:v>
                </c:pt>
                <c:pt idx="1355">
                  <c:v>2.8878784179687502E-6</c:v>
                </c:pt>
                <c:pt idx="1356">
                  <c:v>2.6177978515624999E-6</c:v>
                </c:pt>
                <c:pt idx="1357">
                  <c:v>2.8778076171874998E-6</c:v>
                </c:pt>
                <c:pt idx="1358">
                  <c:v>2.8738403320312501E-6</c:v>
                </c:pt>
                <c:pt idx="1359">
                  <c:v>2.8808593749999999E-6</c:v>
                </c:pt>
                <c:pt idx="1360">
                  <c:v>2.8750610351562501E-6</c:v>
                </c:pt>
                <c:pt idx="1361">
                  <c:v>2.8881835937500001E-6</c:v>
                </c:pt>
                <c:pt idx="1362">
                  <c:v>2.8924560546875001E-6</c:v>
                </c:pt>
                <c:pt idx="1363">
                  <c:v>2.8851318359375E-6</c:v>
                </c:pt>
                <c:pt idx="1364">
                  <c:v>2.8799438476562499E-6</c:v>
                </c:pt>
                <c:pt idx="1365">
                  <c:v>2.8897094726562499E-6</c:v>
                </c:pt>
                <c:pt idx="1366">
                  <c:v>2.8945922851562501E-6</c:v>
                </c:pt>
                <c:pt idx="1367">
                  <c:v>2.9238891601562502E-6</c:v>
                </c:pt>
                <c:pt idx="1368">
                  <c:v>2.8967285156250001E-6</c:v>
                </c:pt>
                <c:pt idx="1369">
                  <c:v>2.8799438476562499E-6</c:v>
                </c:pt>
                <c:pt idx="1370">
                  <c:v>2.9104614257812499E-6</c:v>
                </c:pt>
                <c:pt idx="1371">
                  <c:v>2.890625E-6</c:v>
                </c:pt>
                <c:pt idx="1372">
                  <c:v>2.8833007812499998E-6</c:v>
                </c:pt>
                <c:pt idx="1373">
                  <c:v>2.8756713867187498E-6</c:v>
                </c:pt>
                <c:pt idx="1374">
                  <c:v>2.88177490234375E-6</c:v>
                </c:pt>
                <c:pt idx="1375">
                  <c:v>2.8948974609375E-6</c:v>
                </c:pt>
                <c:pt idx="1376">
                  <c:v>2.9013061523437501E-6</c:v>
                </c:pt>
                <c:pt idx="1377">
                  <c:v>2.89703369140625E-6</c:v>
                </c:pt>
                <c:pt idx="1378">
                  <c:v>2.8802490234375002E-6</c:v>
                </c:pt>
                <c:pt idx="1379">
                  <c:v>2.9052734375000002E-6</c:v>
                </c:pt>
                <c:pt idx="1380">
                  <c:v>2.8909301757812498E-6</c:v>
                </c:pt>
                <c:pt idx="1381">
                  <c:v>2.9171752929687498E-6</c:v>
                </c:pt>
                <c:pt idx="1382">
                  <c:v>2.9119873046875001E-6</c:v>
                </c:pt>
                <c:pt idx="1383">
                  <c:v>2.9086303710937502E-6</c:v>
                </c:pt>
                <c:pt idx="1384">
                  <c:v>2.8939819335937499E-6</c:v>
                </c:pt>
                <c:pt idx="1385">
                  <c:v>2.9043579101562501E-6</c:v>
                </c:pt>
                <c:pt idx="1386">
                  <c:v>2.9061889648437499E-6</c:v>
                </c:pt>
                <c:pt idx="1387">
                  <c:v>2.9196166992187502E-6</c:v>
                </c:pt>
                <c:pt idx="1388">
                  <c:v>2.900390625E-6</c:v>
                </c:pt>
                <c:pt idx="1389">
                  <c:v>2.9431152343749999E-6</c:v>
                </c:pt>
                <c:pt idx="1390">
                  <c:v>2.9129028320312498E-6</c:v>
                </c:pt>
                <c:pt idx="1391">
                  <c:v>2.91900634765625E-6</c:v>
                </c:pt>
                <c:pt idx="1392">
                  <c:v>2.9180908203124999E-6</c:v>
                </c:pt>
                <c:pt idx="1393">
                  <c:v>2.89703369140625E-6</c:v>
                </c:pt>
                <c:pt idx="1394">
                  <c:v>2.9119873046875001E-6</c:v>
                </c:pt>
                <c:pt idx="1395">
                  <c:v>2.90679931640625E-6</c:v>
                </c:pt>
                <c:pt idx="1396">
                  <c:v>2.9187011718750001E-6</c:v>
                </c:pt>
                <c:pt idx="1397">
                  <c:v>2.9156494140625E-6</c:v>
                </c:pt>
                <c:pt idx="1398">
                  <c:v>2.9293823242187502E-6</c:v>
                </c:pt>
                <c:pt idx="1399">
                  <c:v>2.9089355468750001E-6</c:v>
                </c:pt>
                <c:pt idx="1400">
                  <c:v>2.9214477539062499E-6</c:v>
                </c:pt>
                <c:pt idx="1401">
                  <c:v>2.9220581054687501E-6</c:v>
                </c:pt>
                <c:pt idx="1402">
                  <c:v>2.92877197265625E-6</c:v>
                </c:pt>
                <c:pt idx="1403">
                  <c:v>2.9333496093749999E-6</c:v>
                </c:pt>
                <c:pt idx="1404">
                  <c:v>2.93426513671875E-6</c:v>
                </c:pt>
                <c:pt idx="1405">
                  <c:v>2.9138183593749999E-6</c:v>
                </c:pt>
                <c:pt idx="1406">
                  <c:v>2.92449951171875E-6</c:v>
                </c:pt>
                <c:pt idx="1407">
                  <c:v>2.9049682617187499E-6</c:v>
                </c:pt>
                <c:pt idx="1408">
                  <c:v>2.9574584960937499E-6</c:v>
                </c:pt>
                <c:pt idx="1409">
                  <c:v>2.9281616210937498E-6</c:v>
                </c:pt>
                <c:pt idx="1410">
                  <c:v>2.9284667968750001E-6</c:v>
                </c:pt>
                <c:pt idx="1411">
                  <c:v>2.92449951171875E-6</c:v>
                </c:pt>
                <c:pt idx="1412">
                  <c:v>2.9376220703124999E-6</c:v>
                </c:pt>
                <c:pt idx="1413">
                  <c:v>2.9400634765624998E-6</c:v>
                </c:pt>
                <c:pt idx="1414">
                  <c:v>2.9367065429687499E-6</c:v>
                </c:pt>
                <c:pt idx="1415">
                  <c:v>2.9159545898437499E-6</c:v>
                </c:pt>
                <c:pt idx="1416">
                  <c:v>2.9125976562499999E-6</c:v>
                </c:pt>
                <c:pt idx="1417">
                  <c:v>2.9354858398437499E-6</c:v>
                </c:pt>
                <c:pt idx="1418">
                  <c:v>2.9388427734374999E-6</c:v>
                </c:pt>
                <c:pt idx="1419">
                  <c:v>2.940673828125E-6</c:v>
                </c:pt>
                <c:pt idx="1420">
                  <c:v>2.93304443359375E-6</c:v>
                </c:pt>
                <c:pt idx="1421">
                  <c:v>2.9373168945312501E-6</c:v>
                </c:pt>
                <c:pt idx="1422">
                  <c:v>2.9476928710937499E-6</c:v>
                </c:pt>
                <c:pt idx="1423">
                  <c:v>2.9437255859375001E-6</c:v>
                </c:pt>
                <c:pt idx="1424">
                  <c:v>2.93212890625E-6</c:v>
                </c:pt>
                <c:pt idx="1425">
                  <c:v>2.9470825195312501E-6</c:v>
                </c:pt>
                <c:pt idx="1426">
                  <c:v>2.9449462890625001E-6</c:v>
                </c:pt>
                <c:pt idx="1427">
                  <c:v>2.9559326171875001E-6</c:v>
                </c:pt>
                <c:pt idx="1428">
                  <c:v>2.9302978515624998E-6</c:v>
                </c:pt>
                <c:pt idx="1429">
                  <c:v>2.9367065429687499E-6</c:v>
                </c:pt>
                <c:pt idx="1430">
                  <c:v>2.9357910156249998E-6</c:v>
                </c:pt>
                <c:pt idx="1431">
                  <c:v>2.79327392578125E-6</c:v>
                </c:pt>
                <c:pt idx="1432">
                  <c:v>2.9421997070312499E-6</c:v>
                </c:pt>
                <c:pt idx="1433">
                  <c:v>2.93426513671875E-6</c:v>
                </c:pt>
                <c:pt idx="1434">
                  <c:v>2.9391479492187502E-6</c:v>
                </c:pt>
                <c:pt idx="1435">
                  <c:v>2.9513549804687501E-6</c:v>
                </c:pt>
                <c:pt idx="1436">
                  <c:v>2.940673828125E-6</c:v>
                </c:pt>
                <c:pt idx="1437">
                  <c:v>2.9415893554687501E-6</c:v>
                </c:pt>
                <c:pt idx="1438">
                  <c:v>2.9437255859375001E-6</c:v>
                </c:pt>
                <c:pt idx="1439">
                  <c:v>2.9611206054687502E-6</c:v>
                </c:pt>
                <c:pt idx="1440">
                  <c:v>2.9272460937500002E-6</c:v>
                </c:pt>
                <c:pt idx="1441">
                  <c:v>2.9455566406249998E-6</c:v>
                </c:pt>
                <c:pt idx="1442">
                  <c:v>2.9431152343749999E-6</c:v>
                </c:pt>
                <c:pt idx="1443">
                  <c:v>2.95501708984375E-6</c:v>
                </c:pt>
                <c:pt idx="1444">
                  <c:v>2.9403686523437502E-6</c:v>
                </c:pt>
                <c:pt idx="1445">
                  <c:v>2.9525756835937501E-6</c:v>
                </c:pt>
                <c:pt idx="1446">
                  <c:v>2.9333496093749999E-6</c:v>
                </c:pt>
                <c:pt idx="1447">
                  <c:v>2.9412841796874998E-6</c:v>
                </c:pt>
                <c:pt idx="1448">
                  <c:v>2.95379638671875E-6</c:v>
                </c:pt>
                <c:pt idx="1449">
                  <c:v>2.95166015625E-6</c:v>
                </c:pt>
                <c:pt idx="1450">
                  <c:v>2.9391479492187502E-6</c:v>
                </c:pt>
                <c:pt idx="1451">
                  <c:v>2.95166015625E-6</c:v>
                </c:pt>
                <c:pt idx="1452">
                  <c:v>2.9296875000000001E-6</c:v>
                </c:pt>
                <c:pt idx="1453">
                  <c:v>2.9486083984374999E-6</c:v>
                </c:pt>
                <c:pt idx="1454">
                  <c:v>2.9373168945312501E-6</c:v>
                </c:pt>
                <c:pt idx="1455">
                  <c:v>2.8811645507812498E-6</c:v>
                </c:pt>
                <c:pt idx="1456">
                  <c:v>2.96478271484375E-6</c:v>
                </c:pt>
                <c:pt idx="1457">
                  <c:v>2.9666137695312501E-6</c:v>
                </c:pt>
                <c:pt idx="1458">
                  <c:v>2.9598999023437502E-6</c:v>
                </c:pt>
                <c:pt idx="1459">
                  <c:v>2.95379638671875E-6</c:v>
                </c:pt>
                <c:pt idx="1460">
                  <c:v>2.9519653320312499E-6</c:v>
                </c:pt>
                <c:pt idx="1461">
                  <c:v>2.9501342773437502E-6</c:v>
                </c:pt>
                <c:pt idx="1462">
                  <c:v>2.9760742187499999E-6</c:v>
                </c:pt>
                <c:pt idx="1463">
                  <c:v>2.96905517578125E-6</c:v>
                </c:pt>
                <c:pt idx="1464">
                  <c:v>2.8881835937500001E-6</c:v>
                </c:pt>
                <c:pt idx="1465">
                  <c:v>2.9742431640625002E-6</c:v>
                </c:pt>
                <c:pt idx="1466">
                  <c:v>2.9635620117187501E-6</c:v>
                </c:pt>
                <c:pt idx="1467">
                  <c:v>2.9541015624999999E-6</c:v>
                </c:pt>
                <c:pt idx="1468">
                  <c:v>2.9617309570312499E-6</c:v>
                </c:pt>
                <c:pt idx="1469">
                  <c:v>2.9727172851562499E-6</c:v>
                </c:pt>
                <c:pt idx="1470">
                  <c:v>2.96600341796875E-6</c:v>
                </c:pt>
                <c:pt idx="1471">
                  <c:v>2.9479980468750002E-6</c:v>
                </c:pt>
                <c:pt idx="1472">
                  <c:v>2.9751586914062498E-6</c:v>
                </c:pt>
                <c:pt idx="1473">
                  <c:v>2.9733276367187501E-6</c:v>
                </c:pt>
                <c:pt idx="1474">
                  <c:v>2.9763793945312502E-6</c:v>
                </c:pt>
                <c:pt idx="1475">
                  <c:v>2.9766845703125001E-6</c:v>
                </c:pt>
                <c:pt idx="1476">
                  <c:v>2.98126220703125E-6</c:v>
                </c:pt>
                <c:pt idx="1477">
                  <c:v>2.9870605468749998E-6</c:v>
                </c:pt>
                <c:pt idx="1478">
                  <c:v>2.98675537109375E-6</c:v>
                </c:pt>
                <c:pt idx="1479">
                  <c:v>2.9617309570312499E-6</c:v>
                </c:pt>
                <c:pt idx="1480">
                  <c:v>2.9568481445312501E-6</c:v>
                </c:pt>
                <c:pt idx="1481">
                  <c:v>2.9864501953125001E-6</c:v>
                </c:pt>
                <c:pt idx="1482">
                  <c:v>2.9736328125E-6</c:v>
                </c:pt>
                <c:pt idx="1483">
                  <c:v>2.9641723632812498E-6</c:v>
                </c:pt>
                <c:pt idx="1484">
                  <c:v>2.9611206054687502E-6</c:v>
                </c:pt>
                <c:pt idx="1485">
                  <c:v>2.9727172851562499E-6</c:v>
                </c:pt>
                <c:pt idx="1486">
                  <c:v>2.9711914062500001E-6</c:v>
                </c:pt>
                <c:pt idx="1487">
                  <c:v>2.9846191406249999E-6</c:v>
                </c:pt>
                <c:pt idx="1488">
                  <c:v>2.9681396484375E-6</c:v>
                </c:pt>
                <c:pt idx="1489">
                  <c:v>2.9901123046874999E-6</c:v>
                </c:pt>
                <c:pt idx="1490">
                  <c:v>2.9840087890625002E-6</c:v>
                </c:pt>
                <c:pt idx="1491">
                  <c:v>2.9895019531250002E-6</c:v>
                </c:pt>
                <c:pt idx="1492">
                  <c:v>2.9739379882812498E-6</c:v>
                </c:pt>
                <c:pt idx="1493">
                  <c:v>2.9565429687499998E-6</c:v>
                </c:pt>
                <c:pt idx="1494">
                  <c:v>2.9843139648437501E-6</c:v>
                </c:pt>
                <c:pt idx="1495">
                  <c:v>2.9904174804687498E-6</c:v>
                </c:pt>
                <c:pt idx="1496">
                  <c:v>2.9629516601562499E-6</c:v>
                </c:pt>
                <c:pt idx="1497">
                  <c:v>2.9806518554687502E-6</c:v>
                </c:pt>
                <c:pt idx="1498">
                  <c:v>3.0059814453125001E-6</c:v>
                </c:pt>
                <c:pt idx="1499">
                  <c:v>3.9794921874999996E-6</c:v>
                </c:pt>
                <c:pt idx="1500">
                  <c:v>3.9703369140624998E-6</c:v>
                </c:pt>
                <c:pt idx="1501">
                  <c:v>3.9794921874999996E-6</c:v>
                </c:pt>
                <c:pt idx="1502">
                  <c:v>3.9550781249999998E-6</c:v>
                </c:pt>
                <c:pt idx="1503">
                  <c:v>3.961181640625E-6</c:v>
                </c:pt>
                <c:pt idx="1504">
                  <c:v>3.99169921875E-6</c:v>
                </c:pt>
                <c:pt idx="1505">
                  <c:v>3.9520263671875001E-6</c:v>
                </c:pt>
                <c:pt idx="1506">
                  <c:v>3.9672851562500001E-6</c:v>
                </c:pt>
                <c:pt idx="1507">
                  <c:v>3.9733886718750003E-6</c:v>
                </c:pt>
                <c:pt idx="1508">
                  <c:v>3.9947509765624997E-6</c:v>
                </c:pt>
                <c:pt idx="1509">
                  <c:v>3.9825439453125001E-6</c:v>
                </c:pt>
                <c:pt idx="1510">
                  <c:v>3.9733886718750003E-6</c:v>
                </c:pt>
                <c:pt idx="1511">
                  <c:v>3.961181640625E-6</c:v>
                </c:pt>
                <c:pt idx="1512">
                  <c:v>3.99169921875E-6</c:v>
                </c:pt>
                <c:pt idx="1513">
                  <c:v>3.9886474609375003E-6</c:v>
                </c:pt>
                <c:pt idx="1514">
                  <c:v>3.9764404296875E-6</c:v>
                </c:pt>
                <c:pt idx="1515">
                  <c:v>3.9733886718750003E-6</c:v>
                </c:pt>
                <c:pt idx="1516">
                  <c:v>3.9855957031249998E-6</c:v>
                </c:pt>
                <c:pt idx="1517">
                  <c:v>3.9733886718750003E-6</c:v>
                </c:pt>
                <c:pt idx="1518">
                  <c:v>3.9855957031249998E-6</c:v>
                </c:pt>
                <c:pt idx="1519">
                  <c:v>3.9703369140624998E-6</c:v>
                </c:pt>
                <c:pt idx="1520">
                  <c:v>3.9703369140624998E-6</c:v>
                </c:pt>
                <c:pt idx="1521">
                  <c:v>3.9825439453125001E-6</c:v>
                </c:pt>
                <c:pt idx="1522">
                  <c:v>3.9642333984374996E-6</c:v>
                </c:pt>
                <c:pt idx="1523">
                  <c:v>3.9947509765624997E-6</c:v>
                </c:pt>
                <c:pt idx="1524">
                  <c:v>3.9703369140624998E-6</c:v>
                </c:pt>
                <c:pt idx="1525">
                  <c:v>3.9978027343750002E-6</c:v>
                </c:pt>
                <c:pt idx="1526">
                  <c:v>3.9947509765624997E-6</c:v>
                </c:pt>
                <c:pt idx="1527">
                  <c:v>3.99169921875E-6</c:v>
                </c:pt>
                <c:pt idx="1528">
                  <c:v>3.9703369140624998E-6</c:v>
                </c:pt>
                <c:pt idx="1529">
                  <c:v>4.0039062500000003E-6</c:v>
                </c:pt>
                <c:pt idx="1530">
                  <c:v>4.0130615234375002E-6</c:v>
                </c:pt>
                <c:pt idx="1531">
                  <c:v>3.9886474609375003E-6</c:v>
                </c:pt>
                <c:pt idx="1532">
                  <c:v>3.9825439453125001E-6</c:v>
                </c:pt>
                <c:pt idx="1533">
                  <c:v>3.9855957031249998E-6</c:v>
                </c:pt>
                <c:pt idx="1534">
                  <c:v>4.0008544921874998E-6</c:v>
                </c:pt>
                <c:pt idx="1535">
                  <c:v>3.99169921875E-6</c:v>
                </c:pt>
                <c:pt idx="1536">
                  <c:v>3.9855957031249998E-6</c:v>
                </c:pt>
                <c:pt idx="1537">
                  <c:v>3.99169921875E-6</c:v>
                </c:pt>
                <c:pt idx="1538">
                  <c:v>4.0039062500000003E-6</c:v>
                </c:pt>
                <c:pt idx="1539">
                  <c:v>3.9855957031249998E-6</c:v>
                </c:pt>
                <c:pt idx="1540">
                  <c:v>3.9825439453125001E-6</c:v>
                </c:pt>
                <c:pt idx="1541">
                  <c:v>3.99169921875E-6</c:v>
                </c:pt>
                <c:pt idx="1542">
                  <c:v>3.9855957031249998E-6</c:v>
                </c:pt>
                <c:pt idx="1543">
                  <c:v>4.0008544921874998E-6</c:v>
                </c:pt>
                <c:pt idx="1544">
                  <c:v>3.9825439453125001E-6</c:v>
                </c:pt>
                <c:pt idx="1545">
                  <c:v>3.9978027343750002E-6</c:v>
                </c:pt>
                <c:pt idx="1546">
                  <c:v>3.9672851562500001E-6</c:v>
                </c:pt>
                <c:pt idx="1547">
                  <c:v>4.0161132812499998E-6</c:v>
                </c:pt>
                <c:pt idx="1548">
                  <c:v>3.9642333984374996E-6</c:v>
                </c:pt>
                <c:pt idx="1549">
                  <c:v>3.9764404296875E-6</c:v>
                </c:pt>
                <c:pt idx="1550">
                  <c:v>4.0252685546874997E-6</c:v>
                </c:pt>
                <c:pt idx="1551">
                  <c:v>4.0008544921874998E-6</c:v>
                </c:pt>
                <c:pt idx="1552">
                  <c:v>3.9825439453125001E-6</c:v>
                </c:pt>
                <c:pt idx="1553">
                  <c:v>4.0283203125000002E-6</c:v>
                </c:pt>
                <c:pt idx="1554">
                  <c:v>4.0161132812499998E-6</c:v>
                </c:pt>
                <c:pt idx="1555">
                  <c:v>3.9825439453125001E-6</c:v>
                </c:pt>
                <c:pt idx="1556">
                  <c:v>3.9764404296875E-6</c:v>
                </c:pt>
                <c:pt idx="1557">
                  <c:v>4.0008544921874998E-6</c:v>
                </c:pt>
                <c:pt idx="1558">
                  <c:v>4.0039062500000003E-6</c:v>
                </c:pt>
                <c:pt idx="1559">
                  <c:v>4.0039062500000003E-6</c:v>
                </c:pt>
                <c:pt idx="1560">
                  <c:v>3.9764404296875E-6</c:v>
                </c:pt>
                <c:pt idx="1561">
                  <c:v>4.0069580078125E-6</c:v>
                </c:pt>
                <c:pt idx="1562">
                  <c:v>3.9978027343750002E-6</c:v>
                </c:pt>
                <c:pt idx="1563">
                  <c:v>4.0100097656249997E-6</c:v>
                </c:pt>
                <c:pt idx="1564">
                  <c:v>4.0039062500000003E-6</c:v>
                </c:pt>
                <c:pt idx="1565">
                  <c:v>4.0069580078125E-6</c:v>
                </c:pt>
                <c:pt idx="1566">
                  <c:v>4.022216796875E-6</c:v>
                </c:pt>
                <c:pt idx="1567">
                  <c:v>4.0252685546874997E-6</c:v>
                </c:pt>
                <c:pt idx="1568">
                  <c:v>4.0313720703124999E-6</c:v>
                </c:pt>
                <c:pt idx="1569">
                  <c:v>3.9855957031249998E-6</c:v>
                </c:pt>
                <c:pt idx="1570">
                  <c:v>4.0008544921874998E-6</c:v>
                </c:pt>
                <c:pt idx="1571">
                  <c:v>3.9978027343750002E-6</c:v>
                </c:pt>
                <c:pt idx="1572">
                  <c:v>4.0161132812499998E-6</c:v>
                </c:pt>
                <c:pt idx="1573">
                  <c:v>4.0283203125000002E-6</c:v>
                </c:pt>
                <c:pt idx="1574">
                  <c:v>4.0161132812499998E-6</c:v>
                </c:pt>
                <c:pt idx="1575">
                  <c:v>3.9886474609375003E-6</c:v>
                </c:pt>
                <c:pt idx="1576">
                  <c:v>3.9855957031249998E-6</c:v>
                </c:pt>
                <c:pt idx="1577">
                  <c:v>4.0039062500000003E-6</c:v>
                </c:pt>
                <c:pt idx="1578">
                  <c:v>4.0069580078125E-6</c:v>
                </c:pt>
                <c:pt idx="1579">
                  <c:v>4.0283203125000002E-6</c:v>
                </c:pt>
                <c:pt idx="1580">
                  <c:v>4.0100097656249997E-6</c:v>
                </c:pt>
                <c:pt idx="1581">
                  <c:v>4.0161132812499998E-6</c:v>
                </c:pt>
                <c:pt idx="1582">
                  <c:v>3.9978027343750002E-6</c:v>
                </c:pt>
                <c:pt idx="1583">
                  <c:v>4.0130615234375002E-6</c:v>
                </c:pt>
                <c:pt idx="1584">
                  <c:v>4.0100097656249997E-6</c:v>
                </c:pt>
                <c:pt idx="1585">
                  <c:v>4.0069580078125E-6</c:v>
                </c:pt>
                <c:pt idx="1586">
                  <c:v>4.0100097656249997E-6</c:v>
                </c:pt>
                <c:pt idx="1587">
                  <c:v>4.0039062500000003E-6</c:v>
                </c:pt>
                <c:pt idx="1588">
                  <c:v>4.0344238281250004E-6</c:v>
                </c:pt>
                <c:pt idx="1589">
                  <c:v>4.0069580078125E-6</c:v>
                </c:pt>
                <c:pt idx="1590">
                  <c:v>4.0069580078125E-6</c:v>
                </c:pt>
                <c:pt idx="1591">
                  <c:v>3.9855957031249998E-6</c:v>
                </c:pt>
                <c:pt idx="1592">
                  <c:v>4.0252685546874997E-6</c:v>
                </c:pt>
                <c:pt idx="1593">
                  <c:v>4.0435791015625002E-6</c:v>
                </c:pt>
                <c:pt idx="1594">
                  <c:v>4.0008544921874998E-6</c:v>
                </c:pt>
                <c:pt idx="1595">
                  <c:v>4.0313720703124999E-6</c:v>
                </c:pt>
                <c:pt idx="1596">
                  <c:v>4.0039062500000003E-6</c:v>
                </c:pt>
                <c:pt idx="1597">
                  <c:v>4.0130615234375002E-6</c:v>
                </c:pt>
                <c:pt idx="1598">
                  <c:v>4.022216796875E-6</c:v>
                </c:pt>
                <c:pt idx="1599">
                  <c:v>4.0405273437499997E-6</c:v>
                </c:pt>
                <c:pt idx="1600">
                  <c:v>4.0191650390625004E-6</c:v>
                </c:pt>
                <c:pt idx="1601">
                  <c:v>4.0100097656249997E-6</c:v>
                </c:pt>
                <c:pt idx="1602">
                  <c:v>3.99169921875E-6</c:v>
                </c:pt>
                <c:pt idx="1603">
                  <c:v>4.0252685546874997E-6</c:v>
                </c:pt>
                <c:pt idx="1604">
                  <c:v>4.0100097656249997E-6</c:v>
                </c:pt>
                <c:pt idx="1605">
                  <c:v>4.0344238281250004E-6</c:v>
                </c:pt>
                <c:pt idx="1606">
                  <c:v>4.022216796875E-6</c:v>
                </c:pt>
                <c:pt idx="1607">
                  <c:v>4.0313720703124999E-6</c:v>
                </c:pt>
                <c:pt idx="1608">
                  <c:v>4.0405273437499997E-6</c:v>
                </c:pt>
                <c:pt idx="1609">
                  <c:v>4.0161132812499998E-6</c:v>
                </c:pt>
                <c:pt idx="1610">
                  <c:v>4.0252685546874997E-6</c:v>
                </c:pt>
                <c:pt idx="1611">
                  <c:v>4.0283203125000002E-6</c:v>
                </c:pt>
                <c:pt idx="1612">
                  <c:v>4.0405273437499997E-6</c:v>
                </c:pt>
                <c:pt idx="1613">
                  <c:v>4.0252685546874997E-6</c:v>
                </c:pt>
                <c:pt idx="1614">
                  <c:v>4.0466308593749999E-6</c:v>
                </c:pt>
                <c:pt idx="1615">
                  <c:v>4.022216796875E-6</c:v>
                </c:pt>
                <c:pt idx="1616">
                  <c:v>4.0557861328124997E-6</c:v>
                </c:pt>
                <c:pt idx="1617">
                  <c:v>4.0466308593749999E-6</c:v>
                </c:pt>
                <c:pt idx="1618">
                  <c:v>4.0466308593749999E-6</c:v>
                </c:pt>
                <c:pt idx="1619">
                  <c:v>5.2429199218750003E-6</c:v>
                </c:pt>
                <c:pt idx="1620">
                  <c:v>2.6898193359374999E-5</c:v>
                </c:pt>
                <c:pt idx="1621">
                  <c:v>5.5114746093750002E-5</c:v>
                </c:pt>
                <c:pt idx="1622">
                  <c:v>7.0220947265625005E-5</c:v>
                </c:pt>
                <c:pt idx="1623">
                  <c:v>1.29364013671875E-4</c:v>
                </c:pt>
                <c:pt idx="1624">
                  <c:v>7.4371337890624995E-5</c:v>
                </c:pt>
                <c:pt idx="1625">
                  <c:v>1.3940429687499999E-4</c:v>
                </c:pt>
                <c:pt idx="1626">
                  <c:v>2.6495361328125001E-4</c:v>
                </c:pt>
                <c:pt idx="1627">
                  <c:v>2.8353881835937501E-4</c:v>
                </c:pt>
                <c:pt idx="1628">
                  <c:v>3.5931396484374997E-4</c:v>
                </c:pt>
                <c:pt idx="1629">
                  <c:v>4.05426025390625E-4</c:v>
                </c:pt>
                <c:pt idx="1630">
                  <c:v>4.56207275390625E-4</c:v>
                </c:pt>
                <c:pt idx="1631">
                  <c:v>4.3304443359374998E-4</c:v>
                </c:pt>
                <c:pt idx="1632">
                  <c:v>4.8901367187500003E-4</c:v>
                </c:pt>
                <c:pt idx="1633">
                  <c:v>5.2032470703125002E-4</c:v>
                </c:pt>
                <c:pt idx="1634">
                  <c:v>6.4636230468749999E-4</c:v>
                </c:pt>
                <c:pt idx="1635">
                  <c:v>6.5155029296875004E-4</c:v>
                </c:pt>
                <c:pt idx="1636">
                  <c:v>6.6162109374999999E-4</c:v>
                </c:pt>
                <c:pt idx="1637">
                  <c:v>6.6864013671875E-4</c:v>
                </c:pt>
                <c:pt idx="1638">
                  <c:v>7.4371337890625003E-4</c:v>
                </c:pt>
                <c:pt idx="1639">
                  <c:v>8.5296630859374998E-4</c:v>
                </c:pt>
                <c:pt idx="1640">
                  <c:v>1.0064697265624999E-3</c:v>
                </c:pt>
                <c:pt idx="1641">
                  <c:v>1.0717773437499999E-3</c:v>
                </c:pt>
                <c:pt idx="1642">
                  <c:v>1.0186767578125001E-3</c:v>
                </c:pt>
                <c:pt idx="1643">
                  <c:v>1.0729980468749999E-3</c:v>
                </c:pt>
                <c:pt idx="1644">
                  <c:v>1.2994384765624999E-3</c:v>
                </c:pt>
                <c:pt idx="1645">
                  <c:v>1.3333129882812499E-3</c:v>
                </c:pt>
                <c:pt idx="1646">
                  <c:v>1.3214111328124999E-3</c:v>
                </c:pt>
                <c:pt idx="1647">
                  <c:v>1.456298828125E-3</c:v>
                </c:pt>
                <c:pt idx="1648">
                  <c:v>1.3638305664062499E-3</c:v>
                </c:pt>
                <c:pt idx="1649">
                  <c:v>1.3739013671875001E-3</c:v>
                </c:pt>
                <c:pt idx="1650">
                  <c:v>1.34735107421875E-3</c:v>
                </c:pt>
                <c:pt idx="1651">
                  <c:v>1.3604736328124999E-3</c:v>
                </c:pt>
                <c:pt idx="1652">
                  <c:v>1.50299072265625E-3</c:v>
                </c:pt>
                <c:pt idx="1653">
                  <c:v>1.5808105468749999E-3</c:v>
                </c:pt>
                <c:pt idx="1654">
                  <c:v>1.5997314453125001E-3</c:v>
                </c:pt>
                <c:pt idx="1655">
                  <c:v>1.6412353515625E-3</c:v>
                </c:pt>
                <c:pt idx="1656">
                  <c:v>1.6021728515625E-3</c:v>
                </c:pt>
                <c:pt idx="1657">
                  <c:v>1.5625000000000001E-3</c:v>
                </c:pt>
                <c:pt idx="1658">
                  <c:v>1.5463256835937501E-3</c:v>
                </c:pt>
                <c:pt idx="1659">
                  <c:v>1.5121459960937499E-3</c:v>
                </c:pt>
                <c:pt idx="1660">
                  <c:v>1.54571533203125E-3</c:v>
                </c:pt>
                <c:pt idx="1661">
                  <c:v>1.6198730468749999E-3</c:v>
                </c:pt>
                <c:pt idx="1662">
                  <c:v>1.7294311523437501E-3</c:v>
                </c:pt>
                <c:pt idx="1663">
                  <c:v>1.9122314453124999E-3</c:v>
                </c:pt>
                <c:pt idx="1664">
                  <c:v>1.98455810546875E-3</c:v>
                </c:pt>
                <c:pt idx="1665">
                  <c:v>2.3590087890624999E-3</c:v>
                </c:pt>
                <c:pt idx="1666">
                  <c:v>2.4468994140625002E-3</c:v>
                </c:pt>
                <c:pt idx="1667">
                  <c:v>2.69744873046875E-3</c:v>
                </c:pt>
                <c:pt idx="1668">
                  <c:v>2.4954223632812499E-3</c:v>
                </c:pt>
                <c:pt idx="1669">
                  <c:v>2.8091430664062499E-3</c:v>
                </c:pt>
                <c:pt idx="1670">
                  <c:v>2.7600097656249999E-3</c:v>
                </c:pt>
                <c:pt idx="1671">
                  <c:v>2.60162353515625E-3</c:v>
                </c:pt>
                <c:pt idx="1672">
                  <c:v>2.6287841796875E-3</c:v>
                </c:pt>
                <c:pt idx="1673">
                  <c:v>2.9354858398437499E-3</c:v>
                </c:pt>
                <c:pt idx="1674">
                  <c:v>3.0621337890625001E-3</c:v>
                </c:pt>
                <c:pt idx="1675">
                  <c:v>2.9437255859374998E-3</c:v>
                </c:pt>
                <c:pt idx="1676">
                  <c:v>3.2647705078125001E-3</c:v>
                </c:pt>
                <c:pt idx="1677">
                  <c:v>3.1781005859375E-3</c:v>
                </c:pt>
                <c:pt idx="1678">
                  <c:v>3.1176757812499999E-3</c:v>
                </c:pt>
                <c:pt idx="1679">
                  <c:v>3.2376098632812501E-3</c:v>
                </c:pt>
                <c:pt idx="1680">
                  <c:v>3.1353759765624998E-3</c:v>
                </c:pt>
                <c:pt idx="1681">
                  <c:v>3.3728027343749999E-3</c:v>
                </c:pt>
                <c:pt idx="1682">
                  <c:v>3.5284423828125001E-3</c:v>
                </c:pt>
                <c:pt idx="1683">
                  <c:v>3.4939575195312498E-3</c:v>
                </c:pt>
                <c:pt idx="1684">
                  <c:v>3.4329223632812498E-3</c:v>
                </c:pt>
                <c:pt idx="1685">
                  <c:v>3.5833740234375001E-3</c:v>
                </c:pt>
                <c:pt idx="1686">
                  <c:v>3.6203002929687499E-3</c:v>
                </c:pt>
                <c:pt idx="1687">
                  <c:v>3.6676025390625002E-3</c:v>
                </c:pt>
                <c:pt idx="1688">
                  <c:v>3.6941528320312499E-3</c:v>
                </c:pt>
                <c:pt idx="1689">
                  <c:v>3.7759399414062501E-3</c:v>
                </c:pt>
                <c:pt idx="1690">
                  <c:v>3.9035034179687499E-3</c:v>
                </c:pt>
                <c:pt idx="1691">
                  <c:v>3.9355468750000002E-3</c:v>
                </c:pt>
                <c:pt idx="1692">
                  <c:v>3.9337158203125002E-3</c:v>
                </c:pt>
                <c:pt idx="1693">
                  <c:v>4.1839599609374998E-3</c:v>
                </c:pt>
                <c:pt idx="1694">
                  <c:v>4.2453002929687504E-3</c:v>
                </c:pt>
                <c:pt idx="1695">
                  <c:v>4.1531372070312501E-3</c:v>
                </c:pt>
                <c:pt idx="1696">
                  <c:v>4.3814086914062498E-3</c:v>
                </c:pt>
                <c:pt idx="1697">
                  <c:v>4.2449951171874998E-3</c:v>
                </c:pt>
                <c:pt idx="1698">
                  <c:v>4.1976928710937503E-3</c:v>
                </c:pt>
                <c:pt idx="1699">
                  <c:v>4.2221069335937498E-3</c:v>
                </c:pt>
                <c:pt idx="1700">
                  <c:v>4.2443847656250004E-3</c:v>
                </c:pt>
                <c:pt idx="1701">
                  <c:v>4.2047119140625E-3</c:v>
                </c:pt>
                <c:pt idx="1702">
                  <c:v>4.4418334960937503E-3</c:v>
                </c:pt>
                <c:pt idx="1703">
                  <c:v>4.3835449218749996E-3</c:v>
                </c:pt>
                <c:pt idx="1704">
                  <c:v>4.6273803710937499E-3</c:v>
                </c:pt>
                <c:pt idx="1705">
                  <c:v>4.6423339843750001E-3</c:v>
                </c:pt>
                <c:pt idx="1706">
                  <c:v>4.6148681640625E-3</c:v>
                </c:pt>
                <c:pt idx="1707">
                  <c:v>4.7644042968750001E-3</c:v>
                </c:pt>
                <c:pt idx="1708">
                  <c:v>4.9899291992187497E-3</c:v>
                </c:pt>
                <c:pt idx="1709">
                  <c:v>5.0634765624999996E-3</c:v>
                </c:pt>
                <c:pt idx="1710">
                  <c:v>5.1318359374999999E-3</c:v>
                </c:pt>
                <c:pt idx="1711">
                  <c:v>5.1541137695312496E-3</c:v>
                </c:pt>
                <c:pt idx="1712">
                  <c:v>5.10498046875E-3</c:v>
                </c:pt>
                <c:pt idx="1713">
                  <c:v>5.1852416992187499E-3</c:v>
                </c:pt>
                <c:pt idx="1714">
                  <c:v>5.1364135742187501E-3</c:v>
                </c:pt>
                <c:pt idx="1715">
                  <c:v>5.1458740234375001E-3</c:v>
                </c:pt>
                <c:pt idx="1716">
                  <c:v>5.1907348632812501E-3</c:v>
                </c:pt>
                <c:pt idx="1717">
                  <c:v>5.2285766601562504E-3</c:v>
                </c:pt>
                <c:pt idx="1718">
                  <c:v>5.2655029296874998E-3</c:v>
                </c:pt>
                <c:pt idx="1719">
                  <c:v>5.2200317382812503E-3</c:v>
                </c:pt>
                <c:pt idx="1720">
                  <c:v>5.2276611328125003E-3</c:v>
                </c:pt>
                <c:pt idx="1721">
                  <c:v>5.21942138671875E-3</c:v>
                </c:pt>
                <c:pt idx="1722">
                  <c:v>5.1980590820312504E-3</c:v>
                </c:pt>
                <c:pt idx="1723">
                  <c:v>5.2947998046875E-3</c:v>
                </c:pt>
                <c:pt idx="1724">
                  <c:v>5.3353881835937504E-3</c:v>
                </c:pt>
                <c:pt idx="1725">
                  <c:v>5.4492187500000001E-3</c:v>
                </c:pt>
                <c:pt idx="1726">
                  <c:v>5.4446411132812499E-3</c:v>
                </c:pt>
                <c:pt idx="1727">
                  <c:v>5.4165649414062503E-3</c:v>
                </c:pt>
                <c:pt idx="1728">
                  <c:v>5.42449951171875E-3</c:v>
                </c:pt>
                <c:pt idx="1729">
                  <c:v>5.4412841796875003E-3</c:v>
                </c:pt>
                <c:pt idx="1730">
                  <c:v>5.4043579101562501E-3</c:v>
                </c:pt>
                <c:pt idx="1731">
                  <c:v>5.3958129882812501E-3</c:v>
                </c:pt>
                <c:pt idx="1732">
                  <c:v>5.4611206054687497E-3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085-4F9A-914A-55BA7700EC32}"/>
            </c:ext>
          </c:extLst>
        </c:ser>
        <c:ser>
          <c:idx val="1"/>
          <c:order val="1"/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Sheet1!$F$1:$F$2486</c:f>
              <c:numCache>
                <c:formatCode>General</c:formatCode>
                <c:ptCount val="2486"/>
                <c:pt idx="0">
                  <c:v>-1.226</c:v>
                </c:pt>
                <c:pt idx="1">
                  <c:v>-1.2250000000000001</c:v>
                </c:pt>
                <c:pt idx="2">
                  <c:v>-1.224</c:v>
                </c:pt>
                <c:pt idx="3">
                  <c:v>-1.2230000000000001</c:v>
                </c:pt>
                <c:pt idx="4">
                  <c:v>-1.222</c:v>
                </c:pt>
                <c:pt idx="5">
                  <c:v>-1.2210000000000001</c:v>
                </c:pt>
                <c:pt idx="6">
                  <c:v>-1.22</c:v>
                </c:pt>
                <c:pt idx="7">
                  <c:v>-1.2190000000000001</c:v>
                </c:pt>
                <c:pt idx="8">
                  <c:v>-1.218</c:v>
                </c:pt>
                <c:pt idx="9">
                  <c:v>-1.2170000000000001</c:v>
                </c:pt>
                <c:pt idx="10">
                  <c:v>-1.216</c:v>
                </c:pt>
                <c:pt idx="11">
                  <c:v>-1.2150000000000001</c:v>
                </c:pt>
                <c:pt idx="12">
                  <c:v>-1.214</c:v>
                </c:pt>
                <c:pt idx="13">
                  <c:v>-1.2130000000000001</c:v>
                </c:pt>
                <c:pt idx="14">
                  <c:v>-1.212</c:v>
                </c:pt>
                <c:pt idx="15">
                  <c:v>-1.2110000000000001</c:v>
                </c:pt>
                <c:pt idx="16">
                  <c:v>-1.21</c:v>
                </c:pt>
                <c:pt idx="17">
                  <c:v>-1.2090000000000001</c:v>
                </c:pt>
                <c:pt idx="18">
                  <c:v>-1.208</c:v>
                </c:pt>
                <c:pt idx="19">
                  <c:v>-1.2070000000000001</c:v>
                </c:pt>
                <c:pt idx="20">
                  <c:v>-1.206</c:v>
                </c:pt>
                <c:pt idx="21">
                  <c:v>-1.2050000000000001</c:v>
                </c:pt>
                <c:pt idx="22">
                  <c:v>-1.204</c:v>
                </c:pt>
                <c:pt idx="23">
                  <c:v>-1.2030000000000001</c:v>
                </c:pt>
                <c:pt idx="24">
                  <c:v>-1.202</c:v>
                </c:pt>
                <c:pt idx="25">
                  <c:v>-1.2010000000000001</c:v>
                </c:pt>
                <c:pt idx="26">
                  <c:v>-1.2</c:v>
                </c:pt>
                <c:pt idx="27">
                  <c:v>-1.1990000000000001</c:v>
                </c:pt>
                <c:pt idx="28">
                  <c:v>-1.198</c:v>
                </c:pt>
                <c:pt idx="29">
                  <c:v>-1.1970000000000001</c:v>
                </c:pt>
                <c:pt idx="30">
                  <c:v>-1.196</c:v>
                </c:pt>
                <c:pt idx="31">
                  <c:v>-1.1950000000000001</c:v>
                </c:pt>
                <c:pt idx="32">
                  <c:v>-1.194</c:v>
                </c:pt>
                <c:pt idx="33">
                  <c:v>-1.1930000000000001</c:v>
                </c:pt>
                <c:pt idx="34">
                  <c:v>-1.1919999999999999</c:v>
                </c:pt>
                <c:pt idx="35">
                  <c:v>-1.1910000000000001</c:v>
                </c:pt>
                <c:pt idx="36">
                  <c:v>-1.19</c:v>
                </c:pt>
                <c:pt idx="37">
                  <c:v>-1.1890000000000001</c:v>
                </c:pt>
                <c:pt idx="38">
                  <c:v>-1.1879999999999999</c:v>
                </c:pt>
                <c:pt idx="39">
                  <c:v>-1.1870000000000001</c:v>
                </c:pt>
                <c:pt idx="40">
                  <c:v>-1.1859999999999999</c:v>
                </c:pt>
                <c:pt idx="41">
                  <c:v>-1.1850000000000001</c:v>
                </c:pt>
                <c:pt idx="42">
                  <c:v>-1.1839999999999999</c:v>
                </c:pt>
                <c:pt idx="43">
                  <c:v>-1.1830000000000001</c:v>
                </c:pt>
                <c:pt idx="44">
                  <c:v>-1.1819999999999999</c:v>
                </c:pt>
                <c:pt idx="45">
                  <c:v>-1.181</c:v>
                </c:pt>
                <c:pt idx="46">
                  <c:v>-1.18</c:v>
                </c:pt>
                <c:pt idx="47">
                  <c:v>-1.179</c:v>
                </c:pt>
                <c:pt idx="48">
                  <c:v>-1.1779999999999999</c:v>
                </c:pt>
                <c:pt idx="49">
                  <c:v>-1.177</c:v>
                </c:pt>
                <c:pt idx="50">
                  <c:v>-1.1759999999999999</c:v>
                </c:pt>
                <c:pt idx="51">
                  <c:v>-1.175</c:v>
                </c:pt>
                <c:pt idx="52">
                  <c:v>-1.1739999999999999</c:v>
                </c:pt>
                <c:pt idx="53">
                  <c:v>-1.173</c:v>
                </c:pt>
                <c:pt idx="54">
                  <c:v>-1.1719999999999999</c:v>
                </c:pt>
                <c:pt idx="55">
                  <c:v>-1.171</c:v>
                </c:pt>
                <c:pt idx="56">
                  <c:v>-1.17</c:v>
                </c:pt>
                <c:pt idx="57">
                  <c:v>-1.169</c:v>
                </c:pt>
                <c:pt idx="58">
                  <c:v>-1.1679999999999999</c:v>
                </c:pt>
                <c:pt idx="59">
                  <c:v>-1.167</c:v>
                </c:pt>
                <c:pt idx="60">
                  <c:v>-1.1659999999999999</c:v>
                </c:pt>
                <c:pt idx="61">
                  <c:v>-1.165</c:v>
                </c:pt>
                <c:pt idx="62">
                  <c:v>-1.1639999999999999</c:v>
                </c:pt>
                <c:pt idx="63">
                  <c:v>-1.163</c:v>
                </c:pt>
                <c:pt idx="64">
                  <c:v>-1.1619999999999999</c:v>
                </c:pt>
                <c:pt idx="65">
                  <c:v>-1.161</c:v>
                </c:pt>
                <c:pt idx="66">
                  <c:v>-1.1599999999999999</c:v>
                </c:pt>
                <c:pt idx="67">
                  <c:v>-1.159</c:v>
                </c:pt>
                <c:pt idx="68">
                  <c:v>-1.1579999999999999</c:v>
                </c:pt>
                <c:pt idx="69">
                  <c:v>-1.157</c:v>
                </c:pt>
                <c:pt idx="70">
                  <c:v>-1.1559999999999999</c:v>
                </c:pt>
                <c:pt idx="71">
                  <c:v>-1.155</c:v>
                </c:pt>
                <c:pt idx="72">
                  <c:v>-1.1539999999999999</c:v>
                </c:pt>
                <c:pt idx="73">
                  <c:v>-1.153</c:v>
                </c:pt>
                <c:pt idx="74">
                  <c:v>-1.1519999999999999</c:v>
                </c:pt>
                <c:pt idx="75">
                  <c:v>-1.151</c:v>
                </c:pt>
                <c:pt idx="76">
                  <c:v>-1.1499999999999999</c:v>
                </c:pt>
                <c:pt idx="77">
                  <c:v>-1.149</c:v>
                </c:pt>
                <c:pt idx="78">
                  <c:v>-1.1479999999999999</c:v>
                </c:pt>
                <c:pt idx="79">
                  <c:v>-1.147</c:v>
                </c:pt>
                <c:pt idx="80">
                  <c:v>-1.1459999999999999</c:v>
                </c:pt>
                <c:pt idx="81">
                  <c:v>-1.145</c:v>
                </c:pt>
                <c:pt idx="82">
                  <c:v>-1.1439999999999999</c:v>
                </c:pt>
                <c:pt idx="83">
                  <c:v>-1.143</c:v>
                </c:pt>
                <c:pt idx="84">
                  <c:v>-1.1419999999999999</c:v>
                </c:pt>
                <c:pt idx="85">
                  <c:v>-1.141</c:v>
                </c:pt>
                <c:pt idx="86">
                  <c:v>-1.1399999999999999</c:v>
                </c:pt>
                <c:pt idx="87">
                  <c:v>-1.139</c:v>
                </c:pt>
                <c:pt idx="88">
                  <c:v>-1.1379999999999999</c:v>
                </c:pt>
                <c:pt idx="89">
                  <c:v>-1.137</c:v>
                </c:pt>
                <c:pt idx="90">
                  <c:v>-1.1359999999999999</c:v>
                </c:pt>
                <c:pt idx="91">
                  <c:v>-1.135</c:v>
                </c:pt>
                <c:pt idx="92">
                  <c:v>-1.1339999999999999</c:v>
                </c:pt>
                <c:pt idx="93">
                  <c:v>-1.133</c:v>
                </c:pt>
                <c:pt idx="94">
                  <c:v>-1.1319999999999999</c:v>
                </c:pt>
                <c:pt idx="95">
                  <c:v>-1.131</c:v>
                </c:pt>
                <c:pt idx="96">
                  <c:v>-1.1299999999999999</c:v>
                </c:pt>
                <c:pt idx="97">
                  <c:v>-1.129</c:v>
                </c:pt>
                <c:pt idx="98">
                  <c:v>-1.1279999999999999</c:v>
                </c:pt>
                <c:pt idx="99">
                  <c:v>-1.127</c:v>
                </c:pt>
                <c:pt idx="100">
                  <c:v>-1.1259999999999999</c:v>
                </c:pt>
                <c:pt idx="101">
                  <c:v>-1.125</c:v>
                </c:pt>
                <c:pt idx="102">
                  <c:v>-1.1240000000000001</c:v>
                </c:pt>
                <c:pt idx="103">
                  <c:v>-1.123</c:v>
                </c:pt>
                <c:pt idx="104">
                  <c:v>-1.1220000000000001</c:v>
                </c:pt>
                <c:pt idx="105">
                  <c:v>-1.121</c:v>
                </c:pt>
                <c:pt idx="106">
                  <c:v>-1.1200000000000001</c:v>
                </c:pt>
                <c:pt idx="107">
                  <c:v>-1.119</c:v>
                </c:pt>
                <c:pt idx="108">
                  <c:v>-1.1180000000000001</c:v>
                </c:pt>
                <c:pt idx="109">
                  <c:v>-1.117</c:v>
                </c:pt>
                <c:pt idx="110">
                  <c:v>-1.1160000000000001</c:v>
                </c:pt>
                <c:pt idx="111">
                  <c:v>-1.115</c:v>
                </c:pt>
                <c:pt idx="112">
                  <c:v>-1.1140000000000001</c:v>
                </c:pt>
                <c:pt idx="113">
                  <c:v>-1.113</c:v>
                </c:pt>
                <c:pt idx="114">
                  <c:v>-1.1120000000000001</c:v>
                </c:pt>
                <c:pt idx="115">
                  <c:v>-1.111</c:v>
                </c:pt>
                <c:pt idx="116">
                  <c:v>-1.1100000000000001</c:v>
                </c:pt>
                <c:pt idx="117">
                  <c:v>-1.109</c:v>
                </c:pt>
                <c:pt idx="118">
                  <c:v>-1.1080000000000001</c:v>
                </c:pt>
                <c:pt idx="119">
                  <c:v>-1.107</c:v>
                </c:pt>
                <c:pt idx="120">
                  <c:v>-1.1060000000000001</c:v>
                </c:pt>
                <c:pt idx="121">
                  <c:v>-1.105</c:v>
                </c:pt>
                <c:pt idx="122">
                  <c:v>-1.1040000000000001</c:v>
                </c:pt>
                <c:pt idx="123">
                  <c:v>-1.103</c:v>
                </c:pt>
                <c:pt idx="124">
                  <c:v>-1.1020000000000001</c:v>
                </c:pt>
                <c:pt idx="125">
                  <c:v>-1.101</c:v>
                </c:pt>
                <c:pt idx="126">
                  <c:v>-1.1000000000000001</c:v>
                </c:pt>
                <c:pt idx="127">
                  <c:v>-1.099</c:v>
                </c:pt>
                <c:pt idx="128">
                  <c:v>-1.0980000000000001</c:v>
                </c:pt>
                <c:pt idx="129">
                  <c:v>-1.097</c:v>
                </c:pt>
                <c:pt idx="130">
                  <c:v>-1.0960000000000001</c:v>
                </c:pt>
                <c:pt idx="131">
                  <c:v>-1.095</c:v>
                </c:pt>
                <c:pt idx="132">
                  <c:v>-1.0940000000000001</c:v>
                </c:pt>
                <c:pt idx="133">
                  <c:v>-1.093</c:v>
                </c:pt>
                <c:pt idx="134">
                  <c:v>-1.0920000000000001</c:v>
                </c:pt>
                <c:pt idx="135">
                  <c:v>-1.091</c:v>
                </c:pt>
                <c:pt idx="136">
                  <c:v>-1.0900000000000001</c:v>
                </c:pt>
                <c:pt idx="137">
                  <c:v>-1.089</c:v>
                </c:pt>
                <c:pt idx="138">
                  <c:v>-1.0880000000000001</c:v>
                </c:pt>
                <c:pt idx="139">
                  <c:v>-1.087</c:v>
                </c:pt>
                <c:pt idx="140">
                  <c:v>-1.0860000000000001</c:v>
                </c:pt>
                <c:pt idx="141">
                  <c:v>-1.085</c:v>
                </c:pt>
                <c:pt idx="142">
                  <c:v>-1.0840000000000001</c:v>
                </c:pt>
                <c:pt idx="143">
                  <c:v>-1.083</c:v>
                </c:pt>
                <c:pt idx="144">
                  <c:v>-1.0820000000000001</c:v>
                </c:pt>
                <c:pt idx="145">
                  <c:v>-1.081</c:v>
                </c:pt>
                <c:pt idx="146">
                  <c:v>-1.08</c:v>
                </c:pt>
                <c:pt idx="147">
                  <c:v>-1.079</c:v>
                </c:pt>
                <c:pt idx="148">
                  <c:v>-1.0780000000000001</c:v>
                </c:pt>
                <c:pt idx="149">
                  <c:v>-1.077</c:v>
                </c:pt>
                <c:pt idx="150">
                  <c:v>-1.0760000000000001</c:v>
                </c:pt>
                <c:pt idx="151">
                  <c:v>-1.075</c:v>
                </c:pt>
                <c:pt idx="152">
                  <c:v>-1.0740000000000001</c:v>
                </c:pt>
                <c:pt idx="153">
                  <c:v>-1.073</c:v>
                </c:pt>
                <c:pt idx="154">
                  <c:v>-1.0720000000000001</c:v>
                </c:pt>
                <c:pt idx="155">
                  <c:v>-1.071</c:v>
                </c:pt>
                <c:pt idx="156">
                  <c:v>-1.07</c:v>
                </c:pt>
                <c:pt idx="157">
                  <c:v>-1.069</c:v>
                </c:pt>
                <c:pt idx="158">
                  <c:v>-1.0680000000000001</c:v>
                </c:pt>
                <c:pt idx="159">
                  <c:v>-1.0669999999999999</c:v>
                </c:pt>
                <c:pt idx="160">
                  <c:v>-1.0660000000000001</c:v>
                </c:pt>
                <c:pt idx="161">
                  <c:v>-1.0649999999999999</c:v>
                </c:pt>
                <c:pt idx="162">
                  <c:v>-1.0640000000000001</c:v>
                </c:pt>
                <c:pt idx="163">
                  <c:v>-1.0629999999999999</c:v>
                </c:pt>
                <c:pt idx="164">
                  <c:v>-1.0620000000000001</c:v>
                </c:pt>
                <c:pt idx="165">
                  <c:v>-1.0609999999999999</c:v>
                </c:pt>
                <c:pt idx="166">
                  <c:v>-1.06</c:v>
                </c:pt>
                <c:pt idx="167">
                  <c:v>-1.0589999999999999</c:v>
                </c:pt>
                <c:pt idx="168">
                  <c:v>-1.0580000000000001</c:v>
                </c:pt>
                <c:pt idx="169">
                  <c:v>-1.0569999999999999</c:v>
                </c:pt>
                <c:pt idx="170">
                  <c:v>-1.056</c:v>
                </c:pt>
                <c:pt idx="171">
                  <c:v>-1.0549999999999999</c:v>
                </c:pt>
                <c:pt idx="172">
                  <c:v>-1.054</c:v>
                </c:pt>
                <c:pt idx="173">
                  <c:v>-1.0529999999999999</c:v>
                </c:pt>
                <c:pt idx="174">
                  <c:v>-1.052</c:v>
                </c:pt>
                <c:pt idx="175">
                  <c:v>-1.0509999999999999</c:v>
                </c:pt>
                <c:pt idx="176">
                  <c:v>-1.05</c:v>
                </c:pt>
                <c:pt idx="177">
                  <c:v>-1.0489999999999999</c:v>
                </c:pt>
                <c:pt idx="178">
                  <c:v>-1.048</c:v>
                </c:pt>
                <c:pt idx="179">
                  <c:v>-1.0469999999999999</c:v>
                </c:pt>
                <c:pt idx="180">
                  <c:v>-1.046</c:v>
                </c:pt>
                <c:pt idx="181">
                  <c:v>-1.0449999999999999</c:v>
                </c:pt>
                <c:pt idx="182">
                  <c:v>-1.044</c:v>
                </c:pt>
                <c:pt idx="183">
                  <c:v>-1.0429999999999999</c:v>
                </c:pt>
                <c:pt idx="184">
                  <c:v>-1.042</c:v>
                </c:pt>
                <c:pt idx="185">
                  <c:v>-1.0409999999999999</c:v>
                </c:pt>
                <c:pt idx="186">
                  <c:v>-1.04</c:v>
                </c:pt>
                <c:pt idx="187">
                  <c:v>-1.0389999999999999</c:v>
                </c:pt>
                <c:pt idx="188">
                  <c:v>-1.038</c:v>
                </c:pt>
                <c:pt idx="189">
                  <c:v>-1.0369999999999999</c:v>
                </c:pt>
                <c:pt idx="190">
                  <c:v>-1.036</c:v>
                </c:pt>
                <c:pt idx="191">
                  <c:v>-1.0349999999999999</c:v>
                </c:pt>
                <c:pt idx="192">
                  <c:v>-1.034</c:v>
                </c:pt>
                <c:pt idx="193">
                  <c:v>-1.0329999999999999</c:v>
                </c:pt>
                <c:pt idx="194">
                  <c:v>-1.032</c:v>
                </c:pt>
                <c:pt idx="195">
                  <c:v>-1.0309999999999999</c:v>
                </c:pt>
                <c:pt idx="196">
                  <c:v>-1.03</c:v>
                </c:pt>
                <c:pt idx="197">
                  <c:v>-1.0289999999999999</c:v>
                </c:pt>
                <c:pt idx="198">
                  <c:v>-1.028</c:v>
                </c:pt>
                <c:pt idx="199">
                  <c:v>-1.0269999999999999</c:v>
                </c:pt>
                <c:pt idx="200">
                  <c:v>-1.026</c:v>
                </c:pt>
                <c:pt idx="201">
                  <c:v>-1.0249999999999999</c:v>
                </c:pt>
                <c:pt idx="202">
                  <c:v>-1.024</c:v>
                </c:pt>
                <c:pt idx="203">
                  <c:v>-1.0229999999999999</c:v>
                </c:pt>
                <c:pt idx="204">
                  <c:v>-1.022</c:v>
                </c:pt>
                <c:pt idx="205">
                  <c:v>-1.0209999999999999</c:v>
                </c:pt>
                <c:pt idx="206">
                  <c:v>-1.02</c:v>
                </c:pt>
                <c:pt idx="207">
                  <c:v>-1.0189999999999999</c:v>
                </c:pt>
                <c:pt idx="208">
                  <c:v>-1.018</c:v>
                </c:pt>
                <c:pt idx="209">
                  <c:v>-1.0169999999999999</c:v>
                </c:pt>
                <c:pt idx="210">
                  <c:v>-1.016</c:v>
                </c:pt>
                <c:pt idx="211">
                  <c:v>-1.0149999999999999</c:v>
                </c:pt>
                <c:pt idx="212">
                  <c:v>-1.014</c:v>
                </c:pt>
                <c:pt idx="213">
                  <c:v>-1.0129999999999999</c:v>
                </c:pt>
                <c:pt idx="214">
                  <c:v>-1.012</c:v>
                </c:pt>
                <c:pt idx="215">
                  <c:v>-1.0109999999999999</c:v>
                </c:pt>
                <c:pt idx="216">
                  <c:v>-1.01</c:v>
                </c:pt>
                <c:pt idx="217">
                  <c:v>-1.0089999999999999</c:v>
                </c:pt>
                <c:pt idx="218">
                  <c:v>-1.008</c:v>
                </c:pt>
                <c:pt idx="219">
                  <c:v>-1.0069999999999999</c:v>
                </c:pt>
                <c:pt idx="220">
                  <c:v>-1.006</c:v>
                </c:pt>
                <c:pt idx="221">
                  <c:v>-1.0049999999999999</c:v>
                </c:pt>
                <c:pt idx="222">
                  <c:v>-1.004</c:v>
                </c:pt>
                <c:pt idx="223">
                  <c:v>-1.0029999999999999</c:v>
                </c:pt>
                <c:pt idx="224">
                  <c:v>-1.002</c:v>
                </c:pt>
                <c:pt idx="225">
                  <c:v>-1.0009999999999999</c:v>
                </c:pt>
                <c:pt idx="226">
                  <c:v>-1</c:v>
                </c:pt>
                <c:pt idx="227">
                  <c:v>-0.999</c:v>
                </c:pt>
                <c:pt idx="228">
                  <c:v>-0.998</c:v>
                </c:pt>
                <c:pt idx="229">
                  <c:v>-0.997</c:v>
                </c:pt>
                <c:pt idx="230">
                  <c:v>-0.996</c:v>
                </c:pt>
                <c:pt idx="231">
                  <c:v>-0.995</c:v>
                </c:pt>
                <c:pt idx="232">
                  <c:v>-0.99399999999999999</c:v>
                </c:pt>
                <c:pt idx="233">
                  <c:v>-0.99299999999999999</c:v>
                </c:pt>
                <c:pt idx="234">
                  <c:v>-0.99199999999999999</c:v>
                </c:pt>
                <c:pt idx="235">
                  <c:v>-0.99099999999999999</c:v>
                </c:pt>
                <c:pt idx="236">
                  <c:v>-0.99</c:v>
                </c:pt>
                <c:pt idx="237">
                  <c:v>-0.98899999999999999</c:v>
                </c:pt>
                <c:pt idx="238">
                  <c:v>-0.98799999999999999</c:v>
                </c:pt>
                <c:pt idx="239">
                  <c:v>-0.98699999999999999</c:v>
                </c:pt>
                <c:pt idx="240">
                  <c:v>-0.98599999999999999</c:v>
                </c:pt>
                <c:pt idx="241">
                  <c:v>-0.98499999999999999</c:v>
                </c:pt>
                <c:pt idx="242">
                  <c:v>-0.98399999999999999</c:v>
                </c:pt>
                <c:pt idx="243">
                  <c:v>-0.98299999999999998</c:v>
                </c:pt>
                <c:pt idx="244">
                  <c:v>-0.98199999999999998</c:v>
                </c:pt>
                <c:pt idx="245">
                  <c:v>-0.98099999999999998</c:v>
                </c:pt>
                <c:pt idx="246">
                  <c:v>-0.98</c:v>
                </c:pt>
                <c:pt idx="247">
                  <c:v>-0.97899999999999998</c:v>
                </c:pt>
                <c:pt idx="248">
                  <c:v>-0.97799999999999998</c:v>
                </c:pt>
                <c:pt idx="249">
                  <c:v>-0.97699999999999998</c:v>
                </c:pt>
                <c:pt idx="250">
                  <c:v>-0.97599999999999998</c:v>
                </c:pt>
                <c:pt idx="251">
                  <c:v>-0.97499999999999998</c:v>
                </c:pt>
                <c:pt idx="252">
                  <c:v>-0.97399999999999998</c:v>
                </c:pt>
                <c:pt idx="253">
                  <c:v>-0.97299999999999998</c:v>
                </c:pt>
                <c:pt idx="254">
                  <c:v>-0.97199999999999998</c:v>
                </c:pt>
                <c:pt idx="255">
                  <c:v>-0.97099999999999997</c:v>
                </c:pt>
                <c:pt idx="256">
                  <c:v>-0.97</c:v>
                </c:pt>
                <c:pt idx="257">
                  <c:v>-0.96899999999999997</c:v>
                </c:pt>
                <c:pt idx="258">
                  <c:v>-0.96799999999999997</c:v>
                </c:pt>
                <c:pt idx="259">
                  <c:v>-0.96699999999999997</c:v>
                </c:pt>
                <c:pt idx="260">
                  <c:v>-0.96599999999999997</c:v>
                </c:pt>
                <c:pt idx="261">
                  <c:v>-0.96499999999999997</c:v>
                </c:pt>
                <c:pt idx="262">
                  <c:v>-0.96399999999999997</c:v>
                </c:pt>
                <c:pt idx="263">
                  <c:v>-0.96299999999999997</c:v>
                </c:pt>
                <c:pt idx="264">
                  <c:v>-0.96199999999999997</c:v>
                </c:pt>
                <c:pt idx="265">
                  <c:v>-0.96099999999999997</c:v>
                </c:pt>
                <c:pt idx="266">
                  <c:v>-0.96</c:v>
                </c:pt>
                <c:pt idx="267">
                  <c:v>-0.95899999999999996</c:v>
                </c:pt>
                <c:pt idx="268">
                  <c:v>-0.95799999999999996</c:v>
                </c:pt>
                <c:pt idx="269">
                  <c:v>-0.95699999999999996</c:v>
                </c:pt>
                <c:pt idx="270">
                  <c:v>-0.95599999999999996</c:v>
                </c:pt>
                <c:pt idx="271">
                  <c:v>-0.95499999999999996</c:v>
                </c:pt>
                <c:pt idx="272">
                  <c:v>-0.95399999999999996</c:v>
                </c:pt>
                <c:pt idx="273">
                  <c:v>-0.95299999999999996</c:v>
                </c:pt>
                <c:pt idx="274">
                  <c:v>-0.95199999999999996</c:v>
                </c:pt>
                <c:pt idx="275">
                  <c:v>-0.95099999999999996</c:v>
                </c:pt>
                <c:pt idx="276">
                  <c:v>-0.95</c:v>
                </c:pt>
                <c:pt idx="277">
                  <c:v>-0.94899999999999995</c:v>
                </c:pt>
                <c:pt idx="278">
                  <c:v>-0.94799999999999995</c:v>
                </c:pt>
                <c:pt idx="279">
                  <c:v>-0.94699999999999995</c:v>
                </c:pt>
                <c:pt idx="280">
                  <c:v>-0.94599999999999995</c:v>
                </c:pt>
                <c:pt idx="281">
                  <c:v>-0.94499999999999995</c:v>
                </c:pt>
                <c:pt idx="282">
                  <c:v>-0.94399999999999995</c:v>
                </c:pt>
                <c:pt idx="283">
                  <c:v>-0.94299999999999995</c:v>
                </c:pt>
                <c:pt idx="284">
                  <c:v>-0.94199999999999995</c:v>
                </c:pt>
                <c:pt idx="285">
                  <c:v>-0.94099999999999995</c:v>
                </c:pt>
                <c:pt idx="286">
                  <c:v>-0.94</c:v>
                </c:pt>
                <c:pt idx="287">
                  <c:v>-0.93899999999999995</c:v>
                </c:pt>
                <c:pt idx="288">
                  <c:v>-0.93799999999999994</c:v>
                </c:pt>
                <c:pt idx="289">
                  <c:v>-0.93700000000000006</c:v>
                </c:pt>
                <c:pt idx="290">
                  <c:v>-0.93600000000000005</c:v>
                </c:pt>
                <c:pt idx="291">
                  <c:v>-0.93500000000000005</c:v>
                </c:pt>
                <c:pt idx="292">
                  <c:v>-0.93400000000000005</c:v>
                </c:pt>
                <c:pt idx="293">
                  <c:v>-0.93300000000000005</c:v>
                </c:pt>
                <c:pt idx="294">
                  <c:v>-0.93200000000000005</c:v>
                </c:pt>
                <c:pt idx="295">
                  <c:v>-0.93100000000000005</c:v>
                </c:pt>
                <c:pt idx="296">
                  <c:v>-0.93</c:v>
                </c:pt>
                <c:pt idx="297">
                  <c:v>-0.92900000000000005</c:v>
                </c:pt>
                <c:pt idx="298">
                  <c:v>-0.92800000000000005</c:v>
                </c:pt>
                <c:pt idx="299">
                  <c:v>-0.92700000000000005</c:v>
                </c:pt>
                <c:pt idx="300">
                  <c:v>-0.92600000000000005</c:v>
                </c:pt>
                <c:pt idx="301">
                  <c:v>-0.92500000000000004</c:v>
                </c:pt>
                <c:pt idx="302">
                  <c:v>-0.92400000000000004</c:v>
                </c:pt>
                <c:pt idx="303">
                  <c:v>-0.92300000000000004</c:v>
                </c:pt>
                <c:pt idx="304">
                  <c:v>-0.92200000000000004</c:v>
                </c:pt>
                <c:pt idx="305">
                  <c:v>-0.92100000000000004</c:v>
                </c:pt>
                <c:pt idx="306">
                  <c:v>-0.92</c:v>
                </c:pt>
                <c:pt idx="307">
                  <c:v>-0.91900000000000004</c:v>
                </c:pt>
                <c:pt idx="308">
                  <c:v>-0.91800000000000004</c:v>
                </c:pt>
                <c:pt idx="309">
                  <c:v>-0.91700000000000004</c:v>
                </c:pt>
                <c:pt idx="310">
                  <c:v>-0.91600000000000004</c:v>
                </c:pt>
                <c:pt idx="311">
                  <c:v>-0.91500000000000004</c:v>
                </c:pt>
                <c:pt idx="312">
                  <c:v>-0.91400000000000003</c:v>
                </c:pt>
                <c:pt idx="313">
                  <c:v>-0.91300000000000003</c:v>
                </c:pt>
                <c:pt idx="314">
                  <c:v>-0.91200000000000003</c:v>
                </c:pt>
                <c:pt idx="315">
                  <c:v>-0.91100000000000003</c:v>
                </c:pt>
                <c:pt idx="316">
                  <c:v>-0.91</c:v>
                </c:pt>
                <c:pt idx="317">
                  <c:v>-0.90900000000000003</c:v>
                </c:pt>
                <c:pt idx="318">
                  <c:v>-0.90800000000000003</c:v>
                </c:pt>
                <c:pt idx="319">
                  <c:v>-0.90700000000000003</c:v>
                </c:pt>
                <c:pt idx="320">
                  <c:v>-0.90600000000000003</c:v>
                </c:pt>
                <c:pt idx="321">
                  <c:v>-0.90500000000000003</c:v>
                </c:pt>
                <c:pt idx="322">
                  <c:v>-0.90400000000000003</c:v>
                </c:pt>
                <c:pt idx="323">
                  <c:v>-0.90300000000000002</c:v>
                </c:pt>
                <c:pt idx="324">
                  <c:v>-0.90200000000000002</c:v>
                </c:pt>
                <c:pt idx="325">
                  <c:v>-0.90100000000000002</c:v>
                </c:pt>
                <c:pt idx="326">
                  <c:v>-0.9</c:v>
                </c:pt>
                <c:pt idx="327">
                  <c:v>-0.89900000000000002</c:v>
                </c:pt>
                <c:pt idx="328">
                  <c:v>-0.89800000000000002</c:v>
                </c:pt>
                <c:pt idx="329">
                  <c:v>-0.89700000000000002</c:v>
                </c:pt>
                <c:pt idx="330">
                  <c:v>-0.89600000000000002</c:v>
                </c:pt>
                <c:pt idx="331">
                  <c:v>-0.89500000000000002</c:v>
                </c:pt>
                <c:pt idx="332">
                  <c:v>-0.89400000000000002</c:v>
                </c:pt>
                <c:pt idx="333">
                  <c:v>-0.89300000000000002</c:v>
                </c:pt>
                <c:pt idx="334">
                  <c:v>-0.89200000000000002</c:v>
                </c:pt>
                <c:pt idx="335">
                  <c:v>-0.89100000000000001</c:v>
                </c:pt>
                <c:pt idx="336">
                  <c:v>-0.89</c:v>
                </c:pt>
                <c:pt idx="337">
                  <c:v>-0.88900000000000001</c:v>
                </c:pt>
                <c:pt idx="338">
                  <c:v>-0.88800000000000001</c:v>
                </c:pt>
                <c:pt idx="339">
                  <c:v>-0.88700000000000001</c:v>
                </c:pt>
                <c:pt idx="340">
                  <c:v>-0.88600000000000001</c:v>
                </c:pt>
                <c:pt idx="341">
                  <c:v>-0.88500000000000001</c:v>
                </c:pt>
                <c:pt idx="342">
                  <c:v>-0.88400000000000001</c:v>
                </c:pt>
                <c:pt idx="343">
                  <c:v>-0.88300000000000001</c:v>
                </c:pt>
                <c:pt idx="344">
                  <c:v>-0.88200000000000001</c:v>
                </c:pt>
                <c:pt idx="345">
                  <c:v>-0.88100000000000001</c:v>
                </c:pt>
                <c:pt idx="346">
                  <c:v>-0.88</c:v>
                </c:pt>
                <c:pt idx="347">
                  <c:v>-0.879</c:v>
                </c:pt>
                <c:pt idx="348">
                  <c:v>-0.878</c:v>
                </c:pt>
                <c:pt idx="349">
                  <c:v>-0.877</c:v>
                </c:pt>
                <c:pt idx="350">
                  <c:v>-0.876</c:v>
                </c:pt>
                <c:pt idx="351">
                  <c:v>-0.875</c:v>
                </c:pt>
                <c:pt idx="352">
                  <c:v>-0.874</c:v>
                </c:pt>
                <c:pt idx="353">
                  <c:v>-0.873</c:v>
                </c:pt>
                <c:pt idx="354">
                  <c:v>-0.872</c:v>
                </c:pt>
                <c:pt idx="355">
                  <c:v>-0.871</c:v>
                </c:pt>
                <c:pt idx="356">
                  <c:v>-0.87</c:v>
                </c:pt>
                <c:pt idx="357">
                  <c:v>-0.86899999999999999</c:v>
                </c:pt>
                <c:pt idx="358">
                  <c:v>-0.86799999999999999</c:v>
                </c:pt>
                <c:pt idx="359">
                  <c:v>-0.86699999999999999</c:v>
                </c:pt>
                <c:pt idx="360">
                  <c:v>-0.86599999999999999</c:v>
                </c:pt>
                <c:pt idx="361">
                  <c:v>-0.86499999999999999</c:v>
                </c:pt>
                <c:pt idx="362">
                  <c:v>-0.86399999999999999</c:v>
                </c:pt>
                <c:pt idx="363">
                  <c:v>-0.86299999999999999</c:v>
                </c:pt>
                <c:pt idx="364">
                  <c:v>-0.86199999999999999</c:v>
                </c:pt>
                <c:pt idx="365">
                  <c:v>-0.86099999999999999</c:v>
                </c:pt>
                <c:pt idx="366">
                  <c:v>-0.86</c:v>
                </c:pt>
                <c:pt idx="367">
                  <c:v>-0.85899999999999999</c:v>
                </c:pt>
                <c:pt idx="368">
                  <c:v>-0.85799999999999998</c:v>
                </c:pt>
                <c:pt idx="369">
                  <c:v>-0.85699999999999998</c:v>
                </c:pt>
                <c:pt idx="370">
                  <c:v>-0.85599999999999998</c:v>
                </c:pt>
                <c:pt idx="371">
                  <c:v>-0.85499999999999998</c:v>
                </c:pt>
                <c:pt idx="372">
                  <c:v>-0.85399999999999998</c:v>
                </c:pt>
                <c:pt idx="373">
                  <c:v>-0.85299999999999998</c:v>
                </c:pt>
                <c:pt idx="374">
                  <c:v>-0.85199999999999998</c:v>
                </c:pt>
                <c:pt idx="375">
                  <c:v>-0.85099999999999998</c:v>
                </c:pt>
                <c:pt idx="376">
                  <c:v>-0.85</c:v>
                </c:pt>
                <c:pt idx="377">
                  <c:v>-0.84899999999999998</c:v>
                </c:pt>
                <c:pt idx="378">
                  <c:v>-0.84799999999999998</c:v>
                </c:pt>
                <c:pt idx="379">
                  <c:v>-0.84699999999999998</c:v>
                </c:pt>
                <c:pt idx="380">
                  <c:v>-0.84599999999999997</c:v>
                </c:pt>
                <c:pt idx="381">
                  <c:v>-0.84499999999999997</c:v>
                </c:pt>
                <c:pt idx="382">
                  <c:v>-0.84399999999999997</c:v>
                </c:pt>
                <c:pt idx="383">
                  <c:v>-0.84299999999999997</c:v>
                </c:pt>
                <c:pt idx="384">
                  <c:v>-0.84199999999999997</c:v>
                </c:pt>
                <c:pt idx="385">
                  <c:v>-0.84099999999999997</c:v>
                </c:pt>
                <c:pt idx="386">
                  <c:v>-0.84</c:v>
                </c:pt>
                <c:pt idx="387">
                  <c:v>-0.83899999999999997</c:v>
                </c:pt>
                <c:pt idx="388">
                  <c:v>-0.83799999999999997</c:v>
                </c:pt>
                <c:pt idx="389">
                  <c:v>-0.83699999999999997</c:v>
                </c:pt>
                <c:pt idx="390">
                  <c:v>-0.83599999999999997</c:v>
                </c:pt>
                <c:pt idx="391">
                  <c:v>-0.83499999999999996</c:v>
                </c:pt>
                <c:pt idx="392">
                  <c:v>-0.83399999999999996</c:v>
                </c:pt>
                <c:pt idx="393">
                  <c:v>-0.83299999999999996</c:v>
                </c:pt>
                <c:pt idx="394">
                  <c:v>-0.83199999999999996</c:v>
                </c:pt>
                <c:pt idx="395">
                  <c:v>-0.83099999999999996</c:v>
                </c:pt>
                <c:pt idx="396">
                  <c:v>-0.83</c:v>
                </c:pt>
                <c:pt idx="397">
                  <c:v>-0.82899999999999996</c:v>
                </c:pt>
                <c:pt idx="398">
                  <c:v>-0.82799999999999996</c:v>
                </c:pt>
                <c:pt idx="399">
                  <c:v>-0.82699999999999996</c:v>
                </c:pt>
                <c:pt idx="400">
                  <c:v>-0.82599999999999996</c:v>
                </c:pt>
                <c:pt idx="401">
                  <c:v>-0.82499999999999996</c:v>
                </c:pt>
                <c:pt idx="402">
                  <c:v>-0.82399999999999995</c:v>
                </c:pt>
                <c:pt idx="403">
                  <c:v>-0.82299999999999995</c:v>
                </c:pt>
                <c:pt idx="404">
                  <c:v>-0.82199999999999995</c:v>
                </c:pt>
                <c:pt idx="405">
                  <c:v>-0.82099999999999995</c:v>
                </c:pt>
                <c:pt idx="406">
                  <c:v>-0.82</c:v>
                </c:pt>
                <c:pt idx="407">
                  <c:v>-0.81899999999999995</c:v>
                </c:pt>
                <c:pt idx="408">
                  <c:v>-0.81799999999999995</c:v>
                </c:pt>
                <c:pt idx="409">
                  <c:v>-0.81699999999999995</c:v>
                </c:pt>
                <c:pt idx="410">
                  <c:v>-0.81599999999999995</c:v>
                </c:pt>
                <c:pt idx="411">
                  <c:v>-0.81499999999999995</c:v>
                </c:pt>
                <c:pt idx="412">
                  <c:v>-0.81399999999999995</c:v>
                </c:pt>
                <c:pt idx="413">
                  <c:v>-0.81299999999999994</c:v>
                </c:pt>
                <c:pt idx="414">
                  <c:v>-0.81200000000000006</c:v>
                </c:pt>
                <c:pt idx="415">
                  <c:v>-0.81100000000000005</c:v>
                </c:pt>
                <c:pt idx="416">
                  <c:v>-0.81</c:v>
                </c:pt>
                <c:pt idx="417">
                  <c:v>-0.80900000000000005</c:v>
                </c:pt>
                <c:pt idx="418">
                  <c:v>-0.80800000000000005</c:v>
                </c:pt>
                <c:pt idx="419">
                  <c:v>-0.80700000000000005</c:v>
                </c:pt>
                <c:pt idx="420">
                  <c:v>-0.80600000000000005</c:v>
                </c:pt>
                <c:pt idx="421">
                  <c:v>-0.80500000000000005</c:v>
                </c:pt>
                <c:pt idx="422">
                  <c:v>-0.80400000000000005</c:v>
                </c:pt>
                <c:pt idx="423">
                  <c:v>-0.80300000000000005</c:v>
                </c:pt>
                <c:pt idx="424">
                  <c:v>-0.80200000000000005</c:v>
                </c:pt>
                <c:pt idx="425">
                  <c:v>-0.80100000000000005</c:v>
                </c:pt>
                <c:pt idx="426">
                  <c:v>-0.8</c:v>
                </c:pt>
                <c:pt idx="427">
                  <c:v>-0.79900000000000004</c:v>
                </c:pt>
                <c:pt idx="428">
                  <c:v>-0.79800000000000004</c:v>
                </c:pt>
                <c:pt idx="429">
                  <c:v>-0.79700000000000004</c:v>
                </c:pt>
                <c:pt idx="430">
                  <c:v>-0.79600000000000004</c:v>
                </c:pt>
                <c:pt idx="431">
                  <c:v>-0.79500000000000004</c:v>
                </c:pt>
                <c:pt idx="432">
                  <c:v>-0.79400000000000004</c:v>
                </c:pt>
                <c:pt idx="433">
                  <c:v>-0.79300000000000004</c:v>
                </c:pt>
                <c:pt idx="434">
                  <c:v>-0.79200000000000004</c:v>
                </c:pt>
                <c:pt idx="435">
                  <c:v>-0.79100000000000004</c:v>
                </c:pt>
                <c:pt idx="436">
                  <c:v>-0.79</c:v>
                </c:pt>
                <c:pt idx="437">
                  <c:v>-0.78900000000000003</c:v>
                </c:pt>
                <c:pt idx="438">
                  <c:v>-0.78800000000000003</c:v>
                </c:pt>
                <c:pt idx="439">
                  <c:v>-0.78700000000000003</c:v>
                </c:pt>
                <c:pt idx="440">
                  <c:v>-0.78600000000000003</c:v>
                </c:pt>
                <c:pt idx="441">
                  <c:v>-0.78500000000000003</c:v>
                </c:pt>
                <c:pt idx="442">
                  <c:v>-0.78400000000000003</c:v>
                </c:pt>
                <c:pt idx="443">
                  <c:v>-0.78300000000000003</c:v>
                </c:pt>
                <c:pt idx="444">
                  <c:v>-0.78200000000000003</c:v>
                </c:pt>
                <c:pt idx="445">
                  <c:v>-0.78100000000000003</c:v>
                </c:pt>
                <c:pt idx="446">
                  <c:v>-0.78</c:v>
                </c:pt>
                <c:pt idx="447">
                  <c:v>-0.77900000000000003</c:v>
                </c:pt>
                <c:pt idx="448">
                  <c:v>-0.77800000000000002</c:v>
                </c:pt>
                <c:pt idx="449">
                  <c:v>-0.77700000000000002</c:v>
                </c:pt>
                <c:pt idx="450">
                  <c:v>-0.77600000000000002</c:v>
                </c:pt>
                <c:pt idx="451">
                  <c:v>-0.77500000000000002</c:v>
                </c:pt>
                <c:pt idx="452">
                  <c:v>-0.77400000000000002</c:v>
                </c:pt>
                <c:pt idx="453">
                  <c:v>-0.77300000000000002</c:v>
                </c:pt>
                <c:pt idx="454">
                  <c:v>-0.77200000000000002</c:v>
                </c:pt>
                <c:pt idx="455">
                  <c:v>-0.77100000000000002</c:v>
                </c:pt>
                <c:pt idx="456">
                  <c:v>-0.77</c:v>
                </c:pt>
                <c:pt idx="457">
                  <c:v>-0.76900000000000002</c:v>
                </c:pt>
                <c:pt idx="458">
                  <c:v>-0.76800000000000002</c:v>
                </c:pt>
                <c:pt idx="459">
                  <c:v>-0.76700000000000002</c:v>
                </c:pt>
                <c:pt idx="460">
                  <c:v>-0.76600000000000001</c:v>
                </c:pt>
                <c:pt idx="461">
                  <c:v>-0.76500000000000001</c:v>
                </c:pt>
                <c:pt idx="462">
                  <c:v>-0.76400000000000001</c:v>
                </c:pt>
                <c:pt idx="463">
                  <c:v>-0.76300000000000001</c:v>
                </c:pt>
                <c:pt idx="464">
                  <c:v>-0.76200000000000001</c:v>
                </c:pt>
                <c:pt idx="465">
                  <c:v>-0.76100000000000001</c:v>
                </c:pt>
                <c:pt idx="466">
                  <c:v>-0.76</c:v>
                </c:pt>
                <c:pt idx="467">
                  <c:v>-0.75900000000000001</c:v>
                </c:pt>
                <c:pt idx="468">
                  <c:v>-0.75800000000000001</c:v>
                </c:pt>
                <c:pt idx="469">
                  <c:v>-0.75700000000000001</c:v>
                </c:pt>
                <c:pt idx="470">
                  <c:v>-0.75600000000000001</c:v>
                </c:pt>
                <c:pt idx="471">
                  <c:v>-0.755</c:v>
                </c:pt>
                <c:pt idx="472">
                  <c:v>-0.754</c:v>
                </c:pt>
                <c:pt idx="473">
                  <c:v>-0.753</c:v>
                </c:pt>
                <c:pt idx="474">
                  <c:v>-0.752</c:v>
                </c:pt>
                <c:pt idx="475">
                  <c:v>-0.751</c:v>
                </c:pt>
                <c:pt idx="476">
                  <c:v>-0.75</c:v>
                </c:pt>
                <c:pt idx="477">
                  <c:v>-0.749</c:v>
                </c:pt>
                <c:pt idx="478">
                  <c:v>-0.748</c:v>
                </c:pt>
                <c:pt idx="479">
                  <c:v>-0.747</c:v>
                </c:pt>
                <c:pt idx="480">
                  <c:v>-0.746</c:v>
                </c:pt>
                <c:pt idx="481">
                  <c:v>-0.745</c:v>
                </c:pt>
                <c:pt idx="482">
                  <c:v>-0.74399999999999999</c:v>
                </c:pt>
                <c:pt idx="483">
                  <c:v>-0.74299999999999999</c:v>
                </c:pt>
                <c:pt idx="484">
                  <c:v>-0.74199999999999999</c:v>
                </c:pt>
                <c:pt idx="485">
                  <c:v>-0.74099999999999999</c:v>
                </c:pt>
                <c:pt idx="486">
                  <c:v>-0.74</c:v>
                </c:pt>
                <c:pt idx="487">
                  <c:v>-0.73899999999999999</c:v>
                </c:pt>
                <c:pt idx="488">
                  <c:v>-0.73799999999999999</c:v>
                </c:pt>
                <c:pt idx="489">
                  <c:v>-0.73699999999999999</c:v>
                </c:pt>
                <c:pt idx="490">
                  <c:v>-0.73599999999999999</c:v>
                </c:pt>
                <c:pt idx="491">
                  <c:v>-0.73499999999999999</c:v>
                </c:pt>
                <c:pt idx="492">
                  <c:v>-0.73399999999999999</c:v>
                </c:pt>
                <c:pt idx="493">
                  <c:v>-0.73299999999999998</c:v>
                </c:pt>
                <c:pt idx="494">
                  <c:v>-0.73199999999999998</c:v>
                </c:pt>
                <c:pt idx="495">
                  <c:v>-0.73099999999999998</c:v>
                </c:pt>
                <c:pt idx="496">
                  <c:v>-0.73</c:v>
                </c:pt>
                <c:pt idx="497">
                  <c:v>-0.72899999999999998</c:v>
                </c:pt>
                <c:pt idx="498">
                  <c:v>-0.72799999999999998</c:v>
                </c:pt>
                <c:pt idx="499">
                  <c:v>-0.72699999999999998</c:v>
                </c:pt>
                <c:pt idx="500">
                  <c:v>-0.72599999999999998</c:v>
                </c:pt>
                <c:pt idx="501">
                  <c:v>-0.72499999999999998</c:v>
                </c:pt>
                <c:pt idx="502">
                  <c:v>-0.72399999999999998</c:v>
                </c:pt>
                <c:pt idx="503">
                  <c:v>-0.72299999999999998</c:v>
                </c:pt>
                <c:pt idx="504">
                  <c:v>-0.72199999999999998</c:v>
                </c:pt>
                <c:pt idx="505">
                  <c:v>-0.72099999999999997</c:v>
                </c:pt>
                <c:pt idx="506">
                  <c:v>-0.72</c:v>
                </c:pt>
                <c:pt idx="507">
                  <c:v>-0.71899999999999997</c:v>
                </c:pt>
                <c:pt idx="508">
                  <c:v>-0.71799999999999997</c:v>
                </c:pt>
                <c:pt idx="509">
                  <c:v>-0.71699999999999997</c:v>
                </c:pt>
                <c:pt idx="510">
                  <c:v>-0.71599999999999997</c:v>
                </c:pt>
                <c:pt idx="511">
                  <c:v>-0.71499999999999997</c:v>
                </c:pt>
                <c:pt idx="512">
                  <c:v>-0.71399999999999997</c:v>
                </c:pt>
                <c:pt idx="513">
                  <c:v>-0.71299999999999997</c:v>
                </c:pt>
                <c:pt idx="514">
                  <c:v>-0.71199999999999997</c:v>
                </c:pt>
                <c:pt idx="515">
                  <c:v>-0.71099999999999997</c:v>
                </c:pt>
                <c:pt idx="516">
                  <c:v>-0.71</c:v>
                </c:pt>
                <c:pt idx="517">
                  <c:v>-0.70899999999999996</c:v>
                </c:pt>
                <c:pt idx="518">
                  <c:v>-0.70799999999999996</c:v>
                </c:pt>
                <c:pt idx="519">
                  <c:v>-0.70699999999999996</c:v>
                </c:pt>
                <c:pt idx="520">
                  <c:v>-0.70599999999999996</c:v>
                </c:pt>
                <c:pt idx="521">
                  <c:v>-0.70499999999999996</c:v>
                </c:pt>
                <c:pt idx="522">
                  <c:v>-0.70399999999999996</c:v>
                </c:pt>
                <c:pt idx="523">
                  <c:v>-0.70299999999999996</c:v>
                </c:pt>
                <c:pt idx="524">
                  <c:v>-0.70199999999999996</c:v>
                </c:pt>
                <c:pt idx="525">
                  <c:v>-0.70099999999999996</c:v>
                </c:pt>
                <c:pt idx="526">
                  <c:v>-0.7</c:v>
                </c:pt>
                <c:pt idx="527">
                  <c:v>-0.69899999999999995</c:v>
                </c:pt>
                <c:pt idx="528">
                  <c:v>-0.69799999999999995</c:v>
                </c:pt>
                <c:pt idx="529">
                  <c:v>-0.69699999999999995</c:v>
                </c:pt>
                <c:pt idx="530">
                  <c:v>-0.69599999999999995</c:v>
                </c:pt>
                <c:pt idx="531">
                  <c:v>-0.69499999999999995</c:v>
                </c:pt>
                <c:pt idx="532">
                  <c:v>-0.69399999999999995</c:v>
                </c:pt>
                <c:pt idx="533">
                  <c:v>-0.69299999999999995</c:v>
                </c:pt>
                <c:pt idx="534">
                  <c:v>-0.69199999999999995</c:v>
                </c:pt>
                <c:pt idx="535">
                  <c:v>-0.69099999999999995</c:v>
                </c:pt>
                <c:pt idx="536">
                  <c:v>-0.69</c:v>
                </c:pt>
                <c:pt idx="537">
                  <c:v>-0.68899999999999995</c:v>
                </c:pt>
                <c:pt idx="538">
                  <c:v>-0.68799999999999994</c:v>
                </c:pt>
                <c:pt idx="539">
                  <c:v>-0.68700000000000006</c:v>
                </c:pt>
                <c:pt idx="540">
                  <c:v>-0.68600000000000005</c:v>
                </c:pt>
                <c:pt idx="541">
                  <c:v>-0.68500000000000005</c:v>
                </c:pt>
                <c:pt idx="542">
                  <c:v>-0.68400000000000005</c:v>
                </c:pt>
                <c:pt idx="543">
                  <c:v>-0.68300000000000005</c:v>
                </c:pt>
                <c:pt idx="544">
                  <c:v>-0.68200000000000005</c:v>
                </c:pt>
                <c:pt idx="545">
                  <c:v>-0.68100000000000005</c:v>
                </c:pt>
                <c:pt idx="546">
                  <c:v>-0.68</c:v>
                </c:pt>
                <c:pt idx="547">
                  <c:v>-0.67900000000000005</c:v>
                </c:pt>
                <c:pt idx="548">
                  <c:v>-0.67800000000000005</c:v>
                </c:pt>
                <c:pt idx="549">
                  <c:v>-0.67700000000000005</c:v>
                </c:pt>
                <c:pt idx="550">
                  <c:v>-0.67600000000000005</c:v>
                </c:pt>
                <c:pt idx="551">
                  <c:v>-0.67500000000000004</c:v>
                </c:pt>
                <c:pt idx="552">
                  <c:v>-0.67400000000000004</c:v>
                </c:pt>
                <c:pt idx="553">
                  <c:v>-0.67300000000000004</c:v>
                </c:pt>
                <c:pt idx="554">
                  <c:v>-0.67200000000000004</c:v>
                </c:pt>
                <c:pt idx="555">
                  <c:v>-0.67100000000000004</c:v>
                </c:pt>
                <c:pt idx="556">
                  <c:v>-0.67</c:v>
                </c:pt>
                <c:pt idx="557">
                  <c:v>-0.66900000000000004</c:v>
                </c:pt>
                <c:pt idx="558">
                  <c:v>-0.66800000000000004</c:v>
                </c:pt>
                <c:pt idx="559">
                  <c:v>-0.66700000000000004</c:v>
                </c:pt>
                <c:pt idx="560">
                  <c:v>-0.66600000000000004</c:v>
                </c:pt>
                <c:pt idx="561">
                  <c:v>-0.66500000000000004</c:v>
                </c:pt>
                <c:pt idx="562">
                  <c:v>-0.66400000000000003</c:v>
                </c:pt>
                <c:pt idx="563">
                  <c:v>-0.66300000000000003</c:v>
                </c:pt>
                <c:pt idx="564">
                  <c:v>-0.66200000000000003</c:v>
                </c:pt>
                <c:pt idx="565">
                  <c:v>-0.66100000000000003</c:v>
                </c:pt>
                <c:pt idx="566">
                  <c:v>-0.66</c:v>
                </c:pt>
                <c:pt idx="567">
                  <c:v>-0.65900000000000003</c:v>
                </c:pt>
                <c:pt idx="568">
                  <c:v>-0.65800000000000003</c:v>
                </c:pt>
                <c:pt idx="569">
                  <c:v>-0.65700000000000003</c:v>
                </c:pt>
                <c:pt idx="570">
                  <c:v>-0.65600000000000003</c:v>
                </c:pt>
                <c:pt idx="571">
                  <c:v>-0.65500000000000003</c:v>
                </c:pt>
                <c:pt idx="572">
                  <c:v>-0.65400000000000003</c:v>
                </c:pt>
                <c:pt idx="573">
                  <c:v>-0.65300000000000002</c:v>
                </c:pt>
                <c:pt idx="574">
                  <c:v>-0.65200000000000002</c:v>
                </c:pt>
                <c:pt idx="575">
                  <c:v>-0.65100000000000002</c:v>
                </c:pt>
                <c:pt idx="576">
                  <c:v>-0.65</c:v>
                </c:pt>
                <c:pt idx="577">
                  <c:v>-0.64900000000000002</c:v>
                </c:pt>
                <c:pt idx="578">
                  <c:v>-0.64800000000000002</c:v>
                </c:pt>
                <c:pt idx="579">
                  <c:v>-0.64700000000000002</c:v>
                </c:pt>
                <c:pt idx="580">
                  <c:v>-0.64600000000000002</c:v>
                </c:pt>
                <c:pt idx="581">
                  <c:v>-0.64500000000000002</c:v>
                </c:pt>
                <c:pt idx="582">
                  <c:v>-0.64400000000000002</c:v>
                </c:pt>
                <c:pt idx="583">
                  <c:v>-0.64300000000000002</c:v>
                </c:pt>
                <c:pt idx="584">
                  <c:v>-0.64200000000000002</c:v>
                </c:pt>
                <c:pt idx="585">
                  <c:v>-0.64100000000000001</c:v>
                </c:pt>
                <c:pt idx="586">
                  <c:v>-0.64</c:v>
                </c:pt>
                <c:pt idx="587">
                  <c:v>-0.63900000000000001</c:v>
                </c:pt>
                <c:pt idx="588">
                  <c:v>-0.63800000000000001</c:v>
                </c:pt>
                <c:pt idx="589">
                  <c:v>-0.63700000000000001</c:v>
                </c:pt>
                <c:pt idx="590">
                  <c:v>-0.63600000000000001</c:v>
                </c:pt>
                <c:pt idx="591">
                  <c:v>-0.63500000000000001</c:v>
                </c:pt>
                <c:pt idx="592">
                  <c:v>-0.63400000000000001</c:v>
                </c:pt>
                <c:pt idx="593">
                  <c:v>-0.63300000000000001</c:v>
                </c:pt>
                <c:pt idx="594">
                  <c:v>-0.63200000000000001</c:v>
                </c:pt>
                <c:pt idx="595">
                  <c:v>-0.63100000000000001</c:v>
                </c:pt>
                <c:pt idx="596">
                  <c:v>-0.63</c:v>
                </c:pt>
                <c:pt idx="597">
                  <c:v>-0.629</c:v>
                </c:pt>
                <c:pt idx="598">
                  <c:v>-0.628</c:v>
                </c:pt>
                <c:pt idx="599">
                  <c:v>-0.627</c:v>
                </c:pt>
                <c:pt idx="600">
                  <c:v>-0.626</c:v>
                </c:pt>
                <c:pt idx="601">
                  <c:v>-0.625</c:v>
                </c:pt>
                <c:pt idx="602">
                  <c:v>-0.624</c:v>
                </c:pt>
                <c:pt idx="603">
                  <c:v>-0.623</c:v>
                </c:pt>
                <c:pt idx="604">
                  <c:v>-0.622</c:v>
                </c:pt>
                <c:pt idx="605">
                  <c:v>-0.621</c:v>
                </c:pt>
                <c:pt idx="606">
                  <c:v>-0.62</c:v>
                </c:pt>
                <c:pt idx="607">
                  <c:v>-0.61899999999999999</c:v>
                </c:pt>
                <c:pt idx="608">
                  <c:v>-0.61799999999999999</c:v>
                </c:pt>
                <c:pt idx="609">
                  <c:v>-0.61699999999999999</c:v>
                </c:pt>
                <c:pt idx="610">
                  <c:v>-0.61599999999999999</c:v>
                </c:pt>
                <c:pt idx="611">
                  <c:v>-0.61499999999999999</c:v>
                </c:pt>
                <c:pt idx="612">
                  <c:v>-0.61399999999999999</c:v>
                </c:pt>
                <c:pt idx="613">
                  <c:v>-0.61299999999999999</c:v>
                </c:pt>
                <c:pt idx="614">
                  <c:v>-0.61199999999999999</c:v>
                </c:pt>
                <c:pt idx="615">
                  <c:v>-0.61099999999999999</c:v>
                </c:pt>
                <c:pt idx="616">
                  <c:v>-0.61</c:v>
                </c:pt>
                <c:pt idx="617">
                  <c:v>-0.60899999999999999</c:v>
                </c:pt>
                <c:pt idx="618">
                  <c:v>-0.60799999999999998</c:v>
                </c:pt>
                <c:pt idx="619">
                  <c:v>-0.60699999999999998</c:v>
                </c:pt>
                <c:pt idx="620">
                  <c:v>-0.60599999999999998</c:v>
                </c:pt>
                <c:pt idx="621">
                  <c:v>-0.60499999999999998</c:v>
                </c:pt>
                <c:pt idx="622">
                  <c:v>-0.60399999999999998</c:v>
                </c:pt>
                <c:pt idx="623">
                  <c:v>-0.60299999999999998</c:v>
                </c:pt>
                <c:pt idx="624">
                  <c:v>-0.60199999999999998</c:v>
                </c:pt>
                <c:pt idx="625">
                  <c:v>-0.60099999999999998</c:v>
                </c:pt>
                <c:pt idx="626">
                  <c:v>-0.6</c:v>
                </c:pt>
                <c:pt idx="627">
                  <c:v>-0.59899999999999998</c:v>
                </c:pt>
                <c:pt idx="628">
                  <c:v>-0.59799999999999998</c:v>
                </c:pt>
                <c:pt idx="629">
                  <c:v>-0.59699999999999998</c:v>
                </c:pt>
                <c:pt idx="630">
                  <c:v>-0.59599999999999997</c:v>
                </c:pt>
                <c:pt idx="631">
                  <c:v>-0.59499999999999997</c:v>
                </c:pt>
                <c:pt idx="632">
                  <c:v>-0.59399999999999997</c:v>
                </c:pt>
                <c:pt idx="633">
                  <c:v>-0.59299999999999997</c:v>
                </c:pt>
                <c:pt idx="634">
                  <c:v>-0.59199999999999997</c:v>
                </c:pt>
                <c:pt idx="635">
                  <c:v>-0.59099999999999997</c:v>
                </c:pt>
                <c:pt idx="636">
                  <c:v>-0.59</c:v>
                </c:pt>
                <c:pt idx="637">
                  <c:v>-0.58899999999999997</c:v>
                </c:pt>
                <c:pt idx="638">
                  <c:v>-0.58799999999999997</c:v>
                </c:pt>
                <c:pt idx="639">
                  <c:v>-0.58699999999999997</c:v>
                </c:pt>
                <c:pt idx="640">
                  <c:v>-0.58599999999999997</c:v>
                </c:pt>
                <c:pt idx="641">
                  <c:v>-0.58499999999999996</c:v>
                </c:pt>
                <c:pt idx="642">
                  <c:v>-0.58399999999999996</c:v>
                </c:pt>
                <c:pt idx="643">
                  <c:v>-0.58299999999999996</c:v>
                </c:pt>
                <c:pt idx="644">
                  <c:v>-0.58199999999999996</c:v>
                </c:pt>
                <c:pt idx="645">
                  <c:v>-0.58099999999999996</c:v>
                </c:pt>
                <c:pt idx="646">
                  <c:v>-0.57999999999999996</c:v>
                </c:pt>
                <c:pt idx="647">
                  <c:v>-0.57899999999999996</c:v>
                </c:pt>
                <c:pt idx="648">
                  <c:v>-0.57799999999999996</c:v>
                </c:pt>
                <c:pt idx="649">
                  <c:v>-0.57699999999999996</c:v>
                </c:pt>
                <c:pt idx="650">
                  <c:v>-0.57599999999999996</c:v>
                </c:pt>
                <c:pt idx="651">
                  <c:v>-0.57499999999999996</c:v>
                </c:pt>
                <c:pt idx="652">
                  <c:v>-0.57399999999999995</c:v>
                </c:pt>
                <c:pt idx="653">
                  <c:v>-0.57299999999999995</c:v>
                </c:pt>
                <c:pt idx="654">
                  <c:v>-0.57199999999999995</c:v>
                </c:pt>
                <c:pt idx="655">
                  <c:v>-0.57099999999999995</c:v>
                </c:pt>
                <c:pt idx="656">
                  <c:v>-0.56999999999999995</c:v>
                </c:pt>
                <c:pt idx="657">
                  <c:v>-0.56899999999999995</c:v>
                </c:pt>
                <c:pt idx="658">
                  <c:v>-0.56799999999999995</c:v>
                </c:pt>
                <c:pt idx="659">
                  <c:v>-0.56699999999999995</c:v>
                </c:pt>
                <c:pt idx="660">
                  <c:v>-0.56599999999999995</c:v>
                </c:pt>
                <c:pt idx="661">
                  <c:v>-0.56499999999999995</c:v>
                </c:pt>
                <c:pt idx="662">
                  <c:v>-0.56399999999999995</c:v>
                </c:pt>
                <c:pt idx="663">
                  <c:v>-0.56299999999999994</c:v>
                </c:pt>
                <c:pt idx="664">
                  <c:v>-0.56200000000000006</c:v>
                </c:pt>
                <c:pt idx="665">
                  <c:v>-0.56100000000000005</c:v>
                </c:pt>
                <c:pt idx="666">
                  <c:v>-0.56000000000000005</c:v>
                </c:pt>
                <c:pt idx="667">
                  <c:v>-0.55900000000000005</c:v>
                </c:pt>
                <c:pt idx="668">
                  <c:v>-0.55800000000000005</c:v>
                </c:pt>
                <c:pt idx="669">
                  <c:v>-0.55700000000000005</c:v>
                </c:pt>
                <c:pt idx="670">
                  <c:v>-0.55600000000000005</c:v>
                </c:pt>
                <c:pt idx="671">
                  <c:v>-0.55500000000000005</c:v>
                </c:pt>
                <c:pt idx="672">
                  <c:v>-0.55400000000000005</c:v>
                </c:pt>
                <c:pt idx="673">
                  <c:v>-0.55300000000000005</c:v>
                </c:pt>
                <c:pt idx="674">
                  <c:v>-0.55200000000000005</c:v>
                </c:pt>
                <c:pt idx="675">
                  <c:v>-0.55100000000000005</c:v>
                </c:pt>
                <c:pt idx="676">
                  <c:v>-0.55000000000000004</c:v>
                </c:pt>
                <c:pt idx="677">
                  <c:v>-0.54900000000000004</c:v>
                </c:pt>
                <c:pt idx="678">
                  <c:v>-0.54800000000000004</c:v>
                </c:pt>
                <c:pt idx="679">
                  <c:v>-0.54700000000000004</c:v>
                </c:pt>
                <c:pt idx="680">
                  <c:v>-0.54600000000000004</c:v>
                </c:pt>
                <c:pt idx="681">
                  <c:v>-0.54500000000000004</c:v>
                </c:pt>
                <c:pt idx="682">
                  <c:v>-0.54400000000000004</c:v>
                </c:pt>
                <c:pt idx="683">
                  <c:v>-0.54300000000000004</c:v>
                </c:pt>
                <c:pt idx="684">
                  <c:v>-0.54200000000000004</c:v>
                </c:pt>
                <c:pt idx="685">
                  <c:v>-0.54100000000000004</c:v>
                </c:pt>
                <c:pt idx="686">
                  <c:v>-0.54</c:v>
                </c:pt>
                <c:pt idx="687">
                  <c:v>-0.53900000000000003</c:v>
                </c:pt>
                <c:pt idx="688">
                  <c:v>-0.53800000000000003</c:v>
                </c:pt>
                <c:pt idx="689">
                  <c:v>-0.53700000000000003</c:v>
                </c:pt>
                <c:pt idx="690">
                  <c:v>-0.53600000000000003</c:v>
                </c:pt>
                <c:pt idx="691">
                  <c:v>-0.53500000000000003</c:v>
                </c:pt>
                <c:pt idx="692">
                  <c:v>-0.53400000000000003</c:v>
                </c:pt>
                <c:pt idx="693">
                  <c:v>-0.53300000000000003</c:v>
                </c:pt>
                <c:pt idx="694">
                  <c:v>-0.53200000000000003</c:v>
                </c:pt>
                <c:pt idx="695">
                  <c:v>-0.53100000000000003</c:v>
                </c:pt>
                <c:pt idx="696">
                  <c:v>-0.53</c:v>
                </c:pt>
                <c:pt idx="697">
                  <c:v>-0.52900000000000003</c:v>
                </c:pt>
                <c:pt idx="698">
                  <c:v>-0.52800000000000002</c:v>
                </c:pt>
                <c:pt idx="699">
                  <c:v>-0.52700000000000002</c:v>
                </c:pt>
                <c:pt idx="700">
                  <c:v>-0.52600000000000002</c:v>
                </c:pt>
                <c:pt idx="701">
                  <c:v>-0.52500000000000002</c:v>
                </c:pt>
                <c:pt idx="702">
                  <c:v>-0.52400000000000002</c:v>
                </c:pt>
                <c:pt idx="703">
                  <c:v>-0.52300000000000002</c:v>
                </c:pt>
                <c:pt idx="704">
                  <c:v>-0.52200000000000002</c:v>
                </c:pt>
                <c:pt idx="705">
                  <c:v>-0.52100000000000002</c:v>
                </c:pt>
                <c:pt idx="706">
                  <c:v>-0.52</c:v>
                </c:pt>
                <c:pt idx="707">
                  <c:v>-0.51900000000000002</c:v>
                </c:pt>
                <c:pt idx="708">
                  <c:v>-0.51800000000000002</c:v>
                </c:pt>
                <c:pt idx="709">
                  <c:v>-0.51700000000000002</c:v>
                </c:pt>
                <c:pt idx="710">
                  <c:v>-0.51600000000000001</c:v>
                </c:pt>
                <c:pt idx="711">
                  <c:v>-0.51500000000000001</c:v>
                </c:pt>
                <c:pt idx="712">
                  <c:v>-0.51400000000000001</c:v>
                </c:pt>
                <c:pt idx="713">
                  <c:v>-0.51300000000000001</c:v>
                </c:pt>
                <c:pt idx="714">
                  <c:v>-0.51200000000000001</c:v>
                </c:pt>
                <c:pt idx="715">
                  <c:v>-0.51100000000000001</c:v>
                </c:pt>
                <c:pt idx="716">
                  <c:v>-0.51</c:v>
                </c:pt>
                <c:pt idx="717">
                  <c:v>-0.50900000000000001</c:v>
                </c:pt>
                <c:pt idx="718">
                  <c:v>-0.50800000000000001</c:v>
                </c:pt>
                <c:pt idx="719">
                  <c:v>-0.50700000000000001</c:v>
                </c:pt>
                <c:pt idx="720">
                  <c:v>-0.50600000000000001</c:v>
                </c:pt>
                <c:pt idx="721">
                  <c:v>-0.505</c:v>
                </c:pt>
                <c:pt idx="722">
                  <c:v>-0.504</c:v>
                </c:pt>
                <c:pt idx="723">
                  <c:v>-0.503</c:v>
                </c:pt>
                <c:pt idx="724">
                  <c:v>-0.502</c:v>
                </c:pt>
                <c:pt idx="725">
                  <c:v>-0.501</c:v>
                </c:pt>
                <c:pt idx="726">
                  <c:v>-0.5</c:v>
                </c:pt>
                <c:pt idx="727">
                  <c:v>-0.499</c:v>
                </c:pt>
                <c:pt idx="728">
                  <c:v>-0.498</c:v>
                </c:pt>
                <c:pt idx="729">
                  <c:v>-0.497</c:v>
                </c:pt>
                <c:pt idx="730">
                  <c:v>-0.496</c:v>
                </c:pt>
                <c:pt idx="731">
                  <c:v>-0.495</c:v>
                </c:pt>
                <c:pt idx="732">
                  <c:v>-0.49399999999999999</c:v>
                </c:pt>
                <c:pt idx="733">
                  <c:v>-0.49299999999999999</c:v>
                </c:pt>
                <c:pt idx="734">
                  <c:v>-0.49199999999999999</c:v>
                </c:pt>
                <c:pt idx="735">
                  <c:v>-0.49099999999999999</c:v>
                </c:pt>
                <c:pt idx="736">
                  <c:v>-0.49</c:v>
                </c:pt>
                <c:pt idx="737">
                  <c:v>-0.48899999999999999</c:v>
                </c:pt>
                <c:pt idx="738">
                  <c:v>-0.48799999999999999</c:v>
                </c:pt>
                <c:pt idx="739">
                  <c:v>-0.48699999999999999</c:v>
                </c:pt>
                <c:pt idx="740">
                  <c:v>-0.48599999999999999</c:v>
                </c:pt>
                <c:pt idx="741">
                  <c:v>-0.48499999999999999</c:v>
                </c:pt>
                <c:pt idx="742">
                  <c:v>-0.48399999999999999</c:v>
                </c:pt>
                <c:pt idx="743">
                  <c:v>-0.48299999999999998</c:v>
                </c:pt>
                <c:pt idx="744">
                  <c:v>-0.48199999999999998</c:v>
                </c:pt>
                <c:pt idx="745">
                  <c:v>-0.48099999999999998</c:v>
                </c:pt>
                <c:pt idx="746">
                  <c:v>-0.48</c:v>
                </c:pt>
                <c:pt idx="747">
                  <c:v>-0.47899999999999998</c:v>
                </c:pt>
                <c:pt idx="748">
                  <c:v>-0.47799999999999998</c:v>
                </c:pt>
                <c:pt idx="749">
                  <c:v>-0.47699999999999998</c:v>
                </c:pt>
                <c:pt idx="750">
                  <c:v>-0.47599999999999998</c:v>
                </c:pt>
                <c:pt idx="751">
                  <c:v>-0.47499999999999998</c:v>
                </c:pt>
                <c:pt idx="752">
                  <c:v>-0.47399999999999998</c:v>
                </c:pt>
                <c:pt idx="753">
                  <c:v>-0.47299999999999998</c:v>
                </c:pt>
                <c:pt idx="754">
                  <c:v>-0.47199999999999998</c:v>
                </c:pt>
                <c:pt idx="755">
                  <c:v>-0.47099999999999997</c:v>
                </c:pt>
                <c:pt idx="756">
                  <c:v>-0.47</c:v>
                </c:pt>
                <c:pt idx="757">
                  <c:v>-0.46899999999999997</c:v>
                </c:pt>
                <c:pt idx="758">
                  <c:v>-0.46800000000000003</c:v>
                </c:pt>
                <c:pt idx="759">
                  <c:v>-0.46700000000000003</c:v>
                </c:pt>
                <c:pt idx="760">
                  <c:v>-0.46600000000000003</c:v>
                </c:pt>
                <c:pt idx="761">
                  <c:v>-0.46500000000000002</c:v>
                </c:pt>
                <c:pt idx="762">
                  <c:v>-0.46400000000000002</c:v>
                </c:pt>
                <c:pt idx="763">
                  <c:v>-0.46300000000000002</c:v>
                </c:pt>
                <c:pt idx="764">
                  <c:v>-0.46200000000000002</c:v>
                </c:pt>
                <c:pt idx="765">
                  <c:v>-0.46100000000000002</c:v>
                </c:pt>
                <c:pt idx="766">
                  <c:v>-0.46</c:v>
                </c:pt>
                <c:pt idx="767">
                  <c:v>-0.45900000000000002</c:v>
                </c:pt>
                <c:pt idx="768">
                  <c:v>-0.45800000000000002</c:v>
                </c:pt>
                <c:pt idx="769">
                  <c:v>-0.45700000000000002</c:v>
                </c:pt>
                <c:pt idx="770">
                  <c:v>-0.45600000000000002</c:v>
                </c:pt>
                <c:pt idx="771">
                  <c:v>-0.45500000000000002</c:v>
                </c:pt>
                <c:pt idx="772">
                  <c:v>-0.45400000000000001</c:v>
                </c:pt>
                <c:pt idx="773">
                  <c:v>-0.45300000000000001</c:v>
                </c:pt>
                <c:pt idx="774">
                  <c:v>-0.45200000000000001</c:v>
                </c:pt>
                <c:pt idx="775">
                  <c:v>-0.45100000000000001</c:v>
                </c:pt>
                <c:pt idx="776">
                  <c:v>-0.45</c:v>
                </c:pt>
                <c:pt idx="777">
                  <c:v>-0.44900000000000001</c:v>
                </c:pt>
                <c:pt idx="778">
                  <c:v>-0.44800000000000001</c:v>
                </c:pt>
                <c:pt idx="779">
                  <c:v>-0.44700000000000001</c:v>
                </c:pt>
                <c:pt idx="780">
                  <c:v>-0.44600000000000001</c:v>
                </c:pt>
                <c:pt idx="781">
                  <c:v>-0.44500000000000001</c:v>
                </c:pt>
                <c:pt idx="782">
                  <c:v>-0.44400000000000001</c:v>
                </c:pt>
                <c:pt idx="783">
                  <c:v>-0.443</c:v>
                </c:pt>
                <c:pt idx="784">
                  <c:v>-0.442</c:v>
                </c:pt>
                <c:pt idx="785">
                  <c:v>-0.441</c:v>
                </c:pt>
                <c:pt idx="786">
                  <c:v>-0.44</c:v>
                </c:pt>
                <c:pt idx="787">
                  <c:v>-0.439</c:v>
                </c:pt>
                <c:pt idx="788">
                  <c:v>-0.438</c:v>
                </c:pt>
                <c:pt idx="789">
                  <c:v>-0.437</c:v>
                </c:pt>
                <c:pt idx="790">
                  <c:v>-0.436</c:v>
                </c:pt>
                <c:pt idx="791">
                  <c:v>-0.435</c:v>
                </c:pt>
                <c:pt idx="792">
                  <c:v>-0.434</c:v>
                </c:pt>
                <c:pt idx="793">
                  <c:v>-0.433</c:v>
                </c:pt>
                <c:pt idx="794">
                  <c:v>-0.432</c:v>
                </c:pt>
                <c:pt idx="795">
                  <c:v>-0.43099999999999999</c:v>
                </c:pt>
                <c:pt idx="796">
                  <c:v>-0.43</c:v>
                </c:pt>
                <c:pt idx="797">
                  <c:v>-0.42899999999999999</c:v>
                </c:pt>
                <c:pt idx="798">
                  <c:v>-0.42799999999999999</c:v>
                </c:pt>
                <c:pt idx="799">
                  <c:v>-0.42699999999999999</c:v>
                </c:pt>
                <c:pt idx="800">
                  <c:v>-0.42599999999999999</c:v>
                </c:pt>
                <c:pt idx="801">
                  <c:v>-0.42499999999999999</c:v>
                </c:pt>
                <c:pt idx="802">
                  <c:v>-0.42399999999999999</c:v>
                </c:pt>
                <c:pt idx="803">
                  <c:v>-0.42299999999999999</c:v>
                </c:pt>
                <c:pt idx="804">
                  <c:v>-0.42199999999999999</c:v>
                </c:pt>
                <c:pt idx="805">
                  <c:v>-0.42099999999999999</c:v>
                </c:pt>
                <c:pt idx="806">
                  <c:v>-0.42</c:v>
                </c:pt>
                <c:pt idx="807">
                  <c:v>-0.41899999999999998</c:v>
                </c:pt>
                <c:pt idx="808">
                  <c:v>-0.41799999999999998</c:v>
                </c:pt>
                <c:pt idx="809">
                  <c:v>-0.41699999999999998</c:v>
                </c:pt>
                <c:pt idx="810">
                  <c:v>-0.41599999999999998</c:v>
                </c:pt>
                <c:pt idx="811">
                  <c:v>-0.41499999999999998</c:v>
                </c:pt>
                <c:pt idx="812">
                  <c:v>-0.41399999999999998</c:v>
                </c:pt>
                <c:pt idx="813">
                  <c:v>-0.41299999999999998</c:v>
                </c:pt>
                <c:pt idx="814">
                  <c:v>-0.41199999999999998</c:v>
                </c:pt>
                <c:pt idx="815">
                  <c:v>-0.41099999999999998</c:v>
                </c:pt>
                <c:pt idx="816">
                  <c:v>-0.41</c:v>
                </c:pt>
                <c:pt idx="817">
                  <c:v>-0.40899999999999997</c:v>
                </c:pt>
                <c:pt idx="818">
                  <c:v>-0.40799999999999997</c:v>
                </c:pt>
                <c:pt idx="819">
                  <c:v>-0.40699999999999997</c:v>
                </c:pt>
                <c:pt idx="820">
                  <c:v>-0.40600000000000003</c:v>
                </c:pt>
                <c:pt idx="821">
                  <c:v>-0.40500000000000003</c:v>
                </c:pt>
                <c:pt idx="822">
                  <c:v>-0.40400000000000003</c:v>
                </c:pt>
                <c:pt idx="823">
                  <c:v>-0.40300000000000002</c:v>
                </c:pt>
                <c:pt idx="824">
                  <c:v>-0.40200000000000002</c:v>
                </c:pt>
                <c:pt idx="825">
                  <c:v>-0.40100000000000002</c:v>
                </c:pt>
                <c:pt idx="826">
                  <c:v>-0.4</c:v>
                </c:pt>
                <c:pt idx="827">
                  <c:v>-0.39900000000000002</c:v>
                </c:pt>
                <c:pt idx="828">
                  <c:v>-0.39800000000000002</c:v>
                </c:pt>
                <c:pt idx="829">
                  <c:v>-0.39700000000000002</c:v>
                </c:pt>
                <c:pt idx="830">
                  <c:v>-0.39600000000000002</c:v>
                </c:pt>
                <c:pt idx="831">
                  <c:v>-0.39500000000000002</c:v>
                </c:pt>
                <c:pt idx="832">
                  <c:v>-0.39400000000000002</c:v>
                </c:pt>
                <c:pt idx="833">
                  <c:v>-0.39300000000000002</c:v>
                </c:pt>
                <c:pt idx="834">
                  <c:v>-0.39200000000000002</c:v>
                </c:pt>
                <c:pt idx="835">
                  <c:v>-0.39100000000000001</c:v>
                </c:pt>
                <c:pt idx="836">
                  <c:v>-0.39</c:v>
                </c:pt>
                <c:pt idx="837">
                  <c:v>-0.38900000000000001</c:v>
                </c:pt>
                <c:pt idx="838">
                  <c:v>-0.38800000000000001</c:v>
                </c:pt>
                <c:pt idx="839">
                  <c:v>-0.38700000000000001</c:v>
                </c:pt>
                <c:pt idx="840">
                  <c:v>-0.38600000000000001</c:v>
                </c:pt>
                <c:pt idx="841">
                  <c:v>-0.38500000000000001</c:v>
                </c:pt>
                <c:pt idx="842">
                  <c:v>-0.38400000000000001</c:v>
                </c:pt>
                <c:pt idx="843">
                  <c:v>-0.38300000000000001</c:v>
                </c:pt>
                <c:pt idx="844">
                  <c:v>-0.38200000000000001</c:v>
                </c:pt>
                <c:pt idx="845">
                  <c:v>-0.38100000000000001</c:v>
                </c:pt>
                <c:pt idx="846">
                  <c:v>-0.38</c:v>
                </c:pt>
                <c:pt idx="847">
                  <c:v>-0.379</c:v>
                </c:pt>
                <c:pt idx="848">
                  <c:v>-0.378</c:v>
                </c:pt>
                <c:pt idx="849">
                  <c:v>-0.377</c:v>
                </c:pt>
                <c:pt idx="850">
                  <c:v>-0.376</c:v>
                </c:pt>
                <c:pt idx="851">
                  <c:v>-0.375</c:v>
                </c:pt>
                <c:pt idx="852">
                  <c:v>-0.374</c:v>
                </c:pt>
                <c:pt idx="853">
                  <c:v>-0.373</c:v>
                </c:pt>
                <c:pt idx="854">
                  <c:v>-0.372</c:v>
                </c:pt>
                <c:pt idx="855">
                  <c:v>-0.371</c:v>
                </c:pt>
                <c:pt idx="856">
                  <c:v>-0.37</c:v>
                </c:pt>
                <c:pt idx="857">
                  <c:v>-0.36899999999999999</c:v>
                </c:pt>
                <c:pt idx="858">
                  <c:v>-0.36799999999999999</c:v>
                </c:pt>
                <c:pt idx="859">
                  <c:v>-0.36699999999999999</c:v>
                </c:pt>
                <c:pt idx="860">
                  <c:v>-0.36599999999999999</c:v>
                </c:pt>
                <c:pt idx="861">
                  <c:v>-0.36499999999999999</c:v>
                </c:pt>
                <c:pt idx="862">
                  <c:v>-0.36399999999999999</c:v>
                </c:pt>
                <c:pt idx="863">
                  <c:v>-0.36299999999999999</c:v>
                </c:pt>
                <c:pt idx="864">
                  <c:v>-0.36199999999999999</c:v>
                </c:pt>
                <c:pt idx="865">
                  <c:v>-0.36099999999999999</c:v>
                </c:pt>
                <c:pt idx="866">
                  <c:v>-0.36</c:v>
                </c:pt>
                <c:pt idx="867">
                  <c:v>-0.35899999999999999</c:v>
                </c:pt>
                <c:pt idx="868">
                  <c:v>-0.35799999999999998</c:v>
                </c:pt>
                <c:pt idx="869">
                  <c:v>-0.35699999999999998</c:v>
                </c:pt>
                <c:pt idx="870">
                  <c:v>-0.35599999999999998</c:v>
                </c:pt>
                <c:pt idx="871">
                  <c:v>-0.35499999999999998</c:v>
                </c:pt>
                <c:pt idx="872">
                  <c:v>-0.35399999999999998</c:v>
                </c:pt>
                <c:pt idx="873">
                  <c:v>-0.35299999999999998</c:v>
                </c:pt>
                <c:pt idx="874">
                  <c:v>-0.35199999999999998</c:v>
                </c:pt>
                <c:pt idx="875">
                  <c:v>-0.35099999999999998</c:v>
                </c:pt>
                <c:pt idx="876">
                  <c:v>-0.35</c:v>
                </c:pt>
                <c:pt idx="877">
                  <c:v>-0.34899999999999998</c:v>
                </c:pt>
                <c:pt idx="878">
                  <c:v>-0.34799999999999998</c:v>
                </c:pt>
                <c:pt idx="879">
                  <c:v>-0.34699999999999998</c:v>
                </c:pt>
                <c:pt idx="880">
                  <c:v>-0.34599999999999997</c:v>
                </c:pt>
                <c:pt idx="881">
                  <c:v>-0.34499999999999997</c:v>
                </c:pt>
                <c:pt idx="882">
                  <c:v>-0.34399999999999997</c:v>
                </c:pt>
                <c:pt idx="883">
                  <c:v>-0.34300000000000003</c:v>
                </c:pt>
                <c:pt idx="884">
                  <c:v>-0.34200000000000003</c:v>
                </c:pt>
                <c:pt idx="885">
                  <c:v>-0.34100000000000003</c:v>
                </c:pt>
                <c:pt idx="886">
                  <c:v>-0.34</c:v>
                </c:pt>
                <c:pt idx="887">
                  <c:v>-0.33900000000000002</c:v>
                </c:pt>
                <c:pt idx="888">
                  <c:v>-0.33800000000000002</c:v>
                </c:pt>
                <c:pt idx="889">
                  <c:v>-0.33700000000000002</c:v>
                </c:pt>
                <c:pt idx="890">
                  <c:v>-0.33600000000000002</c:v>
                </c:pt>
                <c:pt idx="891">
                  <c:v>-0.33500000000000002</c:v>
                </c:pt>
                <c:pt idx="892">
                  <c:v>-0.33400000000000002</c:v>
                </c:pt>
                <c:pt idx="893">
                  <c:v>-0.33300000000000002</c:v>
                </c:pt>
                <c:pt idx="894">
                  <c:v>-0.33200000000000002</c:v>
                </c:pt>
                <c:pt idx="895">
                  <c:v>-0.33100000000000002</c:v>
                </c:pt>
                <c:pt idx="896">
                  <c:v>-0.33</c:v>
                </c:pt>
                <c:pt idx="897">
                  <c:v>-0.32900000000000001</c:v>
                </c:pt>
                <c:pt idx="898">
                  <c:v>-0.32800000000000001</c:v>
                </c:pt>
                <c:pt idx="899">
                  <c:v>-0.32700000000000001</c:v>
                </c:pt>
                <c:pt idx="900">
                  <c:v>-0.32600000000000001</c:v>
                </c:pt>
                <c:pt idx="901">
                  <c:v>-0.32500000000000001</c:v>
                </c:pt>
                <c:pt idx="902">
                  <c:v>-0.32400000000000001</c:v>
                </c:pt>
                <c:pt idx="903">
                  <c:v>-0.32300000000000001</c:v>
                </c:pt>
                <c:pt idx="904">
                  <c:v>-0.32200000000000001</c:v>
                </c:pt>
                <c:pt idx="905">
                  <c:v>-0.32100000000000001</c:v>
                </c:pt>
                <c:pt idx="906">
                  <c:v>-0.32</c:v>
                </c:pt>
                <c:pt idx="907">
                  <c:v>-0.31900000000000001</c:v>
                </c:pt>
                <c:pt idx="908">
                  <c:v>-0.318</c:v>
                </c:pt>
                <c:pt idx="909">
                  <c:v>-0.317</c:v>
                </c:pt>
                <c:pt idx="910">
                  <c:v>-0.316</c:v>
                </c:pt>
                <c:pt idx="911">
                  <c:v>-0.315</c:v>
                </c:pt>
                <c:pt idx="912">
                  <c:v>-0.314</c:v>
                </c:pt>
                <c:pt idx="913">
                  <c:v>-0.313</c:v>
                </c:pt>
                <c:pt idx="914">
                  <c:v>-0.312</c:v>
                </c:pt>
                <c:pt idx="915">
                  <c:v>-0.311</c:v>
                </c:pt>
                <c:pt idx="916">
                  <c:v>-0.31</c:v>
                </c:pt>
                <c:pt idx="917">
                  <c:v>-0.309</c:v>
                </c:pt>
                <c:pt idx="918">
                  <c:v>-0.308</c:v>
                </c:pt>
                <c:pt idx="919">
                  <c:v>-0.307</c:v>
                </c:pt>
                <c:pt idx="920">
                  <c:v>-0.30599999999999999</c:v>
                </c:pt>
                <c:pt idx="921">
                  <c:v>-0.30499999999999999</c:v>
                </c:pt>
                <c:pt idx="922">
                  <c:v>-0.30399999999999999</c:v>
                </c:pt>
                <c:pt idx="923">
                  <c:v>-0.30299999999999999</c:v>
                </c:pt>
                <c:pt idx="924">
                  <c:v>-0.30199999999999999</c:v>
                </c:pt>
                <c:pt idx="925">
                  <c:v>-0.30099999999999999</c:v>
                </c:pt>
                <c:pt idx="926">
                  <c:v>-0.3</c:v>
                </c:pt>
                <c:pt idx="927">
                  <c:v>-0.29899999999999999</c:v>
                </c:pt>
                <c:pt idx="928">
                  <c:v>-0.29799999999999999</c:v>
                </c:pt>
                <c:pt idx="929">
                  <c:v>-0.29699999999999999</c:v>
                </c:pt>
                <c:pt idx="930">
                  <c:v>-0.29599999999999999</c:v>
                </c:pt>
                <c:pt idx="931">
                  <c:v>-0.29499999999999998</c:v>
                </c:pt>
                <c:pt idx="932">
                  <c:v>-0.29399999999999998</c:v>
                </c:pt>
                <c:pt idx="933">
                  <c:v>-0.29299999999999998</c:v>
                </c:pt>
                <c:pt idx="934">
                  <c:v>-0.29199999999999998</c:v>
                </c:pt>
                <c:pt idx="935">
                  <c:v>-0.29099999999999998</c:v>
                </c:pt>
                <c:pt idx="936">
                  <c:v>-0.28999999999999998</c:v>
                </c:pt>
                <c:pt idx="937">
                  <c:v>-0.28899999999999998</c:v>
                </c:pt>
                <c:pt idx="938">
                  <c:v>-0.28799999999999998</c:v>
                </c:pt>
                <c:pt idx="939">
                  <c:v>-0.28699999999999998</c:v>
                </c:pt>
                <c:pt idx="940">
                  <c:v>-0.28599999999999998</c:v>
                </c:pt>
                <c:pt idx="941">
                  <c:v>-0.28499999999999998</c:v>
                </c:pt>
                <c:pt idx="942">
                  <c:v>-0.28399999999999997</c:v>
                </c:pt>
                <c:pt idx="943">
                  <c:v>-0.28299999999999997</c:v>
                </c:pt>
                <c:pt idx="944">
                  <c:v>-0.28199999999999997</c:v>
                </c:pt>
                <c:pt idx="945">
                  <c:v>-0.28100000000000003</c:v>
                </c:pt>
                <c:pt idx="946">
                  <c:v>-0.28000000000000003</c:v>
                </c:pt>
                <c:pt idx="947">
                  <c:v>-0.27900000000000003</c:v>
                </c:pt>
                <c:pt idx="948">
                  <c:v>-0.27800000000000002</c:v>
                </c:pt>
                <c:pt idx="949">
                  <c:v>-0.27700000000000002</c:v>
                </c:pt>
                <c:pt idx="950">
                  <c:v>-0.27600000000000002</c:v>
                </c:pt>
                <c:pt idx="951">
                  <c:v>-0.27500000000000002</c:v>
                </c:pt>
                <c:pt idx="952">
                  <c:v>-0.27400000000000002</c:v>
                </c:pt>
                <c:pt idx="953">
                  <c:v>-0.27300000000000002</c:v>
                </c:pt>
                <c:pt idx="954">
                  <c:v>-0.27200000000000002</c:v>
                </c:pt>
                <c:pt idx="955">
                  <c:v>-0.27100000000000002</c:v>
                </c:pt>
                <c:pt idx="956">
                  <c:v>-0.27</c:v>
                </c:pt>
                <c:pt idx="957">
                  <c:v>-0.26900000000000002</c:v>
                </c:pt>
                <c:pt idx="958">
                  <c:v>-0.26800000000000002</c:v>
                </c:pt>
                <c:pt idx="959">
                  <c:v>-0.26700000000000002</c:v>
                </c:pt>
                <c:pt idx="960">
                  <c:v>-0.26600000000000001</c:v>
                </c:pt>
                <c:pt idx="961">
                  <c:v>-0.26500000000000001</c:v>
                </c:pt>
                <c:pt idx="962">
                  <c:v>-0.26400000000000001</c:v>
                </c:pt>
                <c:pt idx="963">
                  <c:v>-0.26300000000000001</c:v>
                </c:pt>
                <c:pt idx="964">
                  <c:v>-0.26200000000000001</c:v>
                </c:pt>
                <c:pt idx="965">
                  <c:v>-0.26100000000000001</c:v>
                </c:pt>
                <c:pt idx="966">
                  <c:v>-0.26</c:v>
                </c:pt>
                <c:pt idx="967">
                  <c:v>-0.25900000000000001</c:v>
                </c:pt>
                <c:pt idx="968">
                  <c:v>-0.25800000000000001</c:v>
                </c:pt>
                <c:pt idx="969">
                  <c:v>-0.25700000000000001</c:v>
                </c:pt>
                <c:pt idx="970">
                  <c:v>-0.25600000000000001</c:v>
                </c:pt>
                <c:pt idx="971">
                  <c:v>-0.255</c:v>
                </c:pt>
                <c:pt idx="972">
                  <c:v>-0.254</c:v>
                </c:pt>
                <c:pt idx="973">
                  <c:v>-0.253</c:v>
                </c:pt>
                <c:pt idx="974">
                  <c:v>-0.252</c:v>
                </c:pt>
                <c:pt idx="975">
                  <c:v>-0.251</c:v>
                </c:pt>
                <c:pt idx="976">
                  <c:v>-0.25</c:v>
                </c:pt>
                <c:pt idx="977">
                  <c:v>-0.249</c:v>
                </c:pt>
                <c:pt idx="978">
                  <c:v>-0.248</c:v>
                </c:pt>
                <c:pt idx="979">
                  <c:v>-0.247</c:v>
                </c:pt>
                <c:pt idx="980">
                  <c:v>-0.246</c:v>
                </c:pt>
                <c:pt idx="981">
                  <c:v>-0.245</c:v>
                </c:pt>
                <c:pt idx="982">
                  <c:v>-0.24399999999999999</c:v>
                </c:pt>
                <c:pt idx="983">
                  <c:v>-0.24299999999999999</c:v>
                </c:pt>
                <c:pt idx="984">
                  <c:v>-0.24199999999999999</c:v>
                </c:pt>
                <c:pt idx="985">
                  <c:v>-0.24099999999999999</c:v>
                </c:pt>
                <c:pt idx="986">
                  <c:v>-0.24</c:v>
                </c:pt>
                <c:pt idx="987">
                  <c:v>-0.23899999999999999</c:v>
                </c:pt>
                <c:pt idx="988">
                  <c:v>-0.23799999999999999</c:v>
                </c:pt>
                <c:pt idx="989">
                  <c:v>-0.23699999999999999</c:v>
                </c:pt>
                <c:pt idx="990">
                  <c:v>-0.23599999999999999</c:v>
                </c:pt>
                <c:pt idx="991">
                  <c:v>-0.23499999999999999</c:v>
                </c:pt>
                <c:pt idx="992">
                  <c:v>-0.23400000000000001</c:v>
                </c:pt>
                <c:pt idx="993">
                  <c:v>-0.23300000000000001</c:v>
                </c:pt>
                <c:pt idx="994">
                  <c:v>-0.23200000000000001</c:v>
                </c:pt>
                <c:pt idx="995">
                  <c:v>-0.23100000000000001</c:v>
                </c:pt>
                <c:pt idx="996">
                  <c:v>-0.23</c:v>
                </c:pt>
                <c:pt idx="997">
                  <c:v>-0.22900000000000001</c:v>
                </c:pt>
                <c:pt idx="998">
                  <c:v>-0.22800000000000001</c:v>
                </c:pt>
                <c:pt idx="999">
                  <c:v>-0.22700000000000001</c:v>
                </c:pt>
                <c:pt idx="1000">
                  <c:v>-0.22600000000000001</c:v>
                </c:pt>
                <c:pt idx="1001">
                  <c:v>-0.22500000000000001</c:v>
                </c:pt>
                <c:pt idx="1002">
                  <c:v>-0.224</c:v>
                </c:pt>
                <c:pt idx="1003">
                  <c:v>-0.223</c:v>
                </c:pt>
                <c:pt idx="1004">
                  <c:v>-0.222</c:v>
                </c:pt>
                <c:pt idx="1005">
                  <c:v>-0.221</c:v>
                </c:pt>
                <c:pt idx="1006">
                  <c:v>-0.22</c:v>
                </c:pt>
                <c:pt idx="1007">
                  <c:v>-0.219</c:v>
                </c:pt>
                <c:pt idx="1008">
                  <c:v>-0.218</c:v>
                </c:pt>
                <c:pt idx="1009">
                  <c:v>-0.217</c:v>
                </c:pt>
                <c:pt idx="1010">
                  <c:v>-0.216</c:v>
                </c:pt>
                <c:pt idx="1011">
                  <c:v>-0.215</c:v>
                </c:pt>
                <c:pt idx="1012">
                  <c:v>-0.214</c:v>
                </c:pt>
                <c:pt idx="1013">
                  <c:v>-0.21299999999999999</c:v>
                </c:pt>
                <c:pt idx="1014">
                  <c:v>-0.21199999999999999</c:v>
                </c:pt>
                <c:pt idx="1015">
                  <c:v>-0.21099999999999999</c:v>
                </c:pt>
                <c:pt idx="1016">
                  <c:v>-0.21</c:v>
                </c:pt>
                <c:pt idx="1017">
                  <c:v>-0.20899999999999999</c:v>
                </c:pt>
                <c:pt idx="1018">
                  <c:v>-0.20799999999999999</c:v>
                </c:pt>
                <c:pt idx="1019">
                  <c:v>-0.20699999999999999</c:v>
                </c:pt>
                <c:pt idx="1020">
                  <c:v>-0.20599999999999999</c:v>
                </c:pt>
                <c:pt idx="1021">
                  <c:v>-0.20499999999999999</c:v>
                </c:pt>
                <c:pt idx="1022">
                  <c:v>-0.20399999999999999</c:v>
                </c:pt>
                <c:pt idx="1023">
                  <c:v>-0.20300000000000001</c:v>
                </c:pt>
                <c:pt idx="1024">
                  <c:v>-0.20200000000000001</c:v>
                </c:pt>
                <c:pt idx="1025">
                  <c:v>-0.20100000000000001</c:v>
                </c:pt>
                <c:pt idx="1026">
                  <c:v>-0.2</c:v>
                </c:pt>
                <c:pt idx="1027">
                  <c:v>-0.19900000000000001</c:v>
                </c:pt>
                <c:pt idx="1028">
                  <c:v>-0.19800000000000001</c:v>
                </c:pt>
                <c:pt idx="1029">
                  <c:v>-0.19700000000000001</c:v>
                </c:pt>
                <c:pt idx="1030">
                  <c:v>-0.19600000000000001</c:v>
                </c:pt>
                <c:pt idx="1031">
                  <c:v>-0.19500000000000001</c:v>
                </c:pt>
                <c:pt idx="1032">
                  <c:v>-0.19400000000000001</c:v>
                </c:pt>
                <c:pt idx="1033">
                  <c:v>-0.193</c:v>
                </c:pt>
                <c:pt idx="1034">
                  <c:v>-0.192</c:v>
                </c:pt>
                <c:pt idx="1035">
                  <c:v>-0.191</c:v>
                </c:pt>
                <c:pt idx="1036">
                  <c:v>-0.19</c:v>
                </c:pt>
                <c:pt idx="1037">
                  <c:v>-0.189</c:v>
                </c:pt>
                <c:pt idx="1038">
                  <c:v>-0.188</c:v>
                </c:pt>
                <c:pt idx="1039">
                  <c:v>-0.187</c:v>
                </c:pt>
                <c:pt idx="1040">
                  <c:v>-0.186</c:v>
                </c:pt>
                <c:pt idx="1041">
                  <c:v>-0.185</c:v>
                </c:pt>
                <c:pt idx="1042">
                  <c:v>-0.184</c:v>
                </c:pt>
                <c:pt idx="1043">
                  <c:v>-0.183</c:v>
                </c:pt>
                <c:pt idx="1044">
                  <c:v>-0.182</c:v>
                </c:pt>
                <c:pt idx="1045">
                  <c:v>-0.18099999999999999</c:v>
                </c:pt>
                <c:pt idx="1046">
                  <c:v>-0.18</c:v>
                </c:pt>
                <c:pt idx="1047">
                  <c:v>-0.17899999999999999</c:v>
                </c:pt>
                <c:pt idx="1048">
                  <c:v>-0.17799999999999999</c:v>
                </c:pt>
                <c:pt idx="1049">
                  <c:v>-0.17699999999999999</c:v>
                </c:pt>
                <c:pt idx="1050">
                  <c:v>-0.17599999999999999</c:v>
                </c:pt>
                <c:pt idx="1051">
                  <c:v>-0.17499999999999999</c:v>
                </c:pt>
                <c:pt idx="1052">
                  <c:v>-0.17399999999999999</c:v>
                </c:pt>
                <c:pt idx="1053">
                  <c:v>-0.17299999999999999</c:v>
                </c:pt>
                <c:pt idx="1054">
                  <c:v>-0.17199999999999999</c:v>
                </c:pt>
                <c:pt idx="1055">
                  <c:v>-0.17100000000000001</c:v>
                </c:pt>
                <c:pt idx="1056">
                  <c:v>-0.17</c:v>
                </c:pt>
                <c:pt idx="1057">
                  <c:v>-0.16900000000000001</c:v>
                </c:pt>
                <c:pt idx="1058">
                  <c:v>-0.16800000000000001</c:v>
                </c:pt>
                <c:pt idx="1059">
                  <c:v>-0.16700000000000001</c:v>
                </c:pt>
                <c:pt idx="1060">
                  <c:v>-0.16600000000000001</c:v>
                </c:pt>
                <c:pt idx="1061">
                  <c:v>-0.16500000000000001</c:v>
                </c:pt>
                <c:pt idx="1062">
                  <c:v>-0.16400000000000001</c:v>
                </c:pt>
                <c:pt idx="1063">
                  <c:v>-0.16300000000000001</c:v>
                </c:pt>
                <c:pt idx="1064">
                  <c:v>-0.16200000000000001</c:v>
                </c:pt>
                <c:pt idx="1065">
                  <c:v>-0.161</c:v>
                </c:pt>
                <c:pt idx="1066">
                  <c:v>-0.16</c:v>
                </c:pt>
                <c:pt idx="1067">
                  <c:v>-0.159</c:v>
                </c:pt>
                <c:pt idx="1068">
                  <c:v>-0.158</c:v>
                </c:pt>
                <c:pt idx="1069">
                  <c:v>-0.157</c:v>
                </c:pt>
                <c:pt idx="1070">
                  <c:v>-0.156</c:v>
                </c:pt>
                <c:pt idx="1071">
                  <c:v>-0.155</c:v>
                </c:pt>
                <c:pt idx="1072">
                  <c:v>-0.154</c:v>
                </c:pt>
                <c:pt idx="1073">
                  <c:v>-0.153</c:v>
                </c:pt>
                <c:pt idx="1074">
                  <c:v>-0.152</c:v>
                </c:pt>
                <c:pt idx="1075">
                  <c:v>-0.151</c:v>
                </c:pt>
                <c:pt idx="1076">
                  <c:v>-0.15</c:v>
                </c:pt>
                <c:pt idx="1077">
                  <c:v>-0.14899999999999999</c:v>
                </c:pt>
                <c:pt idx="1078">
                  <c:v>-0.14799999999999999</c:v>
                </c:pt>
                <c:pt idx="1079">
                  <c:v>-0.14699999999999999</c:v>
                </c:pt>
                <c:pt idx="1080">
                  <c:v>-0.14599999999999999</c:v>
                </c:pt>
                <c:pt idx="1081">
                  <c:v>-0.14499999999999999</c:v>
                </c:pt>
                <c:pt idx="1082">
                  <c:v>-0.14399999999999999</c:v>
                </c:pt>
                <c:pt idx="1083">
                  <c:v>-0.14299999999999999</c:v>
                </c:pt>
                <c:pt idx="1084">
                  <c:v>-0.14199999999999999</c:v>
                </c:pt>
                <c:pt idx="1085">
                  <c:v>-0.14099999999999999</c:v>
                </c:pt>
                <c:pt idx="1086">
                  <c:v>-0.14000000000000001</c:v>
                </c:pt>
                <c:pt idx="1087">
                  <c:v>-0.13900000000000001</c:v>
                </c:pt>
                <c:pt idx="1088">
                  <c:v>-0.13800000000000001</c:v>
                </c:pt>
                <c:pt idx="1089">
                  <c:v>-0.13700000000000001</c:v>
                </c:pt>
                <c:pt idx="1090">
                  <c:v>-0.13600000000000001</c:v>
                </c:pt>
                <c:pt idx="1091">
                  <c:v>-0.13500000000000001</c:v>
                </c:pt>
                <c:pt idx="1092">
                  <c:v>-0.13400000000000001</c:v>
                </c:pt>
                <c:pt idx="1093">
                  <c:v>-0.13300000000000001</c:v>
                </c:pt>
                <c:pt idx="1094">
                  <c:v>-0.13200000000000001</c:v>
                </c:pt>
                <c:pt idx="1095">
                  <c:v>-0.13100000000000001</c:v>
                </c:pt>
                <c:pt idx="1096">
                  <c:v>-0.13</c:v>
                </c:pt>
                <c:pt idx="1097">
                  <c:v>-0.129</c:v>
                </c:pt>
                <c:pt idx="1098">
                  <c:v>-0.128</c:v>
                </c:pt>
                <c:pt idx="1099">
                  <c:v>-0.127</c:v>
                </c:pt>
                <c:pt idx="1100">
                  <c:v>-0.126</c:v>
                </c:pt>
                <c:pt idx="1101">
                  <c:v>-0.125</c:v>
                </c:pt>
                <c:pt idx="1102">
                  <c:v>-0.124</c:v>
                </c:pt>
                <c:pt idx="1103">
                  <c:v>-0.123</c:v>
                </c:pt>
                <c:pt idx="1104">
                  <c:v>-0.122</c:v>
                </c:pt>
                <c:pt idx="1105">
                  <c:v>-0.121</c:v>
                </c:pt>
                <c:pt idx="1106">
                  <c:v>-0.12</c:v>
                </c:pt>
                <c:pt idx="1107">
                  <c:v>-0.11899999999999999</c:v>
                </c:pt>
                <c:pt idx="1108">
                  <c:v>-0.11799999999999999</c:v>
                </c:pt>
                <c:pt idx="1109">
                  <c:v>-0.11700000000000001</c:v>
                </c:pt>
                <c:pt idx="1110">
                  <c:v>-0.11600000000000001</c:v>
                </c:pt>
                <c:pt idx="1111">
                  <c:v>-0.115</c:v>
                </c:pt>
                <c:pt idx="1112">
                  <c:v>-0.114</c:v>
                </c:pt>
                <c:pt idx="1113">
                  <c:v>-0.113</c:v>
                </c:pt>
                <c:pt idx="1114">
                  <c:v>-0.112</c:v>
                </c:pt>
                <c:pt idx="1115">
                  <c:v>-0.111</c:v>
                </c:pt>
                <c:pt idx="1116">
                  <c:v>-0.11</c:v>
                </c:pt>
                <c:pt idx="1117">
                  <c:v>-0.109</c:v>
                </c:pt>
                <c:pt idx="1118">
                  <c:v>-0.108</c:v>
                </c:pt>
                <c:pt idx="1119">
                  <c:v>-0.107</c:v>
                </c:pt>
                <c:pt idx="1120">
                  <c:v>-0.106</c:v>
                </c:pt>
                <c:pt idx="1121">
                  <c:v>-0.105</c:v>
                </c:pt>
                <c:pt idx="1122">
                  <c:v>-0.104</c:v>
                </c:pt>
                <c:pt idx="1123">
                  <c:v>-0.10299999999999999</c:v>
                </c:pt>
                <c:pt idx="1124">
                  <c:v>-0.10199999999999999</c:v>
                </c:pt>
                <c:pt idx="1125">
                  <c:v>-0.10100000000000001</c:v>
                </c:pt>
                <c:pt idx="1126">
                  <c:v>-0.1</c:v>
                </c:pt>
                <c:pt idx="1127">
                  <c:v>-9.9000000000000005E-2</c:v>
                </c:pt>
                <c:pt idx="1128">
                  <c:v>-9.8000000000000004E-2</c:v>
                </c:pt>
                <c:pt idx="1129">
                  <c:v>-9.7000000000000003E-2</c:v>
                </c:pt>
                <c:pt idx="1130">
                  <c:v>-9.6000000000000002E-2</c:v>
                </c:pt>
                <c:pt idx="1131">
                  <c:v>-9.5000000000000001E-2</c:v>
                </c:pt>
                <c:pt idx="1132">
                  <c:v>-9.4E-2</c:v>
                </c:pt>
                <c:pt idx="1133">
                  <c:v>-9.2999999999999999E-2</c:v>
                </c:pt>
                <c:pt idx="1134">
                  <c:v>-9.1999999999999998E-2</c:v>
                </c:pt>
                <c:pt idx="1135">
                  <c:v>-9.0999999999999998E-2</c:v>
                </c:pt>
                <c:pt idx="1136">
                  <c:v>-0.09</c:v>
                </c:pt>
                <c:pt idx="1137">
                  <c:v>-8.8999999999999996E-2</c:v>
                </c:pt>
                <c:pt idx="1138">
                  <c:v>-8.7999999999999995E-2</c:v>
                </c:pt>
                <c:pt idx="1139">
                  <c:v>-8.6999999999999994E-2</c:v>
                </c:pt>
                <c:pt idx="1140">
                  <c:v>-8.5999999999999993E-2</c:v>
                </c:pt>
                <c:pt idx="1141">
                  <c:v>-8.5000000000000006E-2</c:v>
                </c:pt>
                <c:pt idx="1142">
                  <c:v>-8.4000000000000005E-2</c:v>
                </c:pt>
                <c:pt idx="1143">
                  <c:v>-8.3000000000000004E-2</c:v>
                </c:pt>
                <c:pt idx="1144">
                  <c:v>-8.2000000000000003E-2</c:v>
                </c:pt>
                <c:pt idx="1145">
                  <c:v>-8.1000000000000003E-2</c:v>
                </c:pt>
                <c:pt idx="1146">
                  <c:v>-0.08</c:v>
                </c:pt>
                <c:pt idx="1147">
                  <c:v>-7.9000000000000001E-2</c:v>
                </c:pt>
                <c:pt idx="1148">
                  <c:v>-7.8E-2</c:v>
                </c:pt>
                <c:pt idx="1149">
                  <c:v>-7.6999999999999999E-2</c:v>
                </c:pt>
                <c:pt idx="1150">
                  <c:v>-7.5999999999999998E-2</c:v>
                </c:pt>
                <c:pt idx="1151">
                  <c:v>-7.4999999999999997E-2</c:v>
                </c:pt>
                <c:pt idx="1152">
                  <c:v>-7.3999999999999996E-2</c:v>
                </c:pt>
                <c:pt idx="1153">
                  <c:v>-7.2999999999999995E-2</c:v>
                </c:pt>
                <c:pt idx="1154">
                  <c:v>-7.1999999999999995E-2</c:v>
                </c:pt>
                <c:pt idx="1155">
                  <c:v>-7.0999999999999994E-2</c:v>
                </c:pt>
                <c:pt idx="1156">
                  <c:v>-7.0000000000000007E-2</c:v>
                </c:pt>
                <c:pt idx="1157">
                  <c:v>-6.9000000000000006E-2</c:v>
                </c:pt>
                <c:pt idx="1158">
                  <c:v>-6.8000000000000005E-2</c:v>
                </c:pt>
                <c:pt idx="1159">
                  <c:v>-6.7000000000000004E-2</c:v>
                </c:pt>
                <c:pt idx="1160">
                  <c:v>-6.6000000000000003E-2</c:v>
                </c:pt>
                <c:pt idx="1161">
                  <c:v>-6.5000000000000002E-2</c:v>
                </c:pt>
                <c:pt idx="1162">
                  <c:v>-6.4000000000000001E-2</c:v>
                </c:pt>
                <c:pt idx="1163">
                  <c:v>-6.3E-2</c:v>
                </c:pt>
                <c:pt idx="1164">
                  <c:v>-6.2E-2</c:v>
                </c:pt>
                <c:pt idx="1165">
                  <c:v>-6.0999999999999999E-2</c:v>
                </c:pt>
                <c:pt idx="1166">
                  <c:v>-0.06</c:v>
                </c:pt>
                <c:pt idx="1167">
                  <c:v>-5.8999999999999997E-2</c:v>
                </c:pt>
                <c:pt idx="1168">
                  <c:v>-5.8000000000000003E-2</c:v>
                </c:pt>
                <c:pt idx="1169">
                  <c:v>-5.7000000000000002E-2</c:v>
                </c:pt>
                <c:pt idx="1170">
                  <c:v>-5.6000000000000001E-2</c:v>
                </c:pt>
                <c:pt idx="1171">
                  <c:v>-5.5E-2</c:v>
                </c:pt>
                <c:pt idx="1172">
                  <c:v>-5.3999999999999999E-2</c:v>
                </c:pt>
                <c:pt idx="1173">
                  <c:v>-5.2999999999999999E-2</c:v>
                </c:pt>
                <c:pt idx="1174">
                  <c:v>-5.1999999999999998E-2</c:v>
                </c:pt>
                <c:pt idx="1175">
                  <c:v>-5.0999999999999997E-2</c:v>
                </c:pt>
                <c:pt idx="1176">
                  <c:v>-0.05</c:v>
                </c:pt>
                <c:pt idx="1177">
                  <c:v>-4.9000000000000002E-2</c:v>
                </c:pt>
                <c:pt idx="1178">
                  <c:v>-4.8000000000000001E-2</c:v>
                </c:pt>
                <c:pt idx="1179">
                  <c:v>-4.7E-2</c:v>
                </c:pt>
                <c:pt idx="1180">
                  <c:v>-4.5999999999999999E-2</c:v>
                </c:pt>
                <c:pt idx="1181">
                  <c:v>-4.4999999999999998E-2</c:v>
                </c:pt>
                <c:pt idx="1182">
                  <c:v>-4.3999999999999997E-2</c:v>
                </c:pt>
                <c:pt idx="1183">
                  <c:v>-4.2999999999999997E-2</c:v>
                </c:pt>
                <c:pt idx="1184">
                  <c:v>-4.2000000000000003E-2</c:v>
                </c:pt>
                <c:pt idx="1185">
                  <c:v>-4.1000000000000002E-2</c:v>
                </c:pt>
                <c:pt idx="1186">
                  <c:v>-0.04</c:v>
                </c:pt>
                <c:pt idx="1187">
                  <c:v>-3.9E-2</c:v>
                </c:pt>
                <c:pt idx="1188">
                  <c:v>-3.7999999999999999E-2</c:v>
                </c:pt>
                <c:pt idx="1189">
                  <c:v>-3.6999999999999998E-2</c:v>
                </c:pt>
                <c:pt idx="1190">
                  <c:v>-3.5999999999999997E-2</c:v>
                </c:pt>
                <c:pt idx="1191">
                  <c:v>-3.5000000000000003E-2</c:v>
                </c:pt>
                <c:pt idx="1192">
                  <c:v>-3.4000000000000002E-2</c:v>
                </c:pt>
                <c:pt idx="1193">
                  <c:v>-3.3000000000000002E-2</c:v>
                </c:pt>
                <c:pt idx="1194">
                  <c:v>-3.2000000000000001E-2</c:v>
                </c:pt>
                <c:pt idx="1195">
                  <c:v>-3.1E-2</c:v>
                </c:pt>
                <c:pt idx="1196">
                  <c:v>-0.03</c:v>
                </c:pt>
                <c:pt idx="1197">
                  <c:v>-2.9000000000000001E-2</c:v>
                </c:pt>
                <c:pt idx="1198">
                  <c:v>-2.8000000000000001E-2</c:v>
                </c:pt>
                <c:pt idx="1199">
                  <c:v>-2.7E-2</c:v>
                </c:pt>
                <c:pt idx="1200">
                  <c:v>-2.5999999999999999E-2</c:v>
                </c:pt>
                <c:pt idx="1201">
                  <c:v>-2.5000000000000001E-2</c:v>
                </c:pt>
                <c:pt idx="1202">
                  <c:v>-2.4E-2</c:v>
                </c:pt>
                <c:pt idx="1203">
                  <c:v>-2.3E-2</c:v>
                </c:pt>
                <c:pt idx="1204">
                  <c:v>-2.1999999999999999E-2</c:v>
                </c:pt>
                <c:pt idx="1205">
                  <c:v>-2.1000000000000001E-2</c:v>
                </c:pt>
                <c:pt idx="1206">
                  <c:v>-0.02</c:v>
                </c:pt>
                <c:pt idx="1207">
                  <c:v>-1.9E-2</c:v>
                </c:pt>
                <c:pt idx="1208">
                  <c:v>-1.7999999999999999E-2</c:v>
                </c:pt>
                <c:pt idx="1209">
                  <c:v>-1.7000000000000001E-2</c:v>
                </c:pt>
                <c:pt idx="1210">
                  <c:v>-1.6E-2</c:v>
                </c:pt>
                <c:pt idx="1211">
                  <c:v>-1.4999999999999999E-2</c:v>
                </c:pt>
                <c:pt idx="1212">
                  <c:v>-1.4E-2</c:v>
                </c:pt>
                <c:pt idx="1213">
                  <c:v>-1.2999999999999999E-2</c:v>
                </c:pt>
                <c:pt idx="1214">
                  <c:v>-1.2E-2</c:v>
                </c:pt>
                <c:pt idx="1215">
                  <c:v>-1.0999999999999999E-2</c:v>
                </c:pt>
                <c:pt idx="1216">
                  <c:v>-0.01</c:v>
                </c:pt>
                <c:pt idx="1217">
                  <c:v>-8.9999999999999993E-3</c:v>
                </c:pt>
                <c:pt idx="1218">
                  <c:v>-8.0000000000000002E-3</c:v>
                </c:pt>
                <c:pt idx="1219">
                  <c:v>-7.0000000000000001E-3</c:v>
                </c:pt>
                <c:pt idx="1220">
                  <c:v>-6.0000000000000001E-3</c:v>
                </c:pt>
                <c:pt idx="1221">
                  <c:v>-5.0000000000000001E-3</c:v>
                </c:pt>
                <c:pt idx="1222">
                  <c:v>-4.0000000000000001E-3</c:v>
                </c:pt>
                <c:pt idx="1223">
                  <c:v>-3.0000000000000001E-3</c:v>
                </c:pt>
                <c:pt idx="1224">
                  <c:v>-2E-3</c:v>
                </c:pt>
                <c:pt idx="1225">
                  <c:v>-1E-3</c:v>
                </c:pt>
                <c:pt idx="1226">
                  <c:v>0</c:v>
                </c:pt>
                <c:pt idx="1227">
                  <c:v>1E-3</c:v>
                </c:pt>
                <c:pt idx="1228">
                  <c:v>2E-3</c:v>
                </c:pt>
                <c:pt idx="1229">
                  <c:v>3.0000000000000001E-3</c:v>
                </c:pt>
                <c:pt idx="1230">
                  <c:v>4.0000000000000001E-3</c:v>
                </c:pt>
                <c:pt idx="1231">
                  <c:v>5.0000000000000001E-3</c:v>
                </c:pt>
                <c:pt idx="1232">
                  <c:v>6.0000000000000001E-3</c:v>
                </c:pt>
                <c:pt idx="1233">
                  <c:v>7.0000000000000001E-3</c:v>
                </c:pt>
                <c:pt idx="1234">
                  <c:v>8.0000000000000002E-3</c:v>
                </c:pt>
                <c:pt idx="1235">
                  <c:v>8.9999999999999993E-3</c:v>
                </c:pt>
                <c:pt idx="1236">
                  <c:v>0.01</c:v>
                </c:pt>
                <c:pt idx="1237">
                  <c:v>1.0999999999999999E-2</c:v>
                </c:pt>
                <c:pt idx="1238">
                  <c:v>1.2E-2</c:v>
                </c:pt>
                <c:pt idx="1239">
                  <c:v>1.2999999999999999E-2</c:v>
                </c:pt>
                <c:pt idx="1240">
                  <c:v>1.4E-2</c:v>
                </c:pt>
                <c:pt idx="1241">
                  <c:v>1.4999999999999999E-2</c:v>
                </c:pt>
                <c:pt idx="1242">
                  <c:v>1.6E-2</c:v>
                </c:pt>
                <c:pt idx="1243">
                  <c:v>1.7000000000000001E-2</c:v>
                </c:pt>
                <c:pt idx="1244">
                  <c:v>1.7999999999999999E-2</c:v>
                </c:pt>
                <c:pt idx="1245">
                  <c:v>1.9E-2</c:v>
                </c:pt>
                <c:pt idx="1246">
                  <c:v>0.02</c:v>
                </c:pt>
                <c:pt idx="1247">
                  <c:v>2.1000000000000001E-2</c:v>
                </c:pt>
                <c:pt idx="1248">
                  <c:v>2.1999999999999999E-2</c:v>
                </c:pt>
                <c:pt idx="1249">
                  <c:v>2.3E-2</c:v>
                </c:pt>
                <c:pt idx="1250">
                  <c:v>2.4E-2</c:v>
                </c:pt>
                <c:pt idx="1251">
                  <c:v>2.5000000000000001E-2</c:v>
                </c:pt>
                <c:pt idx="1252">
                  <c:v>2.5999999999999999E-2</c:v>
                </c:pt>
                <c:pt idx="1253">
                  <c:v>2.7E-2</c:v>
                </c:pt>
                <c:pt idx="1254">
                  <c:v>2.8000000000000001E-2</c:v>
                </c:pt>
                <c:pt idx="1255">
                  <c:v>2.9000000000000001E-2</c:v>
                </c:pt>
                <c:pt idx="1256">
                  <c:v>0.03</c:v>
                </c:pt>
                <c:pt idx="1257">
                  <c:v>3.1E-2</c:v>
                </c:pt>
                <c:pt idx="1258">
                  <c:v>3.2000000000000001E-2</c:v>
                </c:pt>
                <c:pt idx="1259">
                  <c:v>3.3000000000000002E-2</c:v>
                </c:pt>
                <c:pt idx="1260">
                  <c:v>3.4000000000000002E-2</c:v>
                </c:pt>
                <c:pt idx="1261">
                  <c:v>3.5000000000000003E-2</c:v>
                </c:pt>
                <c:pt idx="1262">
                  <c:v>3.5999999999999997E-2</c:v>
                </c:pt>
                <c:pt idx="1263">
                  <c:v>3.6999999999999998E-2</c:v>
                </c:pt>
                <c:pt idx="1264">
                  <c:v>3.7999999999999999E-2</c:v>
                </c:pt>
                <c:pt idx="1265">
                  <c:v>3.9E-2</c:v>
                </c:pt>
                <c:pt idx="1266">
                  <c:v>0.04</c:v>
                </c:pt>
                <c:pt idx="1267">
                  <c:v>4.1000000000000002E-2</c:v>
                </c:pt>
                <c:pt idx="1268">
                  <c:v>4.2000000000000003E-2</c:v>
                </c:pt>
                <c:pt idx="1269">
                  <c:v>4.2999999999999997E-2</c:v>
                </c:pt>
                <c:pt idx="1270">
                  <c:v>4.3999999999999997E-2</c:v>
                </c:pt>
                <c:pt idx="1271">
                  <c:v>4.4999999999999998E-2</c:v>
                </c:pt>
                <c:pt idx="1272">
                  <c:v>4.5999999999999999E-2</c:v>
                </c:pt>
                <c:pt idx="1273">
                  <c:v>4.7E-2</c:v>
                </c:pt>
                <c:pt idx="1274">
                  <c:v>4.8000000000000001E-2</c:v>
                </c:pt>
                <c:pt idx="1275">
                  <c:v>4.9000000000000002E-2</c:v>
                </c:pt>
                <c:pt idx="1276">
                  <c:v>0.05</c:v>
                </c:pt>
                <c:pt idx="1277">
                  <c:v>5.0999999999999997E-2</c:v>
                </c:pt>
                <c:pt idx="1278">
                  <c:v>5.1999999999999998E-2</c:v>
                </c:pt>
                <c:pt idx="1279">
                  <c:v>5.2999999999999999E-2</c:v>
                </c:pt>
                <c:pt idx="1280">
                  <c:v>5.3999999999999999E-2</c:v>
                </c:pt>
                <c:pt idx="1281">
                  <c:v>5.5E-2</c:v>
                </c:pt>
                <c:pt idx="1282">
                  <c:v>5.6000000000000001E-2</c:v>
                </c:pt>
                <c:pt idx="1283">
                  <c:v>5.7000000000000002E-2</c:v>
                </c:pt>
                <c:pt idx="1284">
                  <c:v>5.8000000000000003E-2</c:v>
                </c:pt>
                <c:pt idx="1285">
                  <c:v>5.8999999999999997E-2</c:v>
                </c:pt>
                <c:pt idx="1286">
                  <c:v>0.06</c:v>
                </c:pt>
                <c:pt idx="1287">
                  <c:v>6.0999999999999999E-2</c:v>
                </c:pt>
                <c:pt idx="1288">
                  <c:v>6.2E-2</c:v>
                </c:pt>
                <c:pt idx="1289">
                  <c:v>6.3E-2</c:v>
                </c:pt>
                <c:pt idx="1290">
                  <c:v>6.4000000000000001E-2</c:v>
                </c:pt>
                <c:pt idx="1291">
                  <c:v>6.5000000000000002E-2</c:v>
                </c:pt>
                <c:pt idx="1292">
                  <c:v>6.6000000000000003E-2</c:v>
                </c:pt>
                <c:pt idx="1293">
                  <c:v>6.7000000000000004E-2</c:v>
                </c:pt>
                <c:pt idx="1294">
                  <c:v>6.8000000000000005E-2</c:v>
                </c:pt>
                <c:pt idx="1295">
                  <c:v>6.9000000000000006E-2</c:v>
                </c:pt>
                <c:pt idx="1296">
                  <c:v>7.0000000000000007E-2</c:v>
                </c:pt>
                <c:pt idx="1297">
                  <c:v>7.0999999999999994E-2</c:v>
                </c:pt>
                <c:pt idx="1298">
                  <c:v>7.1999999999999995E-2</c:v>
                </c:pt>
                <c:pt idx="1299">
                  <c:v>7.2999999999999995E-2</c:v>
                </c:pt>
                <c:pt idx="1300">
                  <c:v>7.3999999999999996E-2</c:v>
                </c:pt>
                <c:pt idx="1301">
                  <c:v>7.4999999999999997E-2</c:v>
                </c:pt>
                <c:pt idx="1302">
                  <c:v>7.5999999999999998E-2</c:v>
                </c:pt>
                <c:pt idx="1303">
                  <c:v>7.6999999999999999E-2</c:v>
                </c:pt>
                <c:pt idx="1304">
                  <c:v>7.8E-2</c:v>
                </c:pt>
                <c:pt idx="1305">
                  <c:v>7.9000000000000001E-2</c:v>
                </c:pt>
                <c:pt idx="1306">
                  <c:v>0.08</c:v>
                </c:pt>
                <c:pt idx="1307">
                  <c:v>8.1000000000000003E-2</c:v>
                </c:pt>
                <c:pt idx="1308">
                  <c:v>8.2000000000000003E-2</c:v>
                </c:pt>
                <c:pt idx="1309">
                  <c:v>8.3000000000000004E-2</c:v>
                </c:pt>
                <c:pt idx="1310">
                  <c:v>8.4000000000000005E-2</c:v>
                </c:pt>
                <c:pt idx="1311">
                  <c:v>8.5000000000000006E-2</c:v>
                </c:pt>
                <c:pt idx="1312">
                  <c:v>8.5999999999999993E-2</c:v>
                </c:pt>
                <c:pt idx="1313">
                  <c:v>8.6999999999999994E-2</c:v>
                </c:pt>
                <c:pt idx="1314">
                  <c:v>8.7999999999999995E-2</c:v>
                </c:pt>
                <c:pt idx="1315">
                  <c:v>8.8999999999999996E-2</c:v>
                </c:pt>
                <c:pt idx="1316">
                  <c:v>0.09</c:v>
                </c:pt>
                <c:pt idx="1317">
                  <c:v>9.0999999999999998E-2</c:v>
                </c:pt>
                <c:pt idx="1318">
                  <c:v>9.1999999999999998E-2</c:v>
                </c:pt>
                <c:pt idx="1319">
                  <c:v>9.2999999999999999E-2</c:v>
                </c:pt>
                <c:pt idx="1320">
                  <c:v>9.4E-2</c:v>
                </c:pt>
                <c:pt idx="1321">
                  <c:v>9.5000000000000001E-2</c:v>
                </c:pt>
                <c:pt idx="1322">
                  <c:v>9.6000000000000002E-2</c:v>
                </c:pt>
                <c:pt idx="1323">
                  <c:v>9.7000000000000003E-2</c:v>
                </c:pt>
                <c:pt idx="1324">
                  <c:v>9.8000000000000004E-2</c:v>
                </c:pt>
                <c:pt idx="1325">
                  <c:v>9.9000000000000005E-2</c:v>
                </c:pt>
                <c:pt idx="1326">
                  <c:v>0.1</c:v>
                </c:pt>
                <c:pt idx="1327">
                  <c:v>0.10100000000000001</c:v>
                </c:pt>
                <c:pt idx="1328">
                  <c:v>0.10199999999999999</c:v>
                </c:pt>
                <c:pt idx="1329">
                  <c:v>0.10299999999999999</c:v>
                </c:pt>
                <c:pt idx="1330">
                  <c:v>0.104</c:v>
                </c:pt>
                <c:pt idx="1331">
                  <c:v>0.105</c:v>
                </c:pt>
                <c:pt idx="1332">
                  <c:v>0.106</c:v>
                </c:pt>
                <c:pt idx="1333">
                  <c:v>0.107</c:v>
                </c:pt>
                <c:pt idx="1334">
                  <c:v>0.108</c:v>
                </c:pt>
                <c:pt idx="1335">
                  <c:v>0.109</c:v>
                </c:pt>
                <c:pt idx="1336">
                  <c:v>0.11</c:v>
                </c:pt>
                <c:pt idx="1337">
                  <c:v>0.111</c:v>
                </c:pt>
                <c:pt idx="1338">
                  <c:v>0.112</c:v>
                </c:pt>
                <c:pt idx="1339">
                  <c:v>0.113</c:v>
                </c:pt>
                <c:pt idx="1340">
                  <c:v>0.114</c:v>
                </c:pt>
                <c:pt idx="1341">
                  <c:v>0.115</c:v>
                </c:pt>
                <c:pt idx="1342">
                  <c:v>0.11600000000000001</c:v>
                </c:pt>
                <c:pt idx="1343">
                  <c:v>0.11700000000000001</c:v>
                </c:pt>
                <c:pt idx="1344">
                  <c:v>0.11799999999999999</c:v>
                </c:pt>
                <c:pt idx="1345">
                  <c:v>0.11899999999999999</c:v>
                </c:pt>
                <c:pt idx="1346">
                  <c:v>0.12</c:v>
                </c:pt>
                <c:pt idx="1347">
                  <c:v>0.121</c:v>
                </c:pt>
                <c:pt idx="1348">
                  <c:v>0.122</c:v>
                </c:pt>
                <c:pt idx="1349">
                  <c:v>0.123</c:v>
                </c:pt>
                <c:pt idx="1350">
                  <c:v>0.124</c:v>
                </c:pt>
                <c:pt idx="1351">
                  <c:v>0.125</c:v>
                </c:pt>
                <c:pt idx="1352">
                  <c:v>0.126</c:v>
                </c:pt>
                <c:pt idx="1353">
                  <c:v>0.127</c:v>
                </c:pt>
                <c:pt idx="1354">
                  <c:v>0.128</c:v>
                </c:pt>
                <c:pt idx="1355">
                  <c:v>0.129</c:v>
                </c:pt>
                <c:pt idx="1356">
                  <c:v>0.13</c:v>
                </c:pt>
                <c:pt idx="1357">
                  <c:v>0.13100000000000001</c:v>
                </c:pt>
                <c:pt idx="1358">
                  <c:v>0.13200000000000001</c:v>
                </c:pt>
                <c:pt idx="1359">
                  <c:v>0.13300000000000001</c:v>
                </c:pt>
                <c:pt idx="1360">
                  <c:v>0.13400000000000001</c:v>
                </c:pt>
                <c:pt idx="1361">
                  <c:v>0.13500000000000001</c:v>
                </c:pt>
                <c:pt idx="1362">
                  <c:v>0.13600000000000001</c:v>
                </c:pt>
                <c:pt idx="1363">
                  <c:v>0.13700000000000001</c:v>
                </c:pt>
                <c:pt idx="1364">
                  <c:v>0.13800000000000001</c:v>
                </c:pt>
                <c:pt idx="1365">
                  <c:v>0.13900000000000001</c:v>
                </c:pt>
                <c:pt idx="1366">
                  <c:v>0.14000000000000001</c:v>
                </c:pt>
                <c:pt idx="1367">
                  <c:v>0.14099999999999999</c:v>
                </c:pt>
                <c:pt idx="1368">
                  <c:v>0.14199999999999999</c:v>
                </c:pt>
                <c:pt idx="1369">
                  <c:v>0.14299999999999999</c:v>
                </c:pt>
                <c:pt idx="1370">
                  <c:v>0.14399999999999999</c:v>
                </c:pt>
                <c:pt idx="1371">
                  <c:v>0.14499999999999999</c:v>
                </c:pt>
                <c:pt idx="1372">
                  <c:v>0.14599999999999999</c:v>
                </c:pt>
                <c:pt idx="1373">
                  <c:v>0.14699999999999999</c:v>
                </c:pt>
                <c:pt idx="1374">
                  <c:v>0.14799999999999999</c:v>
                </c:pt>
                <c:pt idx="1375">
                  <c:v>0.14899999999999999</c:v>
                </c:pt>
                <c:pt idx="1376">
                  <c:v>0.15</c:v>
                </c:pt>
                <c:pt idx="1377">
                  <c:v>0.151</c:v>
                </c:pt>
                <c:pt idx="1378">
                  <c:v>0.152</c:v>
                </c:pt>
                <c:pt idx="1379">
                  <c:v>0.153</c:v>
                </c:pt>
                <c:pt idx="1380">
                  <c:v>0.154</c:v>
                </c:pt>
                <c:pt idx="1381">
                  <c:v>0.155</c:v>
                </c:pt>
                <c:pt idx="1382">
                  <c:v>0.156</c:v>
                </c:pt>
                <c:pt idx="1383">
                  <c:v>0.157</c:v>
                </c:pt>
                <c:pt idx="1384">
                  <c:v>0.158</c:v>
                </c:pt>
                <c:pt idx="1385">
                  <c:v>0.159</c:v>
                </c:pt>
                <c:pt idx="1386">
                  <c:v>0.16</c:v>
                </c:pt>
                <c:pt idx="1387">
                  <c:v>0.161</c:v>
                </c:pt>
                <c:pt idx="1388">
                  <c:v>0.16200000000000001</c:v>
                </c:pt>
                <c:pt idx="1389">
                  <c:v>0.16300000000000001</c:v>
                </c:pt>
                <c:pt idx="1390">
                  <c:v>0.16400000000000001</c:v>
                </c:pt>
                <c:pt idx="1391">
                  <c:v>0.16500000000000001</c:v>
                </c:pt>
                <c:pt idx="1392">
                  <c:v>0.16600000000000001</c:v>
                </c:pt>
                <c:pt idx="1393">
                  <c:v>0.16700000000000001</c:v>
                </c:pt>
                <c:pt idx="1394">
                  <c:v>0.16800000000000001</c:v>
                </c:pt>
                <c:pt idx="1395">
                  <c:v>0.16900000000000001</c:v>
                </c:pt>
                <c:pt idx="1396">
                  <c:v>0.17</c:v>
                </c:pt>
                <c:pt idx="1397">
                  <c:v>0.17100000000000001</c:v>
                </c:pt>
                <c:pt idx="1398">
                  <c:v>0.17199999999999999</c:v>
                </c:pt>
                <c:pt idx="1399">
                  <c:v>0.17299999999999999</c:v>
                </c:pt>
                <c:pt idx="1400">
                  <c:v>0.17399999999999999</c:v>
                </c:pt>
                <c:pt idx="1401">
                  <c:v>0.17499999999999999</c:v>
                </c:pt>
                <c:pt idx="1402">
                  <c:v>0.17599999999999999</c:v>
                </c:pt>
                <c:pt idx="1403">
                  <c:v>0.17699999999999999</c:v>
                </c:pt>
                <c:pt idx="1404">
                  <c:v>0.17799999999999999</c:v>
                </c:pt>
                <c:pt idx="1405">
                  <c:v>0.17899999999999999</c:v>
                </c:pt>
                <c:pt idx="1406">
                  <c:v>0.18</c:v>
                </c:pt>
                <c:pt idx="1407">
                  <c:v>0.18099999999999999</c:v>
                </c:pt>
                <c:pt idx="1408">
                  <c:v>0.182</c:v>
                </c:pt>
                <c:pt idx="1409">
                  <c:v>0.183</c:v>
                </c:pt>
                <c:pt idx="1410">
                  <c:v>0.184</c:v>
                </c:pt>
                <c:pt idx="1411">
                  <c:v>0.185</c:v>
                </c:pt>
                <c:pt idx="1412">
                  <c:v>0.186</c:v>
                </c:pt>
                <c:pt idx="1413">
                  <c:v>0.187</c:v>
                </c:pt>
                <c:pt idx="1414">
                  <c:v>0.188</c:v>
                </c:pt>
                <c:pt idx="1415">
                  <c:v>0.189</c:v>
                </c:pt>
                <c:pt idx="1416">
                  <c:v>0.19</c:v>
                </c:pt>
                <c:pt idx="1417">
                  <c:v>0.191</c:v>
                </c:pt>
                <c:pt idx="1418">
                  <c:v>0.192</c:v>
                </c:pt>
                <c:pt idx="1419">
                  <c:v>0.193</c:v>
                </c:pt>
                <c:pt idx="1420">
                  <c:v>0.19400000000000001</c:v>
                </c:pt>
                <c:pt idx="1421">
                  <c:v>0.19500000000000001</c:v>
                </c:pt>
                <c:pt idx="1422">
                  <c:v>0.19600000000000001</c:v>
                </c:pt>
                <c:pt idx="1423">
                  <c:v>0.19700000000000001</c:v>
                </c:pt>
                <c:pt idx="1424">
                  <c:v>0.19800000000000001</c:v>
                </c:pt>
                <c:pt idx="1425">
                  <c:v>0.19900000000000001</c:v>
                </c:pt>
                <c:pt idx="1426">
                  <c:v>0.2</c:v>
                </c:pt>
                <c:pt idx="1427">
                  <c:v>0.20100000000000001</c:v>
                </c:pt>
                <c:pt idx="1428">
                  <c:v>0.20200000000000001</c:v>
                </c:pt>
                <c:pt idx="1429">
                  <c:v>0.20300000000000001</c:v>
                </c:pt>
                <c:pt idx="1430">
                  <c:v>0.20399999999999999</c:v>
                </c:pt>
                <c:pt idx="1431">
                  <c:v>0.20499999999999999</c:v>
                </c:pt>
                <c:pt idx="1432">
                  <c:v>0.20599999999999999</c:v>
                </c:pt>
                <c:pt idx="1433">
                  <c:v>0.20699999999999999</c:v>
                </c:pt>
                <c:pt idx="1434">
                  <c:v>0.20799999999999999</c:v>
                </c:pt>
                <c:pt idx="1435">
                  <c:v>0.20899999999999999</c:v>
                </c:pt>
                <c:pt idx="1436">
                  <c:v>0.21</c:v>
                </c:pt>
                <c:pt idx="1437">
                  <c:v>0.21099999999999999</c:v>
                </c:pt>
                <c:pt idx="1438">
                  <c:v>0.21199999999999999</c:v>
                </c:pt>
                <c:pt idx="1439">
                  <c:v>0.21299999999999999</c:v>
                </c:pt>
                <c:pt idx="1440">
                  <c:v>0.214</c:v>
                </c:pt>
                <c:pt idx="1441">
                  <c:v>0.215</c:v>
                </c:pt>
                <c:pt idx="1442">
                  <c:v>0.216</c:v>
                </c:pt>
                <c:pt idx="1443">
                  <c:v>0.217</c:v>
                </c:pt>
                <c:pt idx="1444">
                  <c:v>0.218</c:v>
                </c:pt>
                <c:pt idx="1445">
                  <c:v>0.219</c:v>
                </c:pt>
                <c:pt idx="1446">
                  <c:v>0.22</c:v>
                </c:pt>
                <c:pt idx="1447">
                  <c:v>0.221</c:v>
                </c:pt>
                <c:pt idx="1448">
                  <c:v>0.222</c:v>
                </c:pt>
                <c:pt idx="1449">
                  <c:v>0.223</c:v>
                </c:pt>
                <c:pt idx="1450">
                  <c:v>0.224</c:v>
                </c:pt>
                <c:pt idx="1451">
                  <c:v>0.22500000000000001</c:v>
                </c:pt>
                <c:pt idx="1452">
                  <c:v>0.22600000000000001</c:v>
                </c:pt>
                <c:pt idx="1453">
                  <c:v>0.22700000000000001</c:v>
                </c:pt>
                <c:pt idx="1454">
                  <c:v>0.22800000000000001</c:v>
                </c:pt>
                <c:pt idx="1455">
                  <c:v>0.22900000000000001</c:v>
                </c:pt>
                <c:pt idx="1456">
                  <c:v>0.23</c:v>
                </c:pt>
                <c:pt idx="1457">
                  <c:v>0.23100000000000001</c:v>
                </c:pt>
                <c:pt idx="1458">
                  <c:v>0.23200000000000001</c:v>
                </c:pt>
                <c:pt idx="1459">
                  <c:v>0.23300000000000001</c:v>
                </c:pt>
                <c:pt idx="1460">
                  <c:v>0.23400000000000001</c:v>
                </c:pt>
                <c:pt idx="1461">
                  <c:v>0.23499999999999999</c:v>
                </c:pt>
                <c:pt idx="1462">
                  <c:v>0.23599999999999999</c:v>
                </c:pt>
                <c:pt idx="1463">
                  <c:v>0.23699999999999999</c:v>
                </c:pt>
                <c:pt idx="1464">
                  <c:v>0.23799999999999999</c:v>
                </c:pt>
                <c:pt idx="1465">
                  <c:v>0.23899999999999999</c:v>
                </c:pt>
                <c:pt idx="1466">
                  <c:v>0.24</c:v>
                </c:pt>
                <c:pt idx="1467">
                  <c:v>0.24099999999999999</c:v>
                </c:pt>
                <c:pt idx="1468">
                  <c:v>0.24199999999999999</c:v>
                </c:pt>
                <c:pt idx="1469">
                  <c:v>0.24299999999999999</c:v>
                </c:pt>
                <c:pt idx="1470">
                  <c:v>0.24399999999999999</c:v>
                </c:pt>
                <c:pt idx="1471">
                  <c:v>0.245</c:v>
                </c:pt>
                <c:pt idx="1472">
                  <c:v>0.246</c:v>
                </c:pt>
                <c:pt idx="1473">
                  <c:v>0.247</c:v>
                </c:pt>
                <c:pt idx="1474">
                  <c:v>0.248</c:v>
                </c:pt>
                <c:pt idx="1475">
                  <c:v>0.249</c:v>
                </c:pt>
                <c:pt idx="1476">
                  <c:v>0.25</c:v>
                </c:pt>
                <c:pt idx="1477">
                  <c:v>0.251</c:v>
                </c:pt>
                <c:pt idx="1478">
                  <c:v>0.252</c:v>
                </c:pt>
                <c:pt idx="1479">
                  <c:v>0.253</c:v>
                </c:pt>
                <c:pt idx="1480">
                  <c:v>0.254</c:v>
                </c:pt>
                <c:pt idx="1481">
                  <c:v>0.255</c:v>
                </c:pt>
                <c:pt idx="1482">
                  <c:v>0.25600000000000001</c:v>
                </c:pt>
                <c:pt idx="1483">
                  <c:v>0.25700000000000001</c:v>
                </c:pt>
                <c:pt idx="1484">
                  <c:v>0.25800000000000001</c:v>
                </c:pt>
                <c:pt idx="1485">
                  <c:v>0.25900000000000001</c:v>
                </c:pt>
                <c:pt idx="1486">
                  <c:v>0.26</c:v>
                </c:pt>
                <c:pt idx="1487">
                  <c:v>0.26100000000000001</c:v>
                </c:pt>
                <c:pt idx="1488">
                  <c:v>0.26200000000000001</c:v>
                </c:pt>
                <c:pt idx="1489">
                  <c:v>0.26300000000000001</c:v>
                </c:pt>
                <c:pt idx="1490">
                  <c:v>0.26400000000000001</c:v>
                </c:pt>
                <c:pt idx="1491">
                  <c:v>0.26500000000000001</c:v>
                </c:pt>
                <c:pt idx="1492">
                  <c:v>0.26600000000000001</c:v>
                </c:pt>
                <c:pt idx="1493">
                  <c:v>0.26700000000000002</c:v>
                </c:pt>
                <c:pt idx="1494">
                  <c:v>0.26800000000000002</c:v>
                </c:pt>
                <c:pt idx="1495">
                  <c:v>0.26900000000000002</c:v>
                </c:pt>
                <c:pt idx="1496">
                  <c:v>0.27</c:v>
                </c:pt>
                <c:pt idx="1497">
                  <c:v>0.27100000000000002</c:v>
                </c:pt>
                <c:pt idx="1498">
                  <c:v>0.27200000000000002</c:v>
                </c:pt>
                <c:pt idx="1499">
                  <c:v>0.27300000000000002</c:v>
                </c:pt>
                <c:pt idx="1500">
                  <c:v>0.27400000000000002</c:v>
                </c:pt>
                <c:pt idx="1501">
                  <c:v>0.27500000000000002</c:v>
                </c:pt>
                <c:pt idx="1502">
                  <c:v>0.27600000000000002</c:v>
                </c:pt>
                <c:pt idx="1503">
                  <c:v>0.27700000000000002</c:v>
                </c:pt>
                <c:pt idx="1504">
                  <c:v>0.27800000000000002</c:v>
                </c:pt>
                <c:pt idx="1505">
                  <c:v>0.27900000000000003</c:v>
                </c:pt>
                <c:pt idx="1506">
                  <c:v>0.28000000000000003</c:v>
                </c:pt>
                <c:pt idx="1507">
                  <c:v>0.28100000000000003</c:v>
                </c:pt>
                <c:pt idx="1508">
                  <c:v>0.28199999999999997</c:v>
                </c:pt>
                <c:pt idx="1509">
                  <c:v>0.28299999999999997</c:v>
                </c:pt>
                <c:pt idx="1510">
                  <c:v>0.28399999999999997</c:v>
                </c:pt>
                <c:pt idx="1511">
                  <c:v>0.28499999999999998</c:v>
                </c:pt>
                <c:pt idx="1512">
                  <c:v>0.28599999999999998</c:v>
                </c:pt>
                <c:pt idx="1513">
                  <c:v>0.28699999999999998</c:v>
                </c:pt>
                <c:pt idx="1514">
                  <c:v>0.28799999999999998</c:v>
                </c:pt>
                <c:pt idx="1515">
                  <c:v>0.28899999999999998</c:v>
                </c:pt>
                <c:pt idx="1516">
                  <c:v>0.28999999999999998</c:v>
                </c:pt>
                <c:pt idx="1517">
                  <c:v>0.29099999999999998</c:v>
                </c:pt>
                <c:pt idx="1518">
                  <c:v>0.29199999999999998</c:v>
                </c:pt>
                <c:pt idx="1519">
                  <c:v>0.29299999999999998</c:v>
                </c:pt>
                <c:pt idx="1520">
                  <c:v>0.29399999999999998</c:v>
                </c:pt>
                <c:pt idx="1521">
                  <c:v>0.29499999999999998</c:v>
                </c:pt>
                <c:pt idx="1522">
                  <c:v>0.29599999999999999</c:v>
                </c:pt>
                <c:pt idx="1523">
                  <c:v>0.29699999999999999</c:v>
                </c:pt>
                <c:pt idx="1524">
                  <c:v>0.29799999999999999</c:v>
                </c:pt>
                <c:pt idx="1525">
                  <c:v>0.29899999999999999</c:v>
                </c:pt>
                <c:pt idx="1526">
                  <c:v>0.3</c:v>
                </c:pt>
                <c:pt idx="1527">
                  <c:v>0.30099999999999999</c:v>
                </c:pt>
                <c:pt idx="1528">
                  <c:v>0.30199999999999999</c:v>
                </c:pt>
                <c:pt idx="1529">
                  <c:v>0.30299999999999999</c:v>
                </c:pt>
                <c:pt idx="1530">
                  <c:v>0.30399999999999999</c:v>
                </c:pt>
                <c:pt idx="1531">
                  <c:v>0.30499999999999999</c:v>
                </c:pt>
                <c:pt idx="1532">
                  <c:v>0.30599999999999999</c:v>
                </c:pt>
                <c:pt idx="1533">
                  <c:v>0.307</c:v>
                </c:pt>
                <c:pt idx="1534">
                  <c:v>0.308</c:v>
                </c:pt>
                <c:pt idx="1535">
                  <c:v>0.309</c:v>
                </c:pt>
                <c:pt idx="1536">
                  <c:v>0.31</c:v>
                </c:pt>
                <c:pt idx="1537">
                  <c:v>0.311</c:v>
                </c:pt>
                <c:pt idx="1538">
                  <c:v>0.312</c:v>
                </c:pt>
                <c:pt idx="1539">
                  <c:v>0.313</c:v>
                </c:pt>
                <c:pt idx="1540">
                  <c:v>0.314</c:v>
                </c:pt>
                <c:pt idx="1541">
                  <c:v>0.315</c:v>
                </c:pt>
                <c:pt idx="1542">
                  <c:v>0.316</c:v>
                </c:pt>
                <c:pt idx="1543">
                  <c:v>0.317</c:v>
                </c:pt>
                <c:pt idx="1544">
                  <c:v>0.318</c:v>
                </c:pt>
                <c:pt idx="1545">
                  <c:v>0.31900000000000001</c:v>
                </c:pt>
                <c:pt idx="1546">
                  <c:v>0.32</c:v>
                </c:pt>
                <c:pt idx="1547">
                  <c:v>0.32100000000000001</c:v>
                </c:pt>
                <c:pt idx="1548">
                  <c:v>0.32200000000000001</c:v>
                </c:pt>
                <c:pt idx="1549">
                  <c:v>0.32300000000000001</c:v>
                </c:pt>
                <c:pt idx="1550">
                  <c:v>0.32400000000000001</c:v>
                </c:pt>
                <c:pt idx="1551">
                  <c:v>0.32500000000000001</c:v>
                </c:pt>
                <c:pt idx="1552">
                  <c:v>0.32600000000000001</c:v>
                </c:pt>
                <c:pt idx="1553">
                  <c:v>0.32700000000000001</c:v>
                </c:pt>
                <c:pt idx="1554">
                  <c:v>0.32800000000000001</c:v>
                </c:pt>
                <c:pt idx="1555">
                  <c:v>0.32900000000000001</c:v>
                </c:pt>
                <c:pt idx="1556">
                  <c:v>0.33</c:v>
                </c:pt>
                <c:pt idx="1557">
                  <c:v>0.33100000000000002</c:v>
                </c:pt>
                <c:pt idx="1558">
                  <c:v>0.33200000000000002</c:v>
                </c:pt>
                <c:pt idx="1559">
                  <c:v>0.33300000000000002</c:v>
                </c:pt>
                <c:pt idx="1560">
                  <c:v>0.33400000000000002</c:v>
                </c:pt>
                <c:pt idx="1561">
                  <c:v>0.33500000000000002</c:v>
                </c:pt>
                <c:pt idx="1562">
                  <c:v>0.33600000000000002</c:v>
                </c:pt>
                <c:pt idx="1563">
                  <c:v>0.33700000000000002</c:v>
                </c:pt>
                <c:pt idx="1564">
                  <c:v>0.33800000000000002</c:v>
                </c:pt>
                <c:pt idx="1565">
                  <c:v>0.33900000000000002</c:v>
                </c:pt>
                <c:pt idx="1566">
                  <c:v>0.34</c:v>
                </c:pt>
                <c:pt idx="1567">
                  <c:v>0.34100000000000003</c:v>
                </c:pt>
                <c:pt idx="1568">
                  <c:v>0.34200000000000003</c:v>
                </c:pt>
                <c:pt idx="1569">
                  <c:v>0.34300000000000003</c:v>
                </c:pt>
                <c:pt idx="1570">
                  <c:v>0.34399999999999997</c:v>
                </c:pt>
                <c:pt idx="1571">
                  <c:v>0.34499999999999997</c:v>
                </c:pt>
                <c:pt idx="1572">
                  <c:v>0.34599999999999997</c:v>
                </c:pt>
                <c:pt idx="1573">
                  <c:v>0.34699999999999998</c:v>
                </c:pt>
                <c:pt idx="1574">
                  <c:v>0.34799999999999998</c:v>
                </c:pt>
                <c:pt idx="1575">
                  <c:v>0.34899999999999998</c:v>
                </c:pt>
                <c:pt idx="1576">
                  <c:v>0.35</c:v>
                </c:pt>
                <c:pt idx="1577">
                  <c:v>0.35099999999999998</c:v>
                </c:pt>
                <c:pt idx="1578">
                  <c:v>0.35199999999999998</c:v>
                </c:pt>
                <c:pt idx="1579">
                  <c:v>0.35299999999999998</c:v>
                </c:pt>
                <c:pt idx="1580">
                  <c:v>0.35399999999999998</c:v>
                </c:pt>
                <c:pt idx="1581">
                  <c:v>0.35499999999999998</c:v>
                </c:pt>
                <c:pt idx="1582">
                  <c:v>0.35599999999999998</c:v>
                </c:pt>
                <c:pt idx="1583">
                  <c:v>0.35699999999999998</c:v>
                </c:pt>
                <c:pt idx="1584">
                  <c:v>0.35799999999999998</c:v>
                </c:pt>
                <c:pt idx="1585">
                  <c:v>0.35899999999999999</c:v>
                </c:pt>
                <c:pt idx="1586">
                  <c:v>0.36</c:v>
                </c:pt>
                <c:pt idx="1587">
                  <c:v>0.36099999999999999</c:v>
                </c:pt>
                <c:pt idx="1588">
                  <c:v>0.36199999999999999</c:v>
                </c:pt>
                <c:pt idx="1589">
                  <c:v>0.36299999999999999</c:v>
                </c:pt>
                <c:pt idx="1590">
                  <c:v>0.36399999999999999</c:v>
                </c:pt>
                <c:pt idx="1591">
                  <c:v>0.36499999999999999</c:v>
                </c:pt>
                <c:pt idx="1592">
                  <c:v>0.36599999999999999</c:v>
                </c:pt>
                <c:pt idx="1593">
                  <c:v>0.36699999999999999</c:v>
                </c:pt>
                <c:pt idx="1594">
                  <c:v>0.36799999999999999</c:v>
                </c:pt>
                <c:pt idx="1595">
                  <c:v>0.36899999999999999</c:v>
                </c:pt>
                <c:pt idx="1596">
                  <c:v>0.37</c:v>
                </c:pt>
                <c:pt idx="1597">
                  <c:v>0.371</c:v>
                </c:pt>
                <c:pt idx="1598">
                  <c:v>0.372</c:v>
                </c:pt>
                <c:pt idx="1599">
                  <c:v>0.373</c:v>
                </c:pt>
                <c:pt idx="1600">
                  <c:v>0.374</c:v>
                </c:pt>
                <c:pt idx="1601">
                  <c:v>0.375</c:v>
                </c:pt>
                <c:pt idx="1602">
                  <c:v>0.376</c:v>
                </c:pt>
                <c:pt idx="1603">
                  <c:v>0.377</c:v>
                </c:pt>
                <c:pt idx="1604">
                  <c:v>0.378</c:v>
                </c:pt>
                <c:pt idx="1605">
                  <c:v>0.379</c:v>
                </c:pt>
                <c:pt idx="1606">
                  <c:v>0.38</c:v>
                </c:pt>
                <c:pt idx="1607">
                  <c:v>0.38100000000000001</c:v>
                </c:pt>
                <c:pt idx="1608">
                  <c:v>0.38200000000000001</c:v>
                </c:pt>
                <c:pt idx="1609">
                  <c:v>0.38300000000000001</c:v>
                </c:pt>
                <c:pt idx="1610">
                  <c:v>0.38400000000000001</c:v>
                </c:pt>
                <c:pt idx="1611">
                  <c:v>0.38500000000000001</c:v>
                </c:pt>
                <c:pt idx="1612">
                  <c:v>0.38600000000000001</c:v>
                </c:pt>
                <c:pt idx="1613">
                  <c:v>0.38700000000000001</c:v>
                </c:pt>
                <c:pt idx="1614">
                  <c:v>0.38800000000000001</c:v>
                </c:pt>
                <c:pt idx="1615">
                  <c:v>0.38900000000000001</c:v>
                </c:pt>
                <c:pt idx="1616">
                  <c:v>0.39</c:v>
                </c:pt>
                <c:pt idx="1617">
                  <c:v>0.39100000000000001</c:v>
                </c:pt>
                <c:pt idx="1618">
                  <c:v>0.39200000000000002</c:v>
                </c:pt>
                <c:pt idx="1619">
                  <c:v>0.39300000000000002</c:v>
                </c:pt>
                <c:pt idx="1620">
                  <c:v>0.39400000000000002</c:v>
                </c:pt>
                <c:pt idx="1621">
                  <c:v>0.39500000000000002</c:v>
                </c:pt>
                <c:pt idx="1622">
                  <c:v>0.39600000000000002</c:v>
                </c:pt>
                <c:pt idx="1623">
                  <c:v>0.39700000000000002</c:v>
                </c:pt>
                <c:pt idx="1624">
                  <c:v>0.39800000000000002</c:v>
                </c:pt>
                <c:pt idx="1625">
                  <c:v>0.39900000000000002</c:v>
                </c:pt>
                <c:pt idx="1626">
                  <c:v>0.4</c:v>
                </c:pt>
                <c:pt idx="1627">
                  <c:v>0.40100000000000002</c:v>
                </c:pt>
                <c:pt idx="1628">
                  <c:v>0.40200000000000002</c:v>
                </c:pt>
                <c:pt idx="1629">
                  <c:v>0.40300000000000002</c:v>
                </c:pt>
                <c:pt idx="1630">
                  <c:v>0.40400000000000003</c:v>
                </c:pt>
                <c:pt idx="1631">
                  <c:v>0.40500000000000003</c:v>
                </c:pt>
                <c:pt idx="1632">
                  <c:v>0.40600000000000003</c:v>
                </c:pt>
                <c:pt idx="1633">
                  <c:v>0.40699999999999997</c:v>
                </c:pt>
                <c:pt idx="1634">
                  <c:v>0.40799999999999997</c:v>
                </c:pt>
                <c:pt idx="1635">
                  <c:v>0.40899999999999997</c:v>
                </c:pt>
                <c:pt idx="1636">
                  <c:v>0.41</c:v>
                </c:pt>
                <c:pt idx="1637">
                  <c:v>0.41099999999999998</c:v>
                </c:pt>
                <c:pt idx="1638">
                  <c:v>0.41199999999999998</c:v>
                </c:pt>
                <c:pt idx="1639">
                  <c:v>0.41299999999999998</c:v>
                </c:pt>
                <c:pt idx="1640">
                  <c:v>0.41399999999999998</c:v>
                </c:pt>
                <c:pt idx="1641">
                  <c:v>0.41499999999999998</c:v>
                </c:pt>
                <c:pt idx="1642">
                  <c:v>0.41599999999999998</c:v>
                </c:pt>
                <c:pt idx="1643">
                  <c:v>0.41699999999999998</c:v>
                </c:pt>
                <c:pt idx="1644">
                  <c:v>0.41799999999999998</c:v>
                </c:pt>
                <c:pt idx="1645">
                  <c:v>0.41899999999999998</c:v>
                </c:pt>
                <c:pt idx="1646">
                  <c:v>0.42</c:v>
                </c:pt>
                <c:pt idx="1647">
                  <c:v>0.42099999999999999</c:v>
                </c:pt>
                <c:pt idx="1648">
                  <c:v>0.42199999999999999</c:v>
                </c:pt>
                <c:pt idx="1649">
                  <c:v>0.42299999999999999</c:v>
                </c:pt>
                <c:pt idx="1650">
                  <c:v>0.42399999999999999</c:v>
                </c:pt>
                <c:pt idx="1651">
                  <c:v>0.42499999999999999</c:v>
                </c:pt>
                <c:pt idx="1652">
                  <c:v>0.42599999999999999</c:v>
                </c:pt>
                <c:pt idx="1653">
                  <c:v>0.42699999999999999</c:v>
                </c:pt>
                <c:pt idx="1654">
                  <c:v>0.42799999999999999</c:v>
                </c:pt>
                <c:pt idx="1655">
                  <c:v>0.42899999999999999</c:v>
                </c:pt>
                <c:pt idx="1656">
                  <c:v>0.43</c:v>
                </c:pt>
                <c:pt idx="1657">
                  <c:v>0.43099999999999999</c:v>
                </c:pt>
                <c:pt idx="1658">
                  <c:v>0.432</c:v>
                </c:pt>
                <c:pt idx="1659">
                  <c:v>0.433</c:v>
                </c:pt>
                <c:pt idx="1660">
                  <c:v>0.434</c:v>
                </c:pt>
                <c:pt idx="1661">
                  <c:v>0.435</c:v>
                </c:pt>
                <c:pt idx="1662">
                  <c:v>0.436</c:v>
                </c:pt>
                <c:pt idx="1663">
                  <c:v>0.437</c:v>
                </c:pt>
                <c:pt idx="1664">
                  <c:v>0.438</c:v>
                </c:pt>
                <c:pt idx="1665">
                  <c:v>0.439</c:v>
                </c:pt>
                <c:pt idx="1666">
                  <c:v>0.44</c:v>
                </c:pt>
                <c:pt idx="1667">
                  <c:v>0.441</c:v>
                </c:pt>
                <c:pt idx="1668">
                  <c:v>0.442</c:v>
                </c:pt>
                <c:pt idx="1669">
                  <c:v>0.443</c:v>
                </c:pt>
                <c:pt idx="1670">
                  <c:v>0.44400000000000001</c:v>
                </c:pt>
                <c:pt idx="1671">
                  <c:v>0.44500000000000001</c:v>
                </c:pt>
                <c:pt idx="1672">
                  <c:v>0.44600000000000001</c:v>
                </c:pt>
                <c:pt idx="1673">
                  <c:v>0.44700000000000001</c:v>
                </c:pt>
                <c:pt idx="1674">
                  <c:v>0.44800000000000001</c:v>
                </c:pt>
                <c:pt idx="1675">
                  <c:v>0.44900000000000001</c:v>
                </c:pt>
                <c:pt idx="1676">
                  <c:v>0.45</c:v>
                </c:pt>
                <c:pt idx="1677">
                  <c:v>0.45100000000000001</c:v>
                </c:pt>
                <c:pt idx="1678">
                  <c:v>0.45200000000000001</c:v>
                </c:pt>
                <c:pt idx="1679">
                  <c:v>0.45300000000000001</c:v>
                </c:pt>
                <c:pt idx="1680">
                  <c:v>0.45400000000000001</c:v>
                </c:pt>
                <c:pt idx="1681">
                  <c:v>0.45500000000000002</c:v>
                </c:pt>
                <c:pt idx="1682">
                  <c:v>0.45600000000000002</c:v>
                </c:pt>
                <c:pt idx="1683">
                  <c:v>0.45700000000000002</c:v>
                </c:pt>
                <c:pt idx="1684">
                  <c:v>0.45800000000000002</c:v>
                </c:pt>
                <c:pt idx="1685">
                  <c:v>0.45900000000000002</c:v>
                </c:pt>
                <c:pt idx="1686">
                  <c:v>0.46</c:v>
                </c:pt>
                <c:pt idx="1687">
                  <c:v>0.46100000000000002</c:v>
                </c:pt>
                <c:pt idx="1688">
                  <c:v>0.46200000000000002</c:v>
                </c:pt>
                <c:pt idx="1689">
                  <c:v>0.46300000000000002</c:v>
                </c:pt>
                <c:pt idx="1690">
                  <c:v>0.46400000000000002</c:v>
                </c:pt>
                <c:pt idx="1691">
                  <c:v>0.46500000000000002</c:v>
                </c:pt>
                <c:pt idx="1692">
                  <c:v>0.46600000000000003</c:v>
                </c:pt>
                <c:pt idx="1693">
                  <c:v>0.46700000000000003</c:v>
                </c:pt>
                <c:pt idx="1694">
                  <c:v>0.46800000000000003</c:v>
                </c:pt>
                <c:pt idx="1695">
                  <c:v>0.46899999999999997</c:v>
                </c:pt>
                <c:pt idx="1696">
                  <c:v>0.47</c:v>
                </c:pt>
                <c:pt idx="1697">
                  <c:v>0.47099999999999997</c:v>
                </c:pt>
                <c:pt idx="1698">
                  <c:v>0.47199999999999998</c:v>
                </c:pt>
                <c:pt idx="1699">
                  <c:v>0.47299999999999998</c:v>
                </c:pt>
                <c:pt idx="1700">
                  <c:v>0.47399999999999998</c:v>
                </c:pt>
                <c:pt idx="1701">
                  <c:v>0.47499999999999998</c:v>
                </c:pt>
                <c:pt idx="1702">
                  <c:v>0.47599999999999998</c:v>
                </c:pt>
                <c:pt idx="1703">
                  <c:v>0.47699999999999998</c:v>
                </c:pt>
                <c:pt idx="1704">
                  <c:v>0.47799999999999998</c:v>
                </c:pt>
                <c:pt idx="1705">
                  <c:v>0.47899999999999998</c:v>
                </c:pt>
                <c:pt idx="1706">
                  <c:v>0.48</c:v>
                </c:pt>
                <c:pt idx="1707">
                  <c:v>0.48099999999999998</c:v>
                </c:pt>
                <c:pt idx="1708">
                  <c:v>0.48199999999999998</c:v>
                </c:pt>
                <c:pt idx="1709">
                  <c:v>0.48299999999999998</c:v>
                </c:pt>
                <c:pt idx="1710">
                  <c:v>0.48399999999999999</c:v>
                </c:pt>
                <c:pt idx="1711">
                  <c:v>0.48499999999999999</c:v>
                </c:pt>
                <c:pt idx="1712">
                  <c:v>0.48599999999999999</c:v>
                </c:pt>
                <c:pt idx="1713">
                  <c:v>0.48699999999999999</c:v>
                </c:pt>
                <c:pt idx="1714">
                  <c:v>0.48799999999999999</c:v>
                </c:pt>
                <c:pt idx="1715">
                  <c:v>0.48899999999999999</c:v>
                </c:pt>
                <c:pt idx="1716">
                  <c:v>0.49</c:v>
                </c:pt>
                <c:pt idx="1717">
                  <c:v>0.49099999999999999</c:v>
                </c:pt>
                <c:pt idx="1718">
                  <c:v>0.49199999999999999</c:v>
                </c:pt>
                <c:pt idx="1719">
                  <c:v>0.49299999999999999</c:v>
                </c:pt>
                <c:pt idx="1720">
                  <c:v>0.49399999999999999</c:v>
                </c:pt>
                <c:pt idx="1721">
                  <c:v>0.495</c:v>
                </c:pt>
                <c:pt idx="1722">
                  <c:v>0.496</c:v>
                </c:pt>
                <c:pt idx="1723">
                  <c:v>0.497</c:v>
                </c:pt>
                <c:pt idx="1724">
                  <c:v>0.498</c:v>
                </c:pt>
                <c:pt idx="1725">
                  <c:v>0.499</c:v>
                </c:pt>
                <c:pt idx="1726">
                  <c:v>0.5</c:v>
                </c:pt>
                <c:pt idx="1727">
                  <c:v>0.501</c:v>
                </c:pt>
                <c:pt idx="1728">
                  <c:v>0.502</c:v>
                </c:pt>
                <c:pt idx="1729">
                  <c:v>0.503</c:v>
                </c:pt>
                <c:pt idx="1730">
                  <c:v>0.504</c:v>
                </c:pt>
                <c:pt idx="1731">
                  <c:v>0.505</c:v>
                </c:pt>
                <c:pt idx="1732">
                  <c:v>0.50600000000000001</c:v>
                </c:pt>
                <c:pt idx="1733">
                  <c:v>0.50700000000000001</c:v>
                </c:pt>
                <c:pt idx="1734">
                  <c:v>0.50800000000000001</c:v>
                </c:pt>
                <c:pt idx="1735">
                  <c:v>0.50900000000000001</c:v>
                </c:pt>
                <c:pt idx="1736">
                  <c:v>0.51</c:v>
                </c:pt>
                <c:pt idx="1737">
                  <c:v>0.51100000000000001</c:v>
                </c:pt>
                <c:pt idx="1738">
                  <c:v>0.51200000000000001</c:v>
                </c:pt>
                <c:pt idx="1739">
                  <c:v>0.51300000000000001</c:v>
                </c:pt>
                <c:pt idx="1740">
                  <c:v>0.51400000000000001</c:v>
                </c:pt>
                <c:pt idx="1741">
                  <c:v>0.51500000000000001</c:v>
                </c:pt>
                <c:pt idx="1742">
                  <c:v>0.51600000000000001</c:v>
                </c:pt>
                <c:pt idx="1743">
                  <c:v>0.51700000000000002</c:v>
                </c:pt>
                <c:pt idx="1744">
                  <c:v>0.51800000000000002</c:v>
                </c:pt>
                <c:pt idx="1745">
                  <c:v>0.51900000000000002</c:v>
                </c:pt>
                <c:pt idx="1746">
                  <c:v>0.52</c:v>
                </c:pt>
                <c:pt idx="1747">
                  <c:v>0.52100000000000002</c:v>
                </c:pt>
                <c:pt idx="1748">
                  <c:v>0.52200000000000002</c:v>
                </c:pt>
                <c:pt idx="1749">
                  <c:v>0.52300000000000002</c:v>
                </c:pt>
                <c:pt idx="1750">
                  <c:v>0.52400000000000002</c:v>
                </c:pt>
                <c:pt idx="1751">
                  <c:v>0.52500000000000002</c:v>
                </c:pt>
                <c:pt idx="1752">
                  <c:v>0.52600000000000002</c:v>
                </c:pt>
                <c:pt idx="1753">
                  <c:v>0.52700000000000002</c:v>
                </c:pt>
                <c:pt idx="1754">
                  <c:v>0.52800000000000002</c:v>
                </c:pt>
                <c:pt idx="1755">
                  <c:v>0.52900000000000003</c:v>
                </c:pt>
                <c:pt idx="1756">
                  <c:v>0.53</c:v>
                </c:pt>
                <c:pt idx="1757">
                  <c:v>0.53100000000000003</c:v>
                </c:pt>
                <c:pt idx="1758">
                  <c:v>0.53200000000000003</c:v>
                </c:pt>
                <c:pt idx="1759">
                  <c:v>0.53300000000000003</c:v>
                </c:pt>
                <c:pt idx="1760">
                  <c:v>0.53400000000000003</c:v>
                </c:pt>
                <c:pt idx="1761">
                  <c:v>0.53500000000000003</c:v>
                </c:pt>
                <c:pt idx="1762">
                  <c:v>0.53600000000000003</c:v>
                </c:pt>
                <c:pt idx="1763">
                  <c:v>0.53700000000000003</c:v>
                </c:pt>
                <c:pt idx="1764">
                  <c:v>0.53800000000000003</c:v>
                </c:pt>
                <c:pt idx="1765">
                  <c:v>0.53900000000000003</c:v>
                </c:pt>
                <c:pt idx="1766">
                  <c:v>0.54</c:v>
                </c:pt>
                <c:pt idx="1767">
                  <c:v>0.54100000000000004</c:v>
                </c:pt>
                <c:pt idx="1768">
                  <c:v>0.54200000000000004</c:v>
                </c:pt>
                <c:pt idx="1769">
                  <c:v>0.54300000000000004</c:v>
                </c:pt>
                <c:pt idx="1770">
                  <c:v>0.54400000000000004</c:v>
                </c:pt>
                <c:pt idx="1771">
                  <c:v>0.54500000000000004</c:v>
                </c:pt>
                <c:pt idx="1772">
                  <c:v>0.54600000000000004</c:v>
                </c:pt>
                <c:pt idx="1773">
                  <c:v>0.54700000000000004</c:v>
                </c:pt>
                <c:pt idx="1774">
                  <c:v>0.54800000000000004</c:v>
                </c:pt>
                <c:pt idx="1775">
                  <c:v>0.54900000000000004</c:v>
                </c:pt>
                <c:pt idx="1776">
                  <c:v>0.55000000000000004</c:v>
                </c:pt>
                <c:pt idx="1777">
                  <c:v>0.55100000000000005</c:v>
                </c:pt>
                <c:pt idx="1778">
                  <c:v>0.55200000000000005</c:v>
                </c:pt>
                <c:pt idx="1779">
                  <c:v>0.55300000000000005</c:v>
                </c:pt>
                <c:pt idx="1780">
                  <c:v>0.55400000000000005</c:v>
                </c:pt>
                <c:pt idx="1781">
                  <c:v>0.55500000000000005</c:v>
                </c:pt>
                <c:pt idx="1782">
                  <c:v>0.55600000000000005</c:v>
                </c:pt>
                <c:pt idx="1783">
                  <c:v>0.55700000000000005</c:v>
                </c:pt>
                <c:pt idx="1784">
                  <c:v>0.55800000000000005</c:v>
                </c:pt>
                <c:pt idx="1785">
                  <c:v>0.55900000000000005</c:v>
                </c:pt>
                <c:pt idx="1786">
                  <c:v>0.56000000000000005</c:v>
                </c:pt>
                <c:pt idx="1787">
                  <c:v>0.56100000000000005</c:v>
                </c:pt>
                <c:pt idx="1788">
                  <c:v>0.56200000000000006</c:v>
                </c:pt>
                <c:pt idx="1789">
                  <c:v>0.56299999999999994</c:v>
                </c:pt>
                <c:pt idx="1790">
                  <c:v>0.56399999999999995</c:v>
                </c:pt>
                <c:pt idx="1791">
                  <c:v>0.56499999999999995</c:v>
                </c:pt>
                <c:pt idx="1792">
                  <c:v>0.56599999999999995</c:v>
                </c:pt>
                <c:pt idx="1793">
                  <c:v>0.56699999999999995</c:v>
                </c:pt>
                <c:pt idx="1794">
                  <c:v>0.56799999999999995</c:v>
                </c:pt>
                <c:pt idx="1795">
                  <c:v>0.56899999999999995</c:v>
                </c:pt>
                <c:pt idx="1796">
                  <c:v>0.56999999999999995</c:v>
                </c:pt>
                <c:pt idx="1797">
                  <c:v>0.57099999999999995</c:v>
                </c:pt>
                <c:pt idx="1798">
                  <c:v>0.57199999999999995</c:v>
                </c:pt>
                <c:pt idx="1799">
                  <c:v>0.57299999999999995</c:v>
                </c:pt>
                <c:pt idx="1800">
                  <c:v>0.57399999999999995</c:v>
                </c:pt>
                <c:pt idx="1801">
                  <c:v>0.57499999999999996</c:v>
                </c:pt>
                <c:pt idx="1802">
                  <c:v>0.57599999999999996</c:v>
                </c:pt>
                <c:pt idx="1803">
                  <c:v>0.57699999999999996</c:v>
                </c:pt>
                <c:pt idx="1804">
                  <c:v>0.57799999999999996</c:v>
                </c:pt>
                <c:pt idx="1805">
                  <c:v>0.57899999999999996</c:v>
                </c:pt>
                <c:pt idx="1806">
                  <c:v>0.57999999999999996</c:v>
                </c:pt>
                <c:pt idx="1807">
                  <c:v>0.58099999999999996</c:v>
                </c:pt>
                <c:pt idx="1808">
                  <c:v>0.58199999999999996</c:v>
                </c:pt>
                <c:pt idx="1809">
                  <c:v>0.58299999999999996</c:v>
                </c:pt>
                <c:pt idx="1810">
                  <c:v>0.58399999999999996</c:v>
                </c:pt>
                <c:pt idx="1811">
                  <c:v>0.58499999999999996</c:v>
                </c:pt>
                <c:pt idx="1812">
                  <c:v>0.58599999999999997</c:v>
                </c:pt>
                <c:pt idx="1813">
                  <c:v>0.58699999999999997</c:v>
                </c:pt>
                <c:pt idx="1814">
                  <c:v>0.58799999999999997</c:v>
                </c:pt>
                <c:pt idx="1815">
                  <c:v>0.58899999999999997</c:v>
                </c:pt>
                <c:pt idx="1816">
                  <c:v>0.59</c:v>
                </c:pt>
                <c:pt idx="1817">
                  <c:v>0.59099999999999997</c:v>
                </c:pt>
                <c:pt idx="1818">
                  <c:v>0.59199999999999997</c:v>
                </c:pt>
                <c:pt idx="1819">
                  <c:v>0.59299999999999997</c:v>
                </c:pt>
                <c:pt idx="1820">
                  <c:v>0.59399999999999997</c:v>
                </c:pt>
                <c:pt idx="1821">
                  <c:v>0.59499999999999997</c:v>
                </c:pt>
                <c:pt idx="1822">
                  <c:v>0.59599999999999997</c:v>
                </c:pt>
                <c:pt idx="1823">
                  <c:v>0.59699999999999998</c:v>
                </c:pt>
                <c:pt idx="1824">
                  <c:v>0.59799999999999998</c:v>
                </c:pt>
                <c:pt idx="1825">
                  <c:v>0.59899999999999998</c:v>
                </c:pt>
                <c:pt idx="1826">
                  <c:v>0.6</c:v>
                </c:pt>
                <c:pt idx="1827">
                  <c:v>0.60099999999999998</c:v>
                </c:pt>
                <c:pt idx="1828">
                  <c:v>0.60199999999999998</c:v>
                </c:pt>
                <c:pt idx="1829">
                  <c:v>0.60299999999999998</c:v>
                </c:pt>
                <c:pt idx="1830">
                  <c:v>0.60399999999999998</c:v>
                </c:pt>
                <c:pt idx="1831">
                  <c:v>0.60499999999999998</c:v>
                </c:pt>
                <c:pt idx="1832">
                  <c:v>0.60599999999999998</c:v>
                </c:pt>
                <c:pt idx="1833">
                  <c:v>0.60699999999999998</c:v>
                </c:pt>
                <c:pt idx="1834">
                  <c:v>0.60799999999999998</c:v>
                </c:pt>
                <c:pt idx="1835">
                  <c:v>0.60899999999999999</c:v>
                </c:pt>
                <c:pt idx="1836">
                  <c:v>0.61</c:v>
                </c:pt>
                <c:pt idx="1837">
                  <c:v>0.61099999999999999</c:v>
                </c:pt>
                <c:pt idx="1838">
                  <c:v>0.61199999999999999</c:v>
                </c:pt>
                <c:pt idx="1839">
                  <c:v>0.61299999999999999</c:v>
                </c:pt>
                <c:pt idx="1840">
                  <c:v>0.61399999999999999</c:v>
                </c:pt>
                <c:pt idx="1841">
                  <c:v>0.61499999999999999</c:v>
                </c:pt>
                <c:pt idx="1842">
                  <c:v>0.61599999999999999</c:v>
                </c:pt>
                <c:pt idx="1843">
                  <c:v>0.61699999999999999</c:v>
                </c:pt>
                <c:pt idx="1844">
                  <c:v>0.61799999999999999</c:v>
                </c:pt>
                <c:pt idx="1845">
                  <c:v>0.61899999999999999</c:v>
                </c:pt>
                <c:pt idx="1846">
                  <c:v>0.62</c:v>
                </c:pt>
                <c:pt idx="1847">
                  <c:v>0.621</c:v>
                </c:pt>
                <c:pt idx="1848">
                  <c:v>0.622</c:v>
                </c:pt>
                <c:pt idx="1849">
                  <c:v>0.623</c:v>
                </c:pt>
                <c:pt idx="1850">
                  <c:v>0.624</c:v>
                </c:pt>
                <c:pt idx="1851">
                  <c:v>0.625</c:v>
                </c:pt>
                <c:pt idx="1852">
                  <c:v>0.626</c:v>
                </c:pt>
                <c:pt idx="1853">
                  <c:v>0.627</c:v>
                </c:pt>
                <c:pt idx="1854">
                  <c:v>0.628</c:v>
                </c:pt>
                <c:pt idx="1855">
                  <c:v>0.629</c:v>
                </c:pt>
                <c:pt idx="1856">
                  <c:v>0.63</c:v>
                </c:pt>
                <c:pt idx="1857">
                  <c:v>0.63100000000000001</c:v>
                </c:pt>
                <c:pt idx="1858">
                  <c:v>0.63200000000000001</c:v>
                </c:pt>
                <c:pt idx="1859">
                  <c:v>0.63300000000000001</c:v>
                </c:pt>
                <c:pt idx="1860">
                  <c:v>0.63400000000000001</c:v>
                </c:pt>
                <c:pt idx="1861">
                  <c:v>0.63500000000000001</c:v>
                </c:pt>
                <c:pt idx="1862">
                  <c:v>0.63600000000000001</c:v>
                </c:pt>
                <c:pt idx="1863">
                  <c:v>0.63700000000000001</c:v>
                </c:pt>
                <c:pt idx="1864">
                  <c:v>0.63800000000000001</c:v>
                </c:pt>
                <c:pt idx="1865">
                  <c:v>0.63900000000000001</c:v>
                </c:pt>
                <c:pt idx="1866">
                  <c:v>0.64</c:v>
                </c:pt>
                <c:pt idx="1867">
                  <c:v>0.64100000000000001</c:v>
                </c:pt>
                <c:pt idx="1868">
                  <c:v>0.64200000000000002</c:v>
                </c:pt>
                <c:pt idx="1869">
                  <c:v>0.64300000000000002</c:v>
                </c:pt>
                <c:pt idx="1870">
                  <c:v>0.64400000000000002</c:v>
                </c:pt>
                <c:pt idx="1871">
                  <c:v>0.64500000000000002</c:v>
                </c:pt>
                <c:pt idx="1872">
                  <c:v>0.64600000000000002</c:v>
                </c:pt>
                <c:pt idx="1873">
                  <c:v>0.64700000000000002</c:v>
                </c:pt>
                <c:pt idx="1874">
                  <c:v>0.64800000000000002</c:v>
                </c:pt>
                <c:pt idx="1875">
                  <c:v>0.64900000000000002</c:v>
                </c:pt>
                <c:pt idx="1876">
                  <c:v>0.65</c:v>
                </c:pt>
                <c:pt idx="1877">
                  <c:v>0.65100000000000002</c:v>
                </c:pt>
                <c:pt idx="1878">
                  <c:v>0.65200000000000002</c:v>
                </c:pt>
                <c:pt idx="1879">
                  <c:v>0.65300000000000002</c:v>
                </c:pt>
                <c:pt idx="1880">
                  <c:v>0.65400000000000003</c:v>
                </c:pt>
                <c:pt idx="1881">
                  <c:v>0.65500000000000003</c:v>
                </c:pt>
                <c:pt idx="1882">
                  <c:v>0.65600000000000003</c:v>
                </c:pt>
                <c:pt idx="1883">
                  <c:v>0.65700000000000003</c:v>
                </c:pt>
                <c:pt idx="1884">
                  <c:v>0.65800000000000003</c:v>
                </c:pt>
                <c:pt idx="1885">
                  <c:v>0.65900000000000003</c:v>
                </c:pt>
                <c:pt idx="1886">
                  <c:v>0.66</c:v>
                </c:pt>
                <c:pt idx="1887">
                  <c:v>0.66100000000000003</c:v>
                </c:pt>
                <c:pt idx="1888">
                  <c:v>0.66200000000000003</c:v>
                </c:pt>
                <c:pt idx="1889">
                  <c:v>0.66300000000000003</c:v>
                </c:pt>
                <c:pt idx="1890">
                  <c:v>0.66400000000000003</c:v>
                </c:pt>
                <c:pt idx="1891">
                  <c:v>0.66500000000000004</c:v>
                </c:pt>
                <c:pt idx="1892">
                  <c:v>0.66600000000000004</c:v>
                </c:pt>
                <c:pt idx="1893">
                  <c:v>0.66700000000000004</c:v>
                </c:pt>
                <c:pt idx="1894">
                  <c:v>0.66800000000000004</c:v>
                </c:pt>
                <c:pt idx="1895">
                  <c:v>0.66900000000000004</c:v>
                </c:pt>
                <c:pt idx="1896">
                  <c:v>0.67</c:v>
                </c:pt>
                <c:pt idx="1897">
                  <c:v>0.67100000000000004</c:v>
                </c:pt>
                <c:pt idx="1898">
                  <c:v>0.67200000000000004</c:v>
                </c:pt>
                <c:pt idx="1899">
                  <c:v>0.67300000000000004</c:v>
                </c:pt>
                <c:pt idx="1900">
                  <c:v>0.67400000000000004</c:v>
                </c:pt>
                <c:pt idx="1901">
                  <c:v>0.67500000000000004</c:v>
                </c:pt>
                <c:pt idx="1902">
                  <c:v>0.67600000000000005</c:v>
                </c:pt>
                <c:pt idx="1903">
                  <c:v>0.67700000000000005</c:v>
                </c:pt>
                <c:pt idx="1904">
                  <c:v>0.67800000000000005</c:v>
                </c:pt>
                <c:pt idx="1905">
                  <c:v>0.67900000000000005</c:v>
                </c:pt>
                <c:pt idx="1906">
                  <c:v>0.68</c:v>
                </c:pt>
                <c:pt idx="1907">
                  <c:v>0.68100000000000005</c:v>
                </c:pt>
                <c:pt idx="1908">
                  <c:v>0.68200000000000005</c:v>
                </c:pt>
                <c:pt idx="1909">
                  <c:v>0.68300000000000005</c:v>
                </c:pt>
                <c:pt idx="1910">
                  <c:v>0.68400000000000005</c:v>
                </c:pt>
                <c:pt idx="1911">
                  <c:v>0.68500000000000005</c:v>
                </c:pt>
                <c:pt idx="1912">
                  <c:v>0.68600000000000005</c:v>
                </c:pt>
                <c:pt idx="1913">
                  <c:v>0.68700000000000006</c:v>
                </c:pt>
                <c:pt idx="1914">
                  <c:v>0.68799999999999994</c:v>
                </c:pt>
                <c:pt idx="1915">
                  <c:v>0.68899999999999995</c:v>
                </c:pt>
                <c:pt idx="1916">
                  <c:v>0.69</c:v>
                </c:pt>
                <c:pt idx="1917">
                  <c:v>0.69099999999999995</c:v>
                </c:pt>
                <c:pt idx="1918">
                  <c:v>0.69199999999999995</c:v>
                </c:pt>
                <c:pt idx="1919">
                  <c:v>0.69299999999999995</c:v>
                </c:pt>
                <c:pt idx="1920">
                  <c:v>0.69399999999999995</c:v>
                </c:pt>
                <c:pt idx="1921">
                  <c:v>0.69499999999999995</c:v>
                </c:pt>
                <c:pt idx="1922">
                  <c:v>0.69599999999999995</c:v>
                </c:pt>
                <c:pt idx="1923">
                  <c:v>0.69699999999999995</c:v>
                </c:pt>
                <c:pt idx="1924">
                  <c:v>0.69799999999999995</c:v>
                </c:pt>
                <c:pt idx="1925">
                  <c:v>0.69899999999999995</c:v>
                </c:pt>
                <c:pt idx="1926">
                  <c:v>0.7</c:v>
                </c:pt>
                <c:pt idx="1927">
                  <c:v>0.70099999999999996</c:v>
                </c:pt>
                <c:pt idx="1928">
                  <c:v>0.70199999999999996</c:v>
                </c:pt>
                <c:pt idx="1929">
                  <c:v>0.70299999999999996</c:v>
                </c:pt>
                <c:pt idx="1930">
                  <c:v>0.70399999999999996</c:v>
                </c:pt>
                <c:pt idx="1931">
                  <c:v>0.70499999999999996</c:v>
                </c:pt>
                <c:pt idx="1932">
                  <c:v>0.70599999999999996</c:v>
                </c:pt>
                <c:pt idx="1933">
                  <c:v>0.70699999999999996</c:v>
                </c:pt>
                <c:pt idx="1934">
                  <c:v>0.70799999999999996</c:v>
                </c:pt>
                <c:pt idx="1935">
                  <c:v>0.70899999999999996</c:v>
                </c:pt>
                <c:pt idx="1936">
                  <c:v>0.71</c:v>
                </c:pt>
                <c:pt idx="1937">
                  <c:v>0.71099999999999997</c:v>
                </c:pt>
                <c:pt idx="1938">
                  <c:v>0.71199999999999997</c:v>
                </c:pt>
                <c:pt idx="1939">
                  <c:v>0.71299999999999997</c:v>
                </c:pt>
                <c:pt idx="1940">
                  <c:v>0.71399999999999997</c:v>
                </c:pt>
                <c:pt idx="1941">
                  <c:v>0.71499999999999997</c:v>
                </c:pt>
                <c:pt idx="1942">
                  <c:v>0.71599999999999997</c:v>
                </c:pt>
                <c:pt idx="1943">
                  <c:v>0.71699999999999997</c:v>
                </c:pt>
                <c:pt idx="1944">
                  <c:v>0.71799999999999997</c:v>
                </c:pt>
                <c:pt idx="1945">
                  <c:v>0.71899999999999997</c:v>
                </c:pt>
                <c:pt idx="1946">
                  <c:v>0.72</c:v>
                </c:pt>
                <c:pt idx="1947">
                  <c:v>0.72099999999999997</c:v>
                </c:pt>
                <c:pt idx="1948">
                  <c:v>0.72199999999999998</c:v>
                </c:pt>
                <c:pt idx="1949">
                  <c:v>0.72299999999999998</c:v>
                </c:pt>
                <c:pt idx="1950">
                  <c:v>0.72399999999999998</c:v>
                </c:pt>
                <c:pt idx="1951">
                  <c:v>0.72499999999999998</c:v>
                </c:pt>
                <c:pt idx="1952">
                  <c:v>0.72599999999999998</c:v>
                </c:pt>
                <c:pt idx="1953">
                  <c:v>0.72699999999999998</c:v>
                </c:pt>
                <c:pt idx="1954">
                  <c:v>0.72799999999999998</c:v>
                </c:pt>
                <c:pt idx="1955">
                  <c:v>0.72899999999999998</c:v>
                </c:pt>
                <c:pt idx="1956">
                  <c:v>0.73</c:v>
                </c:pt>
                <c:pt idx="1957">
                  <c:v>0.73099999999999998</c:v>
                </c:pt>
                <c:pt idx="1958">
                  <c:v>0.73199999999999998</c:v>
                </c:pt>
                <c:pt idx="1959">
                  <c:v>0.73299999999999998</c:v>
                </c:pt>
                <c:pt idx="1960">
                  <c:v>0.73399999999999999</c:v>
                </c:pt>
                <c:pt idx="1961">
                  <c:v>0.73499999999999999</c:v>
                </c:pt>
                <c:pt idx="1962">
                  <c:v>0.73599999999999999</c:v>
                </c:pt>
                <c:pt idx="1963">
                  <c:v>0.73699999999999999</c:v>
                </c:pt>
                <c:pt idx="1964">
                  <c:v>0.73799999999999999</c:v>
                </c:pt>
                <c:pt idx="1965">
                  <c:v>0.73899999999999999</c:v>
                </c:pt>
                <c:pt idx="1966">
                  <c:v>0.74</c:v>
                </c:pt>
                <c:pt idx="1967">
                  <c:v>0.74099999999999999</c:v>
                </c:pt>
                <c:pt idx="1968">
                  <c:v>0.74199999999999999</c:v>
                </c:pt>
                <c:pt idx="1969">
                  <c:v>0.74299999999999999</c:v>
                </c:pt>
                <c:pt idx="1970">
                  <c:v>0.74399999999999999</c:v>
                </c:pt>
                <c:pt idx="1971">
                  <c:v>0.745</c:v>
                </c:pt>
                <c:pt idx="1972">
                  <c:v>0.746</c:v>
                </c:pt>
                <c:pt idx="1973">
                  <c:v>0.747</c:v>
                </c:pt>
                <c:pt idx="1974">
                  <c:v>0.748</c:v>
                </c:pt>
                <c:pt idx="1975">
                  <c:v>0.749</c:v>
                </c:pt>
                <c:pt idx="1976">
                  <c:v>0.75</c:v>
                </c:pt>
                <c:pt idx="1977">
                  <c:v>0.751</c:v>
                </c:pt>
                <c:pt idx="1978">
                  <c:v>0.752</c:v>
                </c:pt>
                <c:pt idx="1979">
                  <c:v>0.753</c:v>
                </c:pt>
                <c:pt idx="1980">
                  <c:v>0.754</c:v>
                </c:pt>
                <c:pt idx="1981">
                  <c:v>0.755</c:v>
                </c:pt>
                <c:pt idx="1982">
                  <c:v>0.75600000000000001</c:v>
                </c:pt>
                <c:pt idx="1983">
                  <c:v>0.75700000000000001</c:v>
                </c:pt>
                <c:pt idx="1984">
                  <c:v>0.75800000000000001</c:v>
                </c:pt>
                <c:pt idx="1985">
                  <c:v>0.75900000000000001</c:v>
                </c:pt>
                <c:pt idx="1986">
                  <c:v>0.76</c:v>
                </c:pt>
                <c:pt idx="1987">
                  <c:v>0.76100000000000001</c:v>
                </c:pt>
                <c:pt idx="1988">
                  <c:v>0.76200000000000001</c:v>
                </c:pt>
                <c:pt idx="1989">
                  <c:v>0.76300000000000001</c:v>
                </c:pt>
                <c:pt idx="1990">
                  <c:v>0.76400000000000001</c:v>
                </c:pt>
                <c:pt idx="1991">
                  <c:v>0.76500000000000001</c:v>
                </c:pt>
                <c:pt idx="1992">
                  <c:v>0.76600000000000001</c:v>
                </c:pt>
                <c:pt idx="1993">
                  <c:v>0.76700000000000002</c:v>
                </c:pt>
                <c:pt idx="1994">
                  <c:v>0.76800000000000002</c:v>
                </c:pt>
                <c:pt idx="1995">
                  <c:v>0.76900000000000002</c:v>
                </c:pt>
                <c:pt idx="1996">
                  <c:v>0.77</c:v>
                </c:pt>
                <c:pt idx="1997">
                  <c:v>0.77100000000000002</c:v>
                </c:pt>
                <c:pt idx="1998">
                  <c:v>0.77200000000000002</c:v>
                </c:pt>
                <c:pt idx="1999">
                  <c:v>0.77300000000000002</c:v>
                </c:pt>
                <c:pt idx="2000">
                  <c:v>0.77400000000000002</c:v>
                </c:pt>
                <c:pt idx="2001">
                  <c:v>0.77500000000000002</c:v>
                </c:pt>
                <c:pt idx="2002">
                  <c:v>0.77600000000000002</c:v>
                </c:pt>
                <c:pt idx="2003">
                  <c:v>0.77700000000000002</c:v>
                </c:pt>
                <c:pt idx="2004">
                  <c:v>0.77800000000000002</c:v>
                </c:pt>
                <c:pt idx="2005">
                  <c:v>0.77900000000000003</c:v>
                </c:pt>
                <c:pt idx="2006">
                  <c:v>0.78</c:v>
                </c:pt>
                <c:pt idx="2007">
                  <c:v>0.78100000000000003</c:v>
                </c:pt>
                <c:pt idx="2008">
                  <c:v>0.78200000000000003</c:v>
                </c:pt>
                <c:pt idx="2009">
                  <c:v>0.78300000000000003</c:v>
                </c:pt>
                <c:pt idx="2010">
                  <c:v>0.78400000000000003</c:v>
                </c:pt>
                <c:pt idx="2011">
                  <c:v>0.78500000000000003</c:v>
                </c:pt>
                <c:pt idx="2012">
                  <c:v>0.78600000000000003</c:v>
                </c:pt>
                <c:pt idx="2013">
                  <c:v>0.78700000000000003</c:v>
                </c:pt>
                <c:pt idx="2014">
                  <c:v>0.78800000000000003</c:v>
                </c:pt>
                <c:pt idx="2015">
                  <c:v>0.78900000000000003</c:v>
                </c:pt>
                <c:pt idx="2016">
                  <c:v>0.79</c:v>
                </c:pt>
                <c:pt idx="2017">
                  <c:v>0.79100000000000004</c:v>
                </c:pt>
                <c:pt idx="2018">
                  <c:v>0.79200000000000004</c:v>
                </c:pt>
                <c:pt idx="2019">
                  <c:v>0.79300000000000004</c:v>
                </c:pt>
                <c:pt idx="2020">
                  <c:v>0.79400000000000004</c:v>
                </c:pt>
                <c:pt idx="2021">
                  <c:v>0.79500000000000004</c:v>
                </c:pt>
                <c:pt idx="2022">
                  <c:v>0.79600000000000004</c:v>
                </c:pt>
                <c:pt idx="2023">
                  <c:v>0.79700000000000004</c:v>
                </c:pt>
                <c:pt idx="2024">
                  <c:v>0.79800000000000004</c:v>
                </c:pt>
                <c:pt idx="2025">
                  <c:v>0.79900000000000004</c:v>
                </c:pt>
                <c:pt idx="2026">
                  <c:v>0.8</c:v>
                </c:pt>
                <c:pt idx="2027">
                  <c:v>0.80100000000000005</c:v>
                </c:pt>
                <c:pt idx="2028">
                  <c:v>0.80200000000000005</c:v>
                </c:pt>
                <c:pt idx="2029">
                  <c:v>0.80300000000000005</c:v>
                </c:pt>
                <c:pt idx="2030">
                  <c:v>0.80400000000000005</c:v>
                </c:pt>
                <c:pt idx="2031">
                  <c:v>0.80500000000000005</c:v>
                </c:pt>
                <c:pt idx="2032">
                  <c:v>0.80600000000000005</c:v>
                </c:pt>
                <c:pt idx="2033">
                  <c:v>0.80700000000000005</c:v>
                </c:pt>
                <c:pt idx="2034">
                  <c:v>0.80800000000000005</c:v>
                </c:pt>
                <c:pt idx="2035">
                  <c:v>0.80900000000000005</c:v>
                </c:pt>
                <c:pt idx="2036">
                  <c:v>0.81</c:v>
                </c:pt>
                <c:pt idx="2037">
                  <c:v>0.81100000000000005</c:v>
                </c:pt>
                <c:pt idx="2038">
                  <c:v>0.81200000000000006</c:v>
                </c:pt>
                <c:pt idx="2039">
                  <c:v>0.81299999999999994</c:v>
                </c:pt>
                <c:pt idx="2040">
                  <c:v>0.81399999999999995</c:v>
                </c:pt>
                <c:pt idx="2041">
                  <c:v>0.81499999999999995</c:v>
                </c:pt>
                <c:pt idx="2042">
                  <c:v>0.81599999999999995</c:v>
                </c:pt>
                <c:pt idx="2043">
                  <c:v>0.81699999999999995</c:v>
                </c:pt>
                <c:pt idx="2044">
                  <c:v>0.81799999999999995</c:v>
                </c:pt>
                <c:pt idx="2045">
                  <c:v>0.81899999999999995</c:v>
                </c:pt>
                <c:pt idx="2046">
                  <c:v>0.82</c:v>
                </c:pt>
                <c:pt idx="2047">
                  <c:v>0.82099999999999995</c:v>
                </c:pt>
                <c:pt idx="2048">
                  <c:v>0.82199999999999995</c:v>
                </c:pt>
                <c:pt idx="2049">
                  <c:v>0.82299999999999995</c:v>
                </c:pt>
                <c:pt idx="2050">
                  <c:v>0.82399999999999995</c:v>
                </c:pt>
                <c:pt idx="2051">
                  <c:v>0.82499999999999996</c:v>
                </c:pt>
                <c:pt idx="2052">
                  <c:v>0.82599999999999996</c:v>
                </c:pt>
                <c:pt idx="2053">
                  <c:v>0.82699999999999996</c:v>
                </c:pt>
                <c:pt idx="2054">
                  <c:v>0.82799999999999996</c:v>
                </c:pt>
                <c:pt idx="2055">
                  <c:v>0.82899999999999996</c:v>
                </c:pt>
                <c:pt idx="2056">
                  <c:v>0.83</c:v>
                </c:pt>
                <c:pt idx="2057">
                  <c:v>0.83099999999999996</c:v>
                </c:pt>
                <c:pt idx="2058">
                  <c:v>0.83199999999999996</c:v>
                </c:pt>
                <c:pt idx="2059">
                  <c:v>0.83299999999999996</c:v>
                </c:pt>
                <c:pt idx="2060">
                  <c:v>0.83399999999999996</c:v>
                </c:pt>
                <c:pt idx="2061">
                  <c:v>0.83499999999999996</c:v>
                </c:pt>
                <c:pt idx="2062">
                  <c:v>0.83599999999999997</c:v>
                </c:pt>
                <c:pt idx="2063">
                  <c:v>0.83699999999999997</c:v>
                </c:pt>
                <c:pt idx="2064">
                  <c:v>0.83799999999999997</c:v>
                </c:pt>
                <c:pt idx="2065">
                  <c:v>0.83899999999999997</c:v>
                </c:pt>
                <c:pt idx="2066">
                  <c:v>0.84</c:v>
                </c:pt>
                <c:pt idx="2067">
                  <c:v>0.84099999999999997</c:v>
                </c:pt>
                <c:pt idx="2068">
                  <c:v>0.84199999999999997</c:v>
                </c:pt>
                <c:pt idx="2069">
                  <c:v>0.84299999999999997</c:v>
                </c:pt>
                <c:pt idx="2070">
                  <c:v>0.84399999999999997</c:v>
                </c:pt>
                <c:pt idx="2071">
                  <c:v>0.84499999999999997</c:v>
                </c:pt>
                <c:pt idx="2072">
                  <c:v>0.84599999999999997</c:v>
                </c:pt>
                <c:pt idx="2073">
                  <c:v>0.84699999999999998</c:v>
                </c:pt>
                <c:pt idx="2074">
                  <c:v>0.84799999999999998</c:v>
                </c:pt>
                <c:pt idx="2075">
                  <c:v>0.84899999999999998</c:v>
                </c:pt>
                <c:pt idx="2076">
                  <c:v>0.85</c:v>
                </c:pt>
                <c:pt idx="2077">
                  <c:v>0.85099999999999998</c:v>
                </c:pt>
                <c:pt idx="2078">
                  <c:v>0.85199999999999998</c:v>
                </c:pt>
                <c:pt idx="2079">
                  <c:v>0.85299999999999998</c:v>
                </c:pt>
                <c:pt idx="2080">
                  <c:v>0.85399999999999998</c:v>
                </c:pt>
                <c:pt idx="2081">
                  <c:v>0.85499999999999998</c:v>
                </c:pt>
                <c:pt idx="2082">
                  <c:v>0.85599999999999998</c:v>
                </c:pt>
                <c:pt idx="2083">
                  <c:v>0.85699999999999998</c:v>
                </c:pt>
                <c:pt idx="2084">
                  <c:v>0.85799999999999998</c:v>
                </c:pt>
                <c:pt idx="2085">
                  <c:v>0.85899999999999999</c:v>
                </c:pt>
                <c:pt idx="2086">
                  <c:v>0.86</c:v>
                </c:pt>
                <c:pt idx="2087">
                  <c:v>0.86099999999999999</c:v>
                </c:pt>
                <c:pt idx="2088">
                  <c:v>0.86199999999999999</c:v>
                </c:pt>
                <c:pt idx="2089">
                  <c:v>0.86299999999999999</c:v>
                </c:pt>
                <c:pt idx="2090">
                  <c:v>0.86399999999999999</c:v>
                </c:pt>
                <c:pt idx="2091">
                  <c:v>0.86499999999999999</c:v>
                </c:pt>
                <c:pt idx="2092">
                  <c:v>0.86599999999999999</c:v>
                </c:pt>
                <c:pt idx="2093">
                  <c:v>0.86699999999999999</c:v>
                </c:pt>
                <c:pt idx="2094">
                  <c:v>0.86799999999999999</c:v>
                </c:pt>
                <c:pt idx="2095">
                  <c:v>0.86899999999999999</c:v>
                </c:pt>
                <c:pt idx="2096">
                  <c:v>0.87</c:v>
                </c:pt>
                <c:pt idx="2097">
                  <c:v>0.871</c:v>
                </c:pt>
                <c:pt idx="2098">
                  <c:v>0.872</c:v>
                </c:pt>
                <c:pt idx="2099">
                  <c:v>0.873</c:v>
                </c:pt>
                <c:pt idx="2100">
                  <c:v>0.874</c:v>
                </c:pt>
                <c:pt idx="2101">
                  <c:v>0.875</c:v>
                </c:pt>
                <c:pt idx="2102">
                  <c:v>0.876</c:v>
                </c:pt>
                <c:pt idx="2103">
                  <c:v>0.877</c:v>
                </c:pt>
                <c:pt idx="2104">
                  <c:v>0.878</c:v>
                </c:pt>
                <c:pt idx="2105">
                  <c:v>0.879</c:v>
                </c:pt>
                <c:pt idx="2106">
                  <c:v>0.88</c:v>
                </c:pt>
                <c:pt idx="2107">
                  <c:v>0.88100000000000001</c:v>
                </c:pt>
                <c:pt idx="2108">
                  <c:v>0.88200000000000001</c:v>
                </c:pt>
                <c:pt idx="2109">
                  <c:v>0.88300000000000001</c:v>
                </c:pt>
                <c:pt idx="2110">
                  <c:v>0.88400000000000001</c:v>
                </c:pt>
                <c:pt idx="2111">
                  <c:v>0.88500000000000001</c:v>
                </c:pt>
                <c:pt idx="2112">
                  <c:v>0.88600000000000001</c:v>
                </c:pt>
                <c:pt idx="2113">
                  <c:v>0.88700000000000001</c:v>
                </c:pt>
                <c:pt idx="2114">
                  <c:v>0.88800000000000001</c:v>
                </c:pt>
                <c:pt idx="2115">
                  <c:v>0.88900000000000001</c:v>
                </c:pt>
                <c:pt idx="2116">
                  <c:v>0.89</c:v>
                </c:pt>
                <c:pt idx="2117">
                  <c:v>0.89100000000000001</c:v>
                </c:pt>
                <c:pt idx="2118">
                  <c:v>0.89200000000000002</c:v>
                </c:pt>
                <c:pt idx="2119">
                  <c:v>0.89300000000000002</c:v>
                </c:pt>
                <c:pt idx="2120">
                  <c:v>0.89400000000000002</c:v>
                </c:pt>
                <c:pt idx="2121">
                  <c:v>0.89500000000000002</c:v>
                </c:pt>
                <c:pt idx="2122">
                  <c:v>0.89600000000000002</c:v>
                </c:pt>
                <c:pt idx="2123">
                  <c:v>0.89700000000000002</c:v>
                </c:pt>
                <c:pt idx="2124">
                  <c:v>0.89800000000000002</c:v>
                </c:pt>
                <c:pt idx="2125">
                  <c:v>0.89900000000000002</c:v>
                </c:pt>
                <c:pt idx="2126">
                  <c:v>0.9</c:v>
                </c:pt>
                <c:pt idx="2127">
                  <c:v>0.90100000000000002</c:v>
                </c:pt>
                <c:pt idx="2128">
                  <c:v>0.90200000000000002</c:v>
                </c:pt>
                <c:pt idx="2129">
                  <c:v>0.90300000000000002</c:v>
                </c:pt>
                <c:pt idx="2130">
                  <c:v>0.90400000000000003</c:v>
                </c:pt>
                <c:pt idx="2131">
                  <c:v>0.90500000000000003</c:v>
                </c:pt>
                <c:pt idx="2132">
                  <c:v>0.90600000000000003</c:v>
                </c:pt>
                <c:pt idx="2133">
                  <c:v>0.90700000000000003</c:v>
                </c:pt>
                <c:pt idx="2134">
                  <c:v>0.90800000000000003</c:v>
                </c:pt>
                <c:pt idx="2135">
                  <c:v>0.90900000000000003</c:v>
                </c:pt>
                <c:pt idx="2136">
                  <c:v>0.91</c:v>
                </c:pt>
                <c:pt idx="2137">
                  <c:v>0.91100000000000003</c:v>
                </c:pt>
                <c:pt idx="2138">
                  <c:v>0.91200000000000003</c:v>
                </c:pt>
                <c:pt idx="2139">
                  <c:v>0.91300000000000003</c:v>
                </c:pt>
                <c:pt idx="2140">
                  <c:v>0.91400000000000003</c:v>
                </c:pt>
                <c:pt idx="2141">
                  <c:v>0.91500000000000004</c:v>
                </c:pt>
                <c:pt idx="2142">
                  <c:v>0.91600000000000004</c:v>
                </c:pt>
                <c:pt idx="2143">
                  <c:v>0.91700000000000004</c:v>
                </c:pt>
                <c:pt idx="2144">
                  <c:v>0.91800000000000004</c:v>
                </c:pt>
                <c:pt idx="2145">
                  <c:v>0.91900000000000004</c:v>
                </c:pt>
                <c:pt idx="2146">
                  <c:v>0.92</c:v>
                </c:pt>
                <c:pt idx="2147">
                  <c:v>0.92100000000000004</c:v>
                </c:pt>
                <c:pt idx="2148">
                  <c:v>0.92200000000000004</c:v>
                </c:pt>
                <c:pt idx="2149">
                  <c:v>0.92300000000000004</c:v>
                </c:pt>
                <c:pt idx="2150">
                  <c:v>0.92400000000000004</c:v>
                </c:pt>
                <c:pt idx="2151">
                  <c:v>0.92500000000000004</c:v>
                </c:pt>
                <c:pt idx="2152">
                  <c:v>0.92600000000000005</c:v>
                </c:pt>
                <c:pt idx="2153">
                  <c:v>0.92700000000000005</c:v>
                </c:pt>
                <c:pt idx="2154">
                  <c:v>0.92800000000000005</c:v>
                </c:pt>
                <c:pt idx="2155">
                  <c:v>0.92900000000000005</c:v>
                </c:pt>
                <c:pt idx="2156">
                  <c:v>0.93</c:v>
                </c:pt>
                <c:pt idx="2157">
                  <c:v>0.93100000000000005</c:v>
                </c:pt>
                <c:pt idx="2158">
                  <c:v>0.93200000000000005</c:v>
                </c:pt>
                <c:pt idx="2159">
                  <c:v>0.93300000000000005</c:v>
                </c:pt>
                <c:pt idx="2160">
                  <c:v>0.93400000000000005</c:v>
                </c:pt>
                <c:pt idx="2161">
                  <c:v>0.93500000000000005</c:v>
                </c:pt>
                <c:pt idx="2162">
                  <c:v>0.93600000000000005</c:v>
                </c:pt>
                <c:pt idx="2163">
                  <c:v>0.93700000000000006</c:v>
                </c:pt>
                <c:pt idx="2164">
                  <c:v>0.93799999999999994</c:v>
                </c:pt>
                <c:pt idx="2165">
                  <c:v>0.93899999999999995</c:v>
                </c:pt>
                <c:pt idx="2166">
                  <c:v>0.94</c:v>
                </c:pt>
                <c:pt idx="2167">
                  <c:v>0.94099999999999995</c:v>
                </c:pt>
                <c:pt idx="2168">
                  <c:v>0.94199999999999995</c:v>
                </c:pt>
                <c:pt idx="2169">
                  <c:v>0.94299999999999995</c:v>
                </c:pt>
                <c:pt idx="2170">
                  <c:v>0.94399999999999995</c:v>
                </c:pt>
                <c:pt idx="2171">
                  <c:v>0.94499999999999995</c:v>
                </c:pt>
                <c:pt idx="2172">
                  <c:v>0.94599999999999995</c:v>
                </c:pt>
                <c:pt idx="2173">
                  <c:v>0.94699999999999995</c:v>
                </c:pt>
                <c:pt idx="2174">
                  <c:v>0.94799999999999995</c:v>
                </c:pt>
                <c:pt idx="2175">
                  <c:v>0.94899999999999995</c:v>
                </c:pt>
                <c:pt idx="2176">
                  <c:v>0.95</c:v>
                </c:pt>
                <c:pt idx="2177">
                  <c:v>0.95099999999999996</c:v>
                </c:pt>
                <c:pt idx="2178">
                  <c:v>0.95199999999999996</c:v>
                </c:pt>
                <c:pt idx="2179">
                  <c:v>0.95299999999999996</c:v>
                </c:pt>
                <c:pt idx="2180">
                  <c:v>0.95399999999999996</c:v>
                </c:pt>
                <c:pt idx="2181">
                  <c:v>0.95499999999999996</c:v>
                </c:pt>
                <c:pt idx="2182">
                  <c:v>0.95599999999999996</c:v>
                </c:pt>
                <c:pt idx="2183">
                  <c:v>0.95699999999999996</c:v>
                </c:pt>
                <c:pt idx="2184">
                  <c:v>0.95799999999999996</c:v>
                </c:pt>
                <c:pt idx="2185">
                  <c:v>0.95899999999999996</c:v>
                </c:pt>
                <c:pt idx="2186">
                  <c:v>0.96</c:v>
                </c:pt>
                <c:pt idx="2187">
                  <c:v>0.96099999999999997</c:v>
                </c:pt>
                <c:pt idx="2188">
                  <c:v>0.96199999999999997</c:v>
                </c:pt>
                <c:pt idx="2189">
                  <c:v>0.96299999999999997</c:v>
                </c:pt>
                <c:pt idx="2190">
                  <c:v>0.96399999999999997</c:v>
                </c:pt>
                <c:pt idx="2191">
                  <c:v>0.96499999999999997</c:v>
                </c:pt>
                <c:pt idx="2192">
                  <c:v>0.96599999999999997</c:v>
                </c:pt>
                <c:pt idx="2193">
                  <c:v>0.96699999999999997</c:v>
                </c:pt>
                <c:pt idx="2194">
                  <c:v>0.96799999999999997</c:v>
                </c:pt>
                <c:pt idx="2195">
                  <c:v>0.96899999999999997</c:v>
                </c:pt>
                <c:pt idx="2196">
                  <c:v>0.97</c:v>
                </c:pt>
                <c:pt idx="2197">
                  <c:v>0.97099999999999997</c:v>
                </c:pt>
                <c:pt idx="2198">
                  <c:v>0.97199999999999998</c:v>
                </c:pt>
                <c:pt idx="2199">
                  <c:v>0.97299999999999998</c:v>
                </c:pt>
                <c:pt idx="2200">
                  <c:v>0.97399999999999998</c:v>
                </c:pt>
                <c:pt idx="2201">
                  <c:v>0.97499999999999998</c:v>
                </c:pt>
                <c:pt idx="2202">
                  <c:v>0.97599999999999998</c:v>
                </c:pt>
                <c:pt idx="2203">
                  <c:v>0.97699999999999998</c:v>
                </c:pt>
                <c:pt idx="2204">
                  <c:v>0.97799999999999998</c:v>
                </c:pt>
                <c:pt idx="2205">
                  <c:v>0.97899999999999998</c:v>
                </c:pt>
                <c:pt idx="2206">
                  <c:v>0.98</c:v>
                </c:pt>
                <c:pt idx="2207">
                  <c:v>0.98099999999999998</c:v>
                </c:pt>
                <c:pt idx="2208">
                  <c:v>0.98199999999999998</c:v>
                </c:pt>
                <c:pt idx="2209">
                  <c:v>0.98299999999999998</c:v>
                </c:pt>
                <c:pt idx="2210">
                  <c:v>0.98399999999999999</c:v>
                </c:pt>
                <c:pt idx="2211">
                  <c:v>0.98499999999999999</c:v>
                </c:pt>
                <c:pt idx="2212">
                  <c:v>0.98599999999999999</c:v>
                </c:pt>
                <c:pt idx="2213">
                  <c:v>0.98699999999999999</c:v>
                </c:pt>
                <c:pt idx="2214">
                  <c:v>0.98799999999999999</c:v>
                </c:pt>
                <c:pt idx="2215">
                  <c:v>0.98899999999999999</c:v>
                </c:pt>
                <c:pt idx="2216">
                  <c:v>0.99</c:v>
                </c:pt>
                <c:pt idx="2217">
                  <c:v>0.99099999999999999</c:v>
                </c:pt>
                <c:pt idx="2218">
                  <c:v>0.99199999999999999</c:v>
                </c:pt>
                <c:pt idx="2219">
                  <c:v>0.99299999999999999</c:v>
                </c:pt>
                <c:pt idx="2220">
                  <c:v>0.99399999999999999</c:v>
                </c:pt>
                <c:pt idx="2221">
                  <c:v>0.995</c:v>
                </c:pt>
                <c:pt idx="2222">
                  <c:v>0.996</c:v>
                </c:pt>
                <c:pt idx="2223">
                  <c:v>0.997</c:v>
                </c:pt>
                <c:pt idx="2224">
                  <c:v>0.998</c:v>
                </c:pt>
                <c:pt idx="2225">
                  <c:v>0.999</c:v>
                </c:pt>
                <c:pt idx="2226">
                  <c:v>1</c:v>
                </c:pt>
                <c:pt idx="2227">
                  <c:v>1.0009999999999999</c:v>
                </c:pt>
                <c:pt idx="2228">
                  <c:v>1.002</c:v>
                </c:pt>
                <c:pt idx="2229">
                  <c:v>1.0029999999999999</c:v>
                </c:pt>
                <c:pt idx="2230">
                  <c:v>1.004</c:v>
                </c:pt>
                <c:pt idx="2231">
                  <c:v>1.0049999999999999</c:v>
                </c:pt>
                <c:pt idx="2232">
                  <c:v>1.006</c:v>
                </c:pt>
                <c:pt idx="2233">
                  <c:v>1.0069999999999999</c:v>
                </c:pt>
                <c:pt idx="2234">
                  <c:v>1.008</c:v>
                </c:pt>
                <c:pt idx="2235">
                  <c:v>1.0089999999999999</c:v>
                </c:pt>
                <c:pt idx="2236">
                  <c:v>1.01</c:v>
                </c:pt>
                <c:pt idx="2237">
                  <c:v>1.0109999999999999</c:v>
                </c:pt>
                <c:pt idx="2238">
                  <c:v>1.012</c:v>
                </c:pt>
                <c:pt idx="2239">
                  <c:v>1.0129999999999999</c:v>
                </c:pt>
                <c:pt idx="2240">
                  <c:v>1.014</c:v>
                </c:pt>
                <c:pt idx="2241">
                  <c:v>1.0149999999999999</c:v>
                </c:pt>
                <c:pt idx="2242">
                  <c:v>1.016</c:v>
                </c:pt>
                <c:pt idx="2243">
                  <c:v>1.0169999999999999</c:v>
                </c:pt>
                <c:pt idx="2244">
                  <c:v>1.018</c:v>
                </c:pt>
                <c:pt idx="2245">
                  <c:v>1.0189999999999999</c:v>
                </c:pt>
                <c:pt idx="2246">
                  <c:v>1.02</c:v>
                </c:pt>
                <c:pt idx="2247">
                  <c:v>1.0209999999999999</c:v>
                </c:pt>
                <c:pt idx="2248">
                  <c:v>1.022</c:v>
                </c:pt>
                <c:pt idx="2249">
                  <c:v>1.0229999999999999</c:v>
                </c:pt>
                <c:pt idx="2250">
                  <c:v>1.024</c:v>
                </c:pt>
                <c:pt idx="2251">
                  <c:v>1.0249999999999999</c:v>
                </c:pt>
                <c:pt idx="2252">
                  <c:v>1.026</c:v>
                </c:pt>
                <c:pt idx="2253">
                  <c:v>1.0269999999999999</c:v>
                </c:pt>
                <c:pt idx="2254">
                  <c:v>1.028</c:v>
                </c:pt>
                <c:pt idx="2255">
                  <c:v>1.0289999999999999</c:v>
                </c:pt>
                <c:pt idx="2256">
                  <c:v>1.03</c:v>
                </c:pt>
                <c:pt idx="2257">
                  <c:v>1.0309999999999999</c:v>
                </c:pt>
                <c:pt idx="2258">
                  <c:v>1.032</c:v>
                </c:pt>
                <c:pt idx="2259">
                  <c:v>1.0329999999999999</c:v>
                </c:pt>
                <c:pt idx="2260">
                  <c:v>1.034</c:v>
                </c:pt>
                <c:pt idx="2261">
                  <c:v>1.0349999999999999</c:v>
                </c:pt>
                <c:pt idx="2262">
                  <c:v>1.036</c:v>
                </c:pt>
                <c:pt idx="2263">
                  <c:v>1.0369999999999999</c:v>
                </c:pt>
                <c:pt idx="2264">
                  <c:v>1.038</c:v>
                </c:pt>
                <c:pt idx="2265">
                  <c:v>1.0389999999999999</c:v>
                </c:pt>
                <c:pt idx="2266">
                  <c:v>1.04</c:v>
                </c:pt>
                <c:pt idx="2267">
                  <c:v>1.0409999999999999</c:v>
                </c:pt>
                <c:pt idx="2268">
                  <c:v>1.042</c:v>
                </c:pt>
                <c:pt idx="2269">
                  <c:v>1.0429999999999999</c:v>
                </c:pt>
                <c:pt idx="2270">
                  <c:v>1.044</c:v>
                </c:pt>
                <c:pt idx="2271">
                  <c:v>1.0449999999999999</c:v>
                </c:pt>
                <c:pt idx="2272">
                  <c:v>1.046</c:v>
                </c:pt>
                <c:pt idx="2273">
                  <c:v>1.0469999999999999</c:v>
                </c:pt>
                <c:pt idx="2274">
                  <c:v>1.048</c:v>
                </c:pt>
                <c:pt idx="2275">
                  <c:v>1.0489999999999999</c:v>
                </c:pt>
                <c:pt idx="2276">
                  <c:v>1.05</c:v>
                </c:pt>
                <c:pt idx="2277">
                  <c:v>1.0509999999999999</c:v>
                </c:pt>
                <c:pt idx="2278">
                  <c:v>1.052</c:v>
                </c:pt>
                <c:pt idx="2279">
                  <c:v>1.0529999999999999</c:v>
                </c:pt>
                <c:pt idx="2280">
                  <c:v>1.054</c:v>
                </c:pt>
                <c:pt idx="2281">
                  <c:v>1.0549999999999999</c:v>
                </c:pt>
                <c:pt idx="2282">
                  <c:v>1.056</c:v>
                </c:pt>
                <c:pt idx="2283">
                  <c:v>1.0569999999999999</c:v>
                </c:pt>
                <c:pt idx="2284">
                  <c:v>1.0580000000000001</c:v>
                </c:pt>
                <c:pt idx="2285">
                  <c:v>1.0589999999999999</c:v>
                </c:pt>
                <c:pt idx="2286">
                  <c:v>1.06</c:v>
                </c:pt>
                <c:pt idx="2287">
                  <c:v>1.0609999999999999</c:v>
                </c:pt>
                <c:pt idx="2288">
                  <c:v>1.0620000000000001</c:v>
                </c:pt>
                <c:pt idx="2289">
                  <c:v>1.0629999999999999</c:v>
                </c:pt>
                <c:pt idx="2290">
                  <c:v>1.0640000000000001</c:v>
                </c:pt>
                <c:pt idx="2291">
                  <c:v>1.0649999999999999</c:v>
                </c:pt>
                <c:pt idx="2292">
                  <c:v>1.0660000000000001</c:v>
                </c:pt>
                <c:pt idx="2293">
                  <c:v>1.0669999999999999</c:v>
                </c:pt>
                <c:pt idx="2294">
                  <c:v>1.0680000000000001</c:v>
                </c:pt>
                <c:pt idx="2295">
                  <c:v>1.069</c:v>
                </c:pt>
                <c:pt idx="2296">
                  <c:v>1.07</c:v>
                </c:pt>
                <c:pt idx="2297">
                  <c:v>1.071</c:v>
                </c:pt>
                <c:pt idx="2298">
                  <c:v>1.0720000000000001</c:v>
                </c:pt>
                <c:pt idx="2299">
                  <c:v>1.073</c:v>
                </c:pt>
                <c:pt idx="2300">
                  <c:v>1.0740000000000001</c:v>
                </c:pt>
                <c:pt idx="2301">
                  <c:v>1.075</c:v>
                </c:pt>
                <c:pt idx="2302">
                  <c:v>1.0760000000000001</c:v>
                </c:pt>
                <c:pt idx="2303">
                  <c:v>1.077</c:v>
                </c:pt>
                <c:pt idx="2304">
                  <c:v>1.0780000000000001</c:v>
                </c:pt>
                <c:pt idx="2305">
                  <c:v>1.079</c:v>
                </c:pt>
                <c:pt idx="2306">
                  <c:v>1.08</c:v>
                </c:pt>
                <c:pt idx="2307">
                  <c:v>1.081</c:v>
                </c:pt>
                <c:pt idx="2308">
                  <c:v>1.0820000000000001</c:v>
                </c:pt>
                <c:pt idx="2309">
                  <c:v>1.083</c:v>
                </c:pt>
                <c:pt idx="2310">
                  <c:v>1.0840000000000001</c:v>
                </c:pt>
                <c:pt idx="2311">
                  <c:v>1.085</c:v>
                </c:pt>
                <c:pt idx="2312">
                  <c:v>1.0860000000000001</c:v>
                </c:pt>
                <c:pt idx="2313">
                  <c:v>1.087</c:v>
                </c:pt>
                <c:pt idx="2314">
                  <c:v>1.0880000000000001</c:v>
                </c:pt>
                <c:pt idx="2315">
                  <c:v>1.089</c:v>
                </c:pt>
                <c:pt idx="2316">
                  <c:v>1.0900000000000001</c:v>
                </c:pt>
                <c:pt idx="2317">
                  <c:v>1.091</c:v>
                </c:pt>
                <c:pt idx="2318">
                  <c:v>1.0920000000000001</c:v>
                </c:pt>
                <c:pt idx="2319">
                  <c:v>1.093</c:v>
                </c:pt>
                <c:pt idx="2320">
                  <c:v>1.0940000000000001</c:v>
                </c:pt>
                <c:pt idx="2321">
                  <c:v>1.095</c:v>
                </c:pt>
                <c:pt idx="2322">
                  <c:v>1.0960000000000001</c:v>
                </c:pt>
                <c:pt idx="2323">
                  <c:v>1.097</c:v>
                </c:pt>
                <c:pt idx="2324">
                  <c:v>1.0980000000000001</c:v>
                </c:pt>
                <c:pt idx="2325">
                  <c:v>1.099</c:v>
                </c:pt>
                <c:pt idx="2326">
                  <c:v>1.1000000000000001</c:v>
                </c:pt>
                <c:pt idx="2327">
                  <c:v>1.101</c:v>
                </c:pt>
                <c:pt idx="2328">
                  <c:v>1.1020000000000001</c:v>
                </c:pt>
                <c:pt idx="2329">
                  <c:v>1.103</c:v>
                </c:pt>
                <c:pt idx="2330">
                  <c:v>1.1040000000000001</c:v>
                </c:pt>
                <c:pt idx="2331">
                  <c:v>1.105</c:v>
                </c:pt>
                <c:pt idx="2332">
                  <c:v>1.1060000000000001</c:v>
                </c:pt>
                <c:pt idx="2333">
                  <c:v>1.107</c:v>
                </c:pt>
                <c:pt idx="2334">
                  <c:v>1.1080000000000001</c:v>
                </c:pt>
                <c:pt idx="2335">
                  <c:v>1.109</c:v>
                </c:pt>
                <c:pt idx="2336">
                  <c:v>1.1100000000000001</c:v>
                </c:pt>
                <c:pt idx="2337">
                  <c:v>1.111</c:v>
                </c:pt>
                <c:pt idx="2338">
                  <c:v>1.1120000000000001</c:v>
                </c:pt>
                <c:pt idx="2339">
                  <c:v>1.113</c:v>
                </c:pt>
                <c:pt idx="2340">
                  <c:v>1.1140000000000001</c:v>
                </c:pt>
                <c:pt idx="2341">
                  <c:v>1.115</c:v>
                </c:pt>
                <c:pt idx="2342">
                  <c:v>1.1160000000000001</c:v>
                </c:pt>
                <c:pt idx="2343">
                  <c:v>1.117</c:v>
                </c:pt>
                <c:pt idx="2344">
                  <c:v>1.1180000000000001</c:v>
                </c:pt>
                <c:pt idx="2345">
                  <c:v>1.119</c:v>
                </c:pt>
                <c:pt idx="2346">
                  <c:v>1.1200000000000001</c:v>
                </c:pt>
                <c:pt idx="2347">
                  <c:v>1.121</c:v>
                </c:pt>
                <c:pt idx="2348">
                  <c:v>1.1220000000000001</c:v>
                </c:pt>
                <c:pt idx="2349">
                  <c:v>1.123</c:v>
                </c:pt>
                <c:pt idx="2350">
                  <c:v>1.1240000000000001</c:v>
                </c:pt>
                <c:pt idx="2351">
                  <c:v>1.125</c:v>
                </c:pt>
                <c:pt idx="2352">
                  <c:v>1.1259999999999999</c:v>
                </c:pt>
                <c:pt idx="2353">
                  <c:v>1.127</c:v>
                </c:pt>
                <c:pt idx="2354">
                  <c:v>1.1279999999999999</c:v>
                </c:pt>
                <c:pt idx="2355">
                  <c:v>1.129</c:v>
                </c:pt>
                <c:pt idx="2356">
                  <c:v>1.1299999999999999</c:v>
                </c:pt>
                <c:pt idx="2357">
                  <c:v>1.131</c:v>
                </c:pt>
                <c:pt idx="2358">
                  <c:v>1.1319999999999999</c:v>
                </c:pt>
                <c:pt idx="2359">
                  <c:v>1.133</c:v>
                </c:pt>
                <c:pt idx="2360">
                  <c:v>1.1339999999999999</c:v>
                </c:pt>
                <c:pt idx="2361">
                  <c:v>1.135</c:v>
                </c:pt>
                <c:pt idx="2362">
                  <c:v>1.1359999999999999</c:v>
                </c:pt>
                <c:pt idx="2363">
                  <c:v>1.137</c:v>
                </c:pt>
                <c:pt idx="2364">
                  <c:v>1.1379999999999999</c:v>
                </c:pt>
                <c:pt idx="2365">
                  <c:v>1.139</c:v>
                </c:pt>
                <c:pt idx="2366">
                  <c:v>1.1399999999999999</c:v>
                </c:pt>
                <c:pt idx="2367">
                  <c:v>1.141</c:v>
                </c:pt>
                <c:pt idx="2368">
                  <c:v>1.1419999999999999</c:v>
                </c:pt>
                <c:pt idx="2369">
                  <c:v>1.143</c:v>
                </c:pt>
                <c:pt idx="2370">
                  <c:v>1.1439999999999999</c:v>
                </c:pt>
                <c:pt idx="2371">
                  <c:v>1.145</c:v>
                </c:pt>
                <c:pt idx="2372">
                  <c:v>1.1459999999999999</c:v>
                </c:pt>
                <c:pt idx="2373">
                  <c:v>1.147</c:v>
                </c:pt>
                <c:pt idx="2374">
                  <c:v>1.1479999999999999</c:v>
                </c:pt>
                <c:pt idx="2375">
                  <c:v>1.149</c:v>
                </c:pt>
                <c:pt idx="2376">
                  <c:v>1.1499999999999999</c:v>
                </c:pt>
                <c:pt idx="2377">
                  <c:v>1.151</c:v>
                </c:pt>
                <c:pt idx="2378">
                  <c:v>1.1519999999999999</c:v>
                </c:pt>
                <c:pt idx="2379">
                  <c:v>1.153</c:v>
                </c:pt>
                <c:pt idx="2380">
                  <c:v>1.1539999999999999</c:v>
                </c:pt>
                <c:pt idx="2381">
                  <c:v>1.155</c:v>
                </c:pt>
                <c:pt idx="2382">
                  <c:v>1.1559999999999999</c:v>
                </c:pt>
                <c:pt idx="2383">
                  <c:v>1.157</c:v>
                </c:pt>
                <c:pt idx="2384">
                  <c:v>1.1579999999999999</c:v>
                </c:pt>
                <c:pt idx="2385">
                  <c:v>1.159</c:v>
                </c:pt>
                <c:pt idx="2386">
                  <c:v>1.1599999999999999</c:v>
                </c:pt>
                <c:pt idx="2387">
                  <c:v>1.161</c:v>
                </c:pt>
                <c:pt idx="2388">
                  <c:v>1.1619999999999999</c:v>
                </c:pt>
                <c:pt idx="2389">
                  <c:v>1.163</c:v>
                </c:pt>
                <c:pt idx="2390">
                  <c:v>1.1639999999999999</c:v>
                </c:pt>
                <c:pt idx="2391">
                  <c:v>1.165</c:v>
                </c:pt>
                <c:pt idx="2392">
                  <c:v>1.1659999999999999</c:v>
                </c:pt>
                <c:pt idx="2393">
                  <c:v>1.167</c:v>
                </c:pt>
                <c:pt idx="2394">
                  <c:v>1.1679999999999999</c:v>
                </c:pt>
                <c:pt idx="2395">
                  <c:v>1.169</c:v>
                </c:pt>
                <c:pt idx="2396">
                  <c:v>1.17</c:v>
                </c:pt>
                <c:pt idx="2397">
                  <c:v>1.171</c:v>
                </c:pt>
                <c:pt idx="2398">
                  <c:v>1.1719999999999999</c:v>
                </c:pt>
                <c:pt idx="2399">
                  <c:v>1.173</c:v>
                </c:pt>
                <c:pt idx="2400">
                  <c:v>1.1739999999999999</c:v>
                </c:pt>
                <c:pt idx="2401">
                  <c:v>1.175</c:v>
                </c:pt>
                <c:pt idx="2402">
                  <c:v>1.1759999999999999</c:v>
                </c:pt>
                <c:pt idx="2403">
                  <c:v>1.177</c:v>
                </c:pt>
                <c:pt idx="2404">
                  <c:v>1.1779999999999999</c:v>
                </c:pt>
                <c:pt idx="2405">
                  <c:v>1.179</c:v>
                </c:pt>
                <c:pt idx="2406">
                  <c:v>1.18</c:v>
                </c:pt>
                <c:pt idx="2407">
                  <c:v>1.181</c:v>
                </c:pt>
                <c:pt idx="2408">
                  <c:v>1.1819999999999999</c:v>
                </c:pt>
                <c:pt idx="2409">
                  <c:v>1.1830000000000001</c:v>
                </c:pt>
                <c:pt idx="2410">
                  <c:v>1.1839999999999999</c:v>
                </c:pt>
                <c:pt idx="2411">
                  <c:v>1.1850000000000001</c:v>
                </c:pt>
                <c:pt idx="2412">
                  <c:v>1.1859999999999999</c:v>
                </c:pt>
                <c:pt idx="2413">
                  <c:v>1.1870000000000001</c:v>
                </c:pt>
                <c:pt idx="2414">
                  <c:v>1.1879999999999999</c:v>
                </c:pt>
                <c:pt idx="2415">
                  <c:v>1.1890000000000001</c:v>
                </c:pt>
                <c:pt idx="2416">
                  <c:v>1.19</c:v>
                </c:pt>
                <c:pt idx="2417">
                  <c:v>1.1910000000000001</c:v>
                </c:pt>
                <c:pt idx="2418">
                  <c:v>1.1919999999999999</c:v>
                </c:pt>
                <c:pt idx="2419">
                  <c:v>1.1930000000000001</c:v>
                </c:pt>
                <c:pt idx="2420">
                  <c:v>1.194</c:v>
                </c:pt>
                <c:pt idx="2421">
                  <c:v>1.1950000000000001</c:v>
                </c:pt>
                <c:pt idx="2422">
                  <c:v>1.196</c:v>
                </c:pt>
                <c:pt idx="2423">
                  <c:v>1.1970000000000001</c:v>
                </c:pt>
                <c:pt idx="2424">
                  <c:v>1.198</c:v>
                </c:pt>
                <c:pt idx="2425">
                  <c:v>1.1990000000000001</c:v>
                </c:pt>
                <c:pt idx="2426">
                  <c:v>1.2</c:v>
                </c:pt>
              </c:numCache>
            </c:numRef>
          </c:xVal>
          <c:yVal>
            <c:numRef>
              <c:f>Sheet1!$G$1:$G$2486</c:f>
              <c:numCache>
                <c:formatCode>General</c:formatCode>
                <c:ptCount val="2486"/>
                <c:pt idx="0">
                  <c:v>9.6438000000000007E-6</c:v>
                </c:pt>
                <c:pt idx="1">
                  <c:v>9.3698999999999999E-6</c:v>
                </c:pt>
                <c:pt idx="2">
                  <c:v>9.4658000000000001E-6</c:v>
                </c:pt>
                <c:pt idx="3">
                  <c:v>9.1918000000000007E-6</c:v>
                </c:pt>
                <c:pt idx="4">
                  <c:v>9.1370000000000008E-6</c:v>
                </c:pt>
                <c:pt idx="5">
                  <c:v>9.0411000000000006E-6</c:v>
                </c:pt>
                <c:pt idx="6">
                  <c:v>9.0548000000000001E-6</c:v>
                </c:pt>
                <c:pt idx="7">
                  <c:v>8.8766999999999992E-6</c:v>
                </c:pt>
                <c:pt idx="8">
                  <c:v>8.8766999999999992E-6</c:v>
                </c:pt>
                <c:pt idx="9">
                  <c:v>8.8081999999999998E-6</c:v>
                </c:pt>
                <c:pt idx="10">
                  <c:v>8.6711999999999992E-6</c:v>
                </c:pt>
                <c:pt idx="11">
                  <c:v>8.6438000000000001E-6</c:v>
                </c:pt>
                <c:pt idx="12">
                  <c:v>8.5342000000000004E-6</c:v>
                </c:pt>
                <c:pt idx="13">
                  <c:v>8.4520999999999999E-6</c:v>
                </c:pt>
                <c:pt idx="14">
                  <c:v>8.3425000000000002E-6</c:v>
                </c:pt>
                <c:pt idx="15">
                  <c:v>8.4109999999999996E-6</c:v>
                </c:pt>
                <c:pt idx="16">
                  <c:v>8.2054999999999996E-6</c:v>
                </c:pt>
                <c:pt idx="17">
                  <c:v>8.1918000000000001E-6</c:v>
                </c:pt>
                <c:pt idx="18">
                  <c:v>7.9999999999999996E-6</c:v>
                </c:pt>
                <c:pt idx="19">
                  <c:v>8.1095999999999994E-6</c:v>
                </c:pt>
                <c:pt idx="20">
                  <c:v>7.9999999999999996E-6</c:v>
                </c:pt>
                <c:pt idx="21">
                  <c:v>7.9178000000000007E-6</c:v>
                </c:pt>
                <c:pt idx="22">
                  <c:v>7.8219000000000004E-6</c:v>
                </c:pt>
                <c:pt idx="23">
                  <c:v>7.6848999999999999E-6</c:v>
                </c:pt>
                <c:pt idx="24">
                  <c:v>7.5753000000000001E-6</c:v>
                </c:pt>
                <c:pt idx="25">
                  <c:v>7.5889999999999997E-6</c:v>
                </c:pt>
                <c:pt idx="26">
                  <c:v>7.4795000000000001E-6</c:v>
                </c:pt>
                <c:pt idx="27">
                  <c:v>7.3699000000000004E-6</c:v>
                </c:pt>
                <c:pt idx="28">
                  <c:v>7.3288E-6</c:v>
                </c:pt>
                <c:pt idx="29">
                  <c:v>7.2328999999999998E-6</c:v>
                </c:pt>
                <c:pt idx="30">
                  <c:v>7.1644000000000004E-6</c:v>
                </c:pt>
                <c:pt idx="31">
                  <c:v>7.1507E-6</c:v>
                </c:pt>
                <c:pt idx="32">
                  <c:v>7.0411000000000002E-6</c:v>
                </c:pt>
                <c:pt idx="33">
                  <c:v>6.9999999999999999E-6</c:v>
                </c:pt>
                <c:pt idx="34">
                  <c:v>6.7944999999999999E-6</c:v>
                </c:pt>
                <c:pt idx="35">
                  <c:v>6.8356000000000002E-6</c:v>
                </c:pt>
                <c:pt idx="36">
                  <c:v>6.7533999999999996E-6</c:v>
                </c:pt>
                <c:pt idx="37">
                  <c:v>6.6711999999999998E-6</c:v>
                </c:pt>
                <c:pt idx="38">
                  <c:v>6.5616E-6</c:v>
                </c:pt>
                <c:pt idx="39">
                  <c:v>6.5616E-6</c:v>
                </c:pt>
                <c:pt idx="40">
                  <c:v>6.3972999999999997E-6</c:v>
                </c:pt>
                <c:pt idx="41">
                  <c:v>6.3288000000000003E-6</c:v>
                </c:pt>
                <c:pt idx="42">
                  <c:v>6.2603E-6</c:v>
                </c:pt>
                <c:pt idx="43">
                  <c:v>6.1095999999999999E-6</c:v>
                </c:pt>
                <c:pt idx="44">
                  <c:v>6.0410999999999996E-6</c:v>
                </c:pt>
                <c:pt idx="45">
                  <c:v>6.0000000000000002E-6</c:v>
                </c:pt>
                <c:pt idx="46">
                  <c:v>5.9588999999999998E-6</c:v>
                </c:pt>
                <c:pt idx="47">
                  <c:v>5.8767E-6</c:v>
                </c:pt>
                <c:pt idx="48">
                  <c:v>5.8355999999999997E-6</c:v>
                </c:pt>
                <c:pt idx="49">
                  <c:v>5.6986E-6</c:v>
                </c:pt>
                <c:pt idx="50">
                  <c:v>5.7533999999999998E-6</c:v>
                </c:pt>
                <c:pt idx="51">
                  <c:v>5.6026999999999997E-6</c:v>
                </c:pt>
                <c:pt idx="52">
                  <c:v>5.5342000000000003E-6</c:v>
                </c:pt>
                <c:pt idx="53">
                  <c:v>5.3699E-6</c:v>
                </c:pt>
                <c:pt idx="54">
                  <c:v>5.4658000000000003E-6</c:v>
                </c:pt>
                <c:pt idx="55">
                  <c:v>5.3699E-6</c:v>
                </c:pt>
                <c:pt idx="56">
                  <c:v>5.2055000000000004E-6</c:v>
                </c:pt>
                <c:pt idx="57">
                  <c:v>5.1506999999999997E-6</c:v>
                </c:pt>
                <c:pt idx="58">
                  <c:v>5.0410999999999999E-6</c:v>
                </c:pt>
                <c:pt idx="59">
                  <c:v>5.1370000000000001E-6</c:v>
                </c:pt>
                <c:pt idx="60">
                  <c:v>5.0684999999999998E-6</c:v>
                </c:pt>
                <c:pt idx="61">
                  <c:v>4.9177999999999997E-6</c:v>
                </c:pt>
                <c:pt idx="62">
                  <c:v>4.8629999999999999E-6</c:v>
                </c:pt>
                <c:pt idx="63">
                  <c:v>4.9315000000000001E-6</c:v>
                </c:pt>
                <c:pt idx="64">
                  <c:v>4.7944999999999996E-6</c:v>
                </c:pt>
                <c:pt idx="65">
                  <c:v>4.6986000000000002E-6</c:v>
                </c:pt>
                <c:pt idx="66">
                  <c:v>4.7534000000000001E-6</c:v>
                </c:pt>
                <c:pt idx="67">
                  <c:v>4.5753000000000001E-6</c:v>
                </c:pt>
                <c:pt idx="68">
                  <c:v>4.5067999999999998E-6</c:v>
                </c:pt>
                <c:pt idx="69">
                  <c:v>4.5341999999999997E-6</c:v>
                </c:pt>
                <c:pt idx="70">
                  <c:v>4.3561999999999999E-6</c:v>
                </c:pt>
                <c:pt idx="71">
                  <c:v>4.3288E-6</c:v>
                </c:pt>
                <c:pt idx="72">
                  <c:v>4.3151000000000004E-6</c:v>
                </c:pt>
                <c:pt idx="73">
                  <c:v>4.1644000000000003E-6</c:v>
                </c:pt>
                <c:pt idx="74">
                  <c:v>4.1780999999999999E-6</c:v>
                </c:pt>
                <c:pt idx="75">
                  <c:v>4.0547999999999997E-6</c:v>
                </c:pt>
                <c:pt idx="76">
                  <c:v>4.0273999999999998E-6</c:v>
                </c:pt>
                <c:pt idx="77">
                  <c:v>4.0411000000000002E-6</c:v>
                </c:pt>
                <c:pt idx="78">
                  <c:v>3.9315000000000004E-6</c:v>
                </c:pt>
                <c:pt idx="79">
                  <c:v>3.9863000000000003E-6</c:v>
                </c:pt>
                <c:pt idx="80">
                  <c:v>3.8630000000000001E-6</c:v>
                </c:pt>
                <c:pt idx="81">
                  <c:v>3.7807999999999999E-6</c:v>
                </c:pt>
                <c:pt idx="82">
                  <c:v>3.8630000000000001E-6</c:v>
                </c:pt>
                <c:pt idx="83">
                  <c:v>3.6986E-6</c:v>
                </c:pt>
                <c:pt idx="84">
                  <c:v>3.7670999999999999E-6</c:v>
                </c:pt>
                <c:pt idx="85">
                  <c:v>3.6163999999999998E-6</c:v>
                </c:pt>
                <c:pt idx="86">
                  <c:v>3.5342E-6</c:v>
                </c:pt>
                <c:pt idx="87">
                  <c:v>3.6301000000000002E-6</c:v>
                </c:pt>
                <c:pt idx="88">
                  <c:v>3.4247E-6</c:v>
                </c:pt>
                <c:pt idx="89">
                  <c:v>3.3013999999999998E-6</c:v>
                </c:pt>
                <c:pt idx="90">
                  <c:v>3.4384E-6</c:v>
                </c:pt>
                <c:pt idx="91">
                  <c:v>3.3013999999999998E-6</c:v>
                </c:pt>
                <c:pt idx="92">
                  <c:v>3.1918000000000001E-6</c:v>
                </c:pt>
                <c:pt idx="93">
                  <c:v>3.1644000000000001E-6</c:v>
                </c:pt>
                <c:pt idx="94">
                  <c:v>3.2602999999999999E-6</c:v>
                </c:pt>
                <c:pt idx="95">
                  <c:v>3.0958999999999999E-6</c:v>
                </c:pt>
                <c:pt idx="96">
                  <c:v>3.0000000000000001E-6</c:v>
                </c:pt>
                <c:pt idx="97">
                  <c:v>3.0137E-6</c:v>
                </c:pt>
                <c:pt idx="98">
                  <c:v>2.9452000000000002E-6</c:v>
                </c:pt>
                <c:pt idx="99">
                  <c:v>2.9314999999999998E-6</c:v>
                </c:pt>
                <c:pt idx="100">
                  <c:v>2.7396999999999998E-6</c:v>
                </c:pt>
                <c:pt idx="101">
                  <c:v>3.0958999999999999E-6</c:v>
                </c:pt>
                <c:pt idx="102">
                  <c:v>2.7259999999999998E-6</c:v>
                </c:pt>
                <c:pt idx="103">
                  <c:v>2.7945000000000001E-6</c:v>
                </c:pt>
                <c:pt idx="104">
                  <c:v>2.6301E-6</c:v>
                </c:pt>
                <c:pt idx="105">
                  <c:v>2.6301E-6</c:v>
                </c:pt>
                <c:pt idx="106">
                  <c:v>2.7122999999999998E-6</c:v>
                </c:pt>
                <c:pt idx="107">
                  <c:v>2.4658000000000002E-6</c:v>
                </c:pt>
                <c:pt idx="108">
                  <c:v>2.6164000000000001E-6</c:v>
                </c:pt>
                <c:pt idx="109">
                  <c:v>2.4521000000000002E-6</c:v>
                </c:pt>
                <c:pt idx="110">
                  <c:v>2.4658000000000002E-6</c:v>
                </c:pt>
                <c:pt idx="111">
                  <c:v>2.5067999999999999E-6</c:v>
                </c:pt>
                <c:pt idx="112">
                  <c:v>2.3014000000000001E-6</c:v>
                </c:pt>
                <c:pt idx="113">
                  <c:v>2.4246999999999998E-6</c:v>
                </c:pt>
                <c:pt idx="114">
                  <c:v>2.3288E-6</c:v>
                </c:pt>
                <c:pt idx="115">
                  <c:v>2.3014000000000001E-6</c:v>
                </c:pt>
                <c:pt idx="116">
                  <c:v>2.2740000000000002E-6</c:v>
                </c:pt>
                <c:pt idx="117">
                  <c:v>2.1780999999999999E-6</c:v>
                </c:pt>
                <c:pt idx="118">
                  <c:v>2.0822000000000002E-6</c:v>
                </c:pt>
                <c:pt idx="119">
                  <c:v>2.2877000000000001E-6</c:v>
                </c:pt>
                <c:pt idx="120">
                  <c:v>2.1096000000000001E-6</c:v>
                </c:pt>
                <c:pt idx="121">
                  <c:v>2.1233000000000001E-6</c:v>
                </c:pt>
                <c:pt idx="122">
                  <c:v>1.9862999999999999E-6</c:v>
                </c:pt>
                <c:pt idx="123">
                  <c:v>1.9315000000000001E-6</c:v>
                </c:pt>
                <c:pt idx="124">
                  <c:v>1.9040999999999999E-6</c:v>
                </c:pt>
                <c:pt idx="125">
                  <c:v>1.8903999999999999E-6</c:v>
                </c:pt>
                <c:pt idx="126">
                  <c:v>1.9178000000000001E-6</c:v>
                </c:pt>
                <c:pt idx="127">
                  <c:v>1.9040999999999999E-6</c:v>
                </c:pt>
                <c:pt idx="128">
                  <c:v>1.8219000000000001E-6</c:v>
                </c:pt>
                <c:pt idx="129">
                  <c:v>1.7534E-6</c:v>
                </c:pt>
                <c:pt idx="130">
                  <c:v>1.8219000000000001E-6</c:v>
                </c:pt>
                <c:pt idx="131">
                  <c:v>1.6712E-6</c:v>
                </c:pt>
                <c:pt idx="132">
                  <c:v>1.7260000000000001E-6</c:v>
                </c:pt>
                <c:pt idx="133">
                  <c:v>1.6575E-6</c:v>
                </c:pt>
                <c:pt idx="134">
                  <c:v>1.7753E-6</c:v>
                </c:pt>
                <c:pt idx="135">
                  <c:v>1.7055E-6</c:v>
                </c:pt>
                <c:pt idx="136">
                  <c:v>1.5616E-6</c:v>
                </c:pt>
                <c:pt idx="137">
                  <c:v>1.6438E-6</c:v>
                </c:pt>
                <c:pt idx="138">
                  <c:v>1.6658E-6</c:v>
                </c:pt>
                <c:pt idx="139">
                  <c:v>1.5753E-6</c:v>
                </c:pt>
                <c:pt idx="140">
                  <c:v>1.5944999999999999E-6</c:v>
                </c:pt>
                <c:pt idx="141">
                  <c:v>1.5726E-6</c:v>
                </c:pt>
                <c:pt idx="142">
                  <c:v>1.5027E-6</c:v>
                </c:pt>
                <c:pt idx="143">
                  <c:v>1.4932E-6</c:v>
                </c:pt>
                <c:pt idx="144">
                  <c:v>1.4904E-6</c:v>
                </c:pt>
                <c:pt idx="145">
                  <c:v>1.4247000000000001E-6</c:v>
                </c:pt>
                <c:pt idx="146">
                  <c:v>1.3288000000000001E-6</c:v>
                </c:pt>
                <c:pt idx="147">
                  <c:v>1.3437999999999999E-6</c:v>
                </c:pt>
                <c:pt idx="148">
                  <c:v>1.3684999999999999E-6</c:v>
                </c:pt>
                <c:pt idx="149">
                  <c:v>1.3384E-6</c:v>
                </c:pt>
                <c:pt idx="150">
                  <c:v>1.2808000000000001E-6</c:v>
                </c:pt>
                <c:pt idx="151">
                  <c:v>1.2425E-6</c:v>
                </c:pt>
                <c:pt idx="152">
                  <c:v>1.2548E-6</c:v>
                </c:pt>
                <c:pt idx="153">
                  <c:v>1.2288E-6</c:v>
                </c:pt>
                <c:pt idx="154">
                  <c:v>1.1684999999999999E-6</c:v>
                </c:pt>
                <c:pt idx="155">
                  <c:v>1.1795000000000001E-6</c:v>
                </c:pt>
                <c:pt idx="156">
                  <c:v>1.1411E-6</c:v>
                </c:pt>
                <c:pt idx="157">
                  <c:v>1.1137E-6</c:v>
                </c:pt>
                <c:pt idx="158">
                  <c:v>1.0822E-6</c:v>
                </c:pt>
                <c:pt idx="159">
                  <c:v>1.074E-6</c:v>
                </c:pt>
                <c:pt idx="160">
                  <c:v>1.0342E-6</c:v>
                </c:pt>
                <c:pt idx="161">
                  <c:v>1.037E-6</c:v>
                </c:pt>
                <c:pt idx="162">
                  <c:v>9.7396999999999993E-7</c:v>
                </c:pt>
                <c:pt idx="163">
                  <c:v>9.9589000000000001E-7</c:v>
                </c:pt>
                <c:pt idx="164">
                  <c:v>9.3424999999999999E-7</c:v>
                </c:pt>
                <c:pt idx="165">
                  <c:v>9.4658000000000005E-7</c:v>
                </c:pt>
                <c:pt idx="166">
                  <c:v>8.8492999999999997E-7</c:v>
                </c:pt>
                <c:pt idx="167">
                  <c:v>9.0411000000000001E-7</c:v>
                </c:pt>
                <c:pt idx="168">
                  <c:v>8.4109999999999998E-7</c:v>
                </c:pt>
                <c:pt idx="169">
                  <c:v>8.4247E-7</c:v>
                </c:pt>
                <c:pt idx="170">
                  <c:v>8.2740000000000001E-7</c:v>
                </c:pt>
                <c:pt idx="171">
                  <c:v>7.7123E-7</c:v>
                </c:pt>
                <c:pt idx="172">
                  <c:v>7.7123E-7</c:v>
                </c:pt>
                <c:pt idx="173">
                  <c:v>7.6711999999999995E-7</c:v>
                </c:pt>
                <c:pt idx="174">
                  <c:v>7.0821999999999997E-7</c:v>
                </c:pt>
                <c:pt idx="175">
                  <c:v>7.3287999999999998E-7</c:v>
                </c:pt>
                <c:pt idx="176">
                  <c:v>6.6026999999999997E-7</c:v>
                </c:pt>
                <c:pt idx="177">
                  <c:v>6.9177999999999996E-7</c:v>
                </c:pt>
                <c:pt idx="178">
                  <c:v>6.4521000000000004E-7</c:v>
                </c:pt>
                <c:pt idx="179">
                  <c:v>6.1096000000000001E-7</c:v>
                </c:pt>
                <c:pt idx="180">
                  <c:v>6.2877000000000004E-7</c:v>
                </c:pt>
                <c:pt idx="181">
                  <c:v>5.9589000000000002E-7</c:v>
                </c:pt>
                <c:pt idx="182">
                  <c:v>5.4657999999999996E-7</c:v>
                </c:pt>
                <c:pt idx="183">
                  <c:v>5.6848999999999998E-7</c:v>
                </c:pt>
                <c:pt idx="184">
                  <c:v>5.4247000000000001E-7</c:v>
                </c:pt>
                <c:pt idx="185">
                  <c:v>4.8904000000000004E-7</c:v>
                </c:pt>
                <c:pt idx="186">
                  <c:v>5.0274000000000001E-7</c:v>
                </c:pt>
                <c:pt idx="187">
                  <c:v>4.7945000000000002E-7</c:v>
                </c:pt>
                <c:pt idx="188">
                  <c:v>4.4521E-7</c:v>
                </c:pt>
                <c:pt idx="189">
                  <c:v>4.1096000000000002E-7</c:v>
                </c:pt>
                <c:pt idx="190">
                  <c:v>4.0410999999999998E-7</c:v>
                </c:pt>
                <c:pt idx="191">
                  <c:v>4.2603000000000001E-7</c:v>
                </c:pt>
                <c:pt idx="192">
                  <c:v>3.7397000000000001E-7</c:v>
                </c:pt>
                <c:pt idx="193">
                  <c:v>3.9452000000000001E-7</c:v>
                </c:pt>
                <c:pt idx="194">
                  <c:v>3.3150999999999998E-7</c:v>
                </c:pt>
                <c:pt idx="195">
                  <c:v>3.5204999999999998E-7</c:v>
                </c:pt>
                <c:pt idx="196">
                  <c:v>3.1506999999999998E-7</c:v>
                </c:pt>
                <c:pt idx="197">
                  <c:v>2.9588999999999998E-7</c:v>
                </c:pt>
                <c:pt idx="198">
                  <c:v>2.9863000000000002E-7</c:v>
                </c:pt>
                <c:pt idx="199">
                  <c:v>2.3288E-7</c:v>
                </c:pt>
                <c:pt idx="200">
                  <c:v>2.7670999999999999E-7</c:v>
                </c:pt>
                <c:pt idx="201">
                  <c:v>2.1369999999999999E-7</c:v>
                </c:pt>
                <c:pt idx="202">
                  <c:v>2.2877E-7</c:v>
                </c:pt>
                <c:pt idx="203">
                  <c:v>2.0548000000000001E-7</c:v>
                </c:pt>
                <c:pt idx="204">
                  <c:v>1.6985999999999999E-7</c:v>
                </c:pt>
                <c:pt idx="205">
                  <c:v>1.9588999999999999E-7</c:v>
                </c:pt>
                <c:pt idx="206">
                  <c:v>1.5068E-7</c:v>
                </c:pt>
                <c:pt idx="207">
                  <c:v>1.1918E-7</c:v>
                </c:pt>
                <c:pt idx="208">
                  <c:v>1.5479E-7</c:v>
                </c:pt>
                <c:pt idx="209">
                  <c:v>1.1096E-7</c:v>
                </c:pt>
                <c:pt idx="210">
                  <c:v>5.4795000000000002E-8</c:v>
                </c:pt>
                <c:pt idx="211">
                  <c:v>1.0137E-7</c:v>
                </c:pt>
                <c:pt idx="212">
                  <c:v>3.9726000000000001E-8</c:v>
                </c:pt>
                <c:pt idx="213">
                  <c:v>2.7397E-8</c:v>
                </c:pt>
                <c:pt idx="214">
                  <c:v>3.9726000000000001E-8</c:v>
                </c:pt>
                <c:pt idx="215">
                  <c:v>1.3699000000000001E-8</c:v>
                </c:pt>
                <c:pt idx="216">
                  <c:v>4.2465999999999998E-8</c:v>
                </c:pt>
                <c:pt idx="217">
                  <c:v>9.5889999999999994E-8</c:v>
                </c:pt>
                <c:pt idx="218">
                  <c:v>1.2329000000000001E-8</c:v>
                </c:pt>
                <c:pt idx="219">
                  <c:v>0</c:v>
                </c:pt>
                <c:pt idx="220">
                  <c:v>6.8493000000000003E-8</c:v>
                </c:pt>
                <c:pt idx="221">
                  <c:v>9.5889999999999994E-8</c:v>
                </c:pt>
                <c:pt idx="222">
                  <c:v>4.3836000000000003E-8</c:v>
                </c:pt>
                <c:pt idx="223">
                  <c:v>1.7807999999999999E-7</c:v>
                </c:pt>
                <c:pt idx="224">
                  <c:v>7.1233E-8</c:v>
                </c:pt>
                <c:pt idx="225">
                  <c:v>6.8493000000000003E-8</c:v>
                </c:pt>
                <c:pt idx="226">
                  <c:v>1.3699000000000001E-7</c:v>
                </c:pt>
                <c:pt idx="227">
                  <c:v>0</c:v>
                </c:pt>
                <c:pt idx="228">
                  <c:v>1.2739999999999999E-7</c:v>
                </c:pt>
                <c:pt idx="229">
                  <c:v>1.3699000000000001E-8</c:v>
                </c:pt>
                <c:pt idx="230">
                  <c:v>1.3288000000000001E-7</c:v>
                </c:pt>
                <c:pt idx="231">
                  <c:v>0</c:v>
                </c:pt>
                <c:pt idx="232">
                  <c:v>1.9588999999999999E-7</c:v>
                </c:pt>
                <c:pt idx="233">
                  <c:v>1.0959E-7</c:v>
                </c:pt>
                <c:pt idx="234">
                  <c:v>1.8904E-7</c:v>
                </c:pt>
                <c:pt idx="235">
                  <c:v>1.9177999999999999E-7</c:v>
                </c:pt>
                <c:pt idx="236">
                  <c:v>2.4932000000000001E-7</c:v>
                </c:pt>
                <c:pt idx="237">
                  <c:v>2.4657999999999998E-7</c:v>
                </c:pt>
                <c:pt idx="238">
                  <c:v>2.3972999999999999E-7</c:v>
                </c:pt>
                <c:pt idx="239">
                  <c:v>2.3699000000000001E-7</c:v>
                </c:pt>
                <c:pt idx="240">
                  <c:v>3.4247000000000002E-7</c:v>
                </c:pt>
                <c:pt idx="241">
                  <c:v>2.8630000000000002E-7</c:v>
                </c:pt>
                <c:pt idx="242">
                  <c:v>3.2877E-7</c:v>
                </c:pt>
                <c:pt idx="243">
                  <c:v>2.9726E-7</c:v>
                </c:pt>
                <c:pt idx="244">
                  <c:v>3.0137E-7</c:v>
                </c:pt>
                <c:pt idx="245">
                  <c:v>3.3288E-7</c:v>
                </c:pt>
                <c:pt idx="246">
                  <c:v>4.6575E-7</c:v>
                </c:pt>
                <c:pt idx="247">
                  <c:v>3.3836000000000002E-7</c:v>
                </c:pt>
                <c:pt idx="248">
                  <c:v>3.9726E-7</c:v>
                </c:pt>
                <c:pt idx="249">
                  <c:v>3.2466E-7</c:v>
                </c:pt>
                <c:pt idx="250">
                  <c:v>3.7123000000000002E-7</c:v>
                </c:pt>
                <c:pt idx="251">
                  <c:v>4.1096000000000002E-7</c:v>
                </c:pt>
                <c:pt idx="252">
                  <c:v>3.7397000000000001E-7</c:v>
                </c:pt>
                <c:pt idx="253">
                  <c:v>4.9314999999999999E-7</c:v>
                </c:pt>
                <c:pt idx="254">
                  <c:v>3.7534000000000002E-7</c:v>
                </c:pt>
                <c:pt idx="255">
                  <c:v>4.6575E-7</c:v>
                </c:pt>
                <c:pt idx="256">
                  <c:v>4.1918000000000003E-7</c:v>
                </c:pt>
                <c:pt idx="257">
                  <c:v>4.6575E-7</c:v>
                </c:pt>
                <c:pt idx="258">
                  <c:v>4.5479000000000001E-7</c:v>
                </c:pt>
                <c:pt idx="259">
                  <c:v>3.5615999999999998E-7</c:v>
                </c:pt>
                <c:pt idx="260">
                  <c:v>4.7397E-7</c:v>
                </c:pt>
                <c:pt idx="261">
                  <c:v>3.9726E-7</c:v>
                </c:pt>
                <c:pt idx="262">
                  <c:v>4.8355999999999997E-7</c:v>
                </c:pt>
                <c:pt idx="263">
                  <c:v>4.2465999999999999E-7</c:v>
                </c:pt>
                <c:pt idx="264">
                  <c:v>5.1506999999999997E-7</c:v>
                </c:pt>
                <c:pt idx="265">
                  <c:v>4.2465999999999999E-7</c:v>
                </c:pt>
                <c:pt idx="266">
                  <c:v>5.2740000000000002E-7</c:v>
                </c:pt>
                <c:pt idx="267">
                  <c:v>4.2465999999999999E-7</c:v>
                </c:pt>
                <c:pt idx="268">
                  <c:v>5.3835999999999996E-7</c:v>
                </c:pt>
                <c:pt idx="269">
                  <c:v>5.3835999999999996E-7</c:v>
                </c:pt>
                <c:pt idx="270">
                  <c:v>5.3425000000000001E-7</c:v>
                </c:pt>
                <c:pt idx="271">
                  <c:v>5.7397000000000005E-7</c:v>
                </c:pt>
                <c:pt idx="272">
                  <c:v>5.3425000000000001E-7</c:v>
                </c:pt>
                <c:pt idx="273">
                  <c:v>5.9452000000000001E-7</c:v>
                </c:pt>
                <c:pt idx="274">
                  <c:v>5.4794999999999998E-7</c:v>
                </c:pt>
                <c:pt idx="275">
                  <c:v>5.9177999999999997E-7</c:v>
                </c:pt>
                <c:pt idx="276">
                  <c:v>5.2055000000000004E-7</c:v>
                </c:pt>
                <c:pt idx="277">
                  <c:v>6.1233000000000003E-7</c:v>
                </c:pt>
                <c:pt idx="278">
                  <c:v>5.3425000000000001E-7</c:v>
                </c:pt>
                <c:pt idx="279">
                  <c:v>6.2465999999999998E-7</c:v>
                </c:pt>
                <c:pt idx="280">
                  <c:v>6.0274000000000001E-7</c:v>
                </c:pt>
                <c:pt idx="281">
                  <c:v>6.1096000000000001E-7</c:v>
                </c:pt>
                <c:pt idx="282">
                  <c:v>6.7123000000000001E-7</c:v>
                </c:pt>
                <c:pt idx="283">
                  <c:v>6.3287999999999999E-7</c:v>
                </c:pt>
                <c:pt idx="284">
                  <c:v>6.3013999999999995E-7</c:v>
                </c:pt>
                <c:pt idx="285">
                  <c:v>6.7260000000000003E-7</c:v>
                </c:pt>
                <c:pt idx="286">
                  <c:v>6.8492999999999998E-7</c:v>
                </c:pt>
                <c:pt idx="287">
                  <c:v>6.9041000000000005E-7</c:v>
                </c:pt>
                <c:pt idx="288">
                  <c:v>6.9862999999999995E-7</c:v>
                </c:pt>
                <c:pt idx="289">
                  <c:v>7.2328999999999996E-7</c:v>
                </c:pt>
                <c:pt idx="290">
                  <c:v>7.9452E-7</c:v>
                </c:pt>
                <c:pt idx="291">
                  <c:v>7.1370000000000004E-7</c:v>
                </c:pt>
                <c:pt idx="292">
                  <c:v>7.8082000000000003E-7</c:v>
                </c:pt>
                <c:pt idx="293">
                  <c:v>7.2055000000000003E-7</c:v>
                </c:pt>
                <c:pt idx="294">
                  <c:v>7.5341999999999998E-7</c:v>
                </c:pt>
                <c:pt idx="295">
                  <c:v>7.4931999999999999E-7</c:v>
                </c:pt>
                <c:pt idx="296">
                  <c:v>6.8492999999999998E-7</c:v>
                </c:pt>
                <c:pt idx="297">
                  <c:v>7.5890000000000005E-7</c:v>
                </c:pt>
                <c:pt idx="298">
                  <c:v>7.2603E-7</c:v>
                </c:pt>
                <c:pt idx="299">
                  <c:v>7.7533999999999995E-7</c:v>
                </c:pt>
                <c:pt idx="300">
                  <c:v>6.9862999999999995E-7</c:v>
                </c:pt>
                <c:pt idx="301">
                  <c:v>8.1506999999999995E-7</c:v>
                </c:pt>
                <c:pt idx="302">
                  <c:v>7.3972999999999997E-7</c:v>
                </c:pt>
                <c:pt idx="303">
                  <c:v>8.3150999999999996E-7</c:v>
                </c:pt>
                <c:pt idx="304">
                  <c:v>7.3972999999999997E-7</c:v>
                </c:pt>
                <c:pt idx="305">
                  <c:v>8.5204999999999996E-7</c:v>
                </c:pt>
                <c:pt idx="306">
                  <c:v>7.9452E-7</c:v>
                </c:pt>
                <c:pt idx="307">
                  <c:v>8.3836000000000005E-7</c:v>
                </c:pt>
                <c:pt idx="308">
                  <c:v>7.5341999999999998E-7</c:v>
                </c:pt>
                <c:pt idx="309">
                  <c:v>8.7533999999999995E-7</c:v>
                </c:pt>
                <c:pt idx="310">
                  <c:v>8.2192000000000004E-7</c:v>
                </c:pt>
                <c:pt idx="311">
                  <c:v>8.9863000000000005E-7</c:v>
                </c:pt>
                <c:pt idx="312">
                  <c:v>8.6301E-7</c:v>
                </c:pt>
                <c:pt idx="313">
                  <c:v>8.9999999999999996E-7</c:v>
                </c:pt>
                <c:pt idx="314">
                  <c:v>9.5890000000000004E-7</c:v>
                </c:pt>
                <c:pt idx="315">
                  <c:v>9.1096E-7</c:v>
                </c:pt>
                <c:pt idx="316">
                  <c:v>9.7260000000000001E-7</c:v>
                </c:pt>
                <c:pt idx="317">
                  <c:v>9.4384000000000001E-7</c:v>
                </c:pt>
                <c:pt idx="318">
                  <c:v>9.3150999999999995E-7</c:v>
                </c:pt>
                <c:pt idx="319">
                  <c:v>9.643799999999999E-7</c:v>
                </c:pt>
                <c:pt idx="320">
                  <c:v>9.9999999999999995E-7</c:v>
                </c:pt>
                <c:pt idx="321">
                  <c:v>9.643799999999999E-7</c:v>
                </c:pt>
                <c:pt idx="322">
                  <c:v>9.9999999999999995E-7</c:v>
                </c:pt>
                <c:pt idx="323">
                  <c:v>9.8219000000000004E-7</c:v>
                </c:pt>
                <c:pt idx="324">
                  <c:v>9.8629999999999998E-7</c:v>
                </c:pt>
                <c:pt idx="325">
                  <c:v>9.9725999999999992E-7</c:v>
                </c:pt>
                <c:pt idx="326">
                  <c:v>1.0273999999999999E-6</c:v>
                </c:pt>
                <c:pt idx="327">
                  <c:v>1.026E-6</c:v>
                </c:pt>
                <c:pt idx="328">
                  <c:v>9.3150999999999995E-7</c:v>
                </c:pt>
                <c:pt idx="329">
                  <c:v>1.0533999999999999E-6</c:v>
                </c:pt>
                <c:pt idx="330">
                  <c:v>1.0685E-6</c:v>
                </c:pt>
                <c:pt idx="331">
                  <c:v>1.0575E-6</c:v>
                </c:pt>
                <c:pt idx="332">
                  <c:v>1.0411000000000001E-6</c:v>
                </c:pt>
                <c:pt idx="333">
                  <c:v>1.0767E-6</c:v>
                </c:pt>
                <c:pt idx="334">
                  <c:v>1.0411000000000001E-6</c:v>
                </c:pt>
                <c:pt idx="335">
                  <c:v>1.1000000000000001E-6</c:v>
                </c:pt>
                <c:pt idx="336">
                  <c:v>1.0548E-6</c:v>
                </c:pt>
                <c:pt idx="337">
                  <c:v>1.111E-6</c:v>
                </c:pt>
                <c:pt idx="338">
                  <c:v>1.1095999999999999E-6</c:v>
                </c:pt>
                <c:pt idx="339">
                  <c:v>1.1232999999999999E-6</c:v>
                </c:pt>
                <c:pt idx="340">
                  <c:v>1.0136999999999999E-6</c:v>
                </c:pt>
                <c:pt idx="341">
                  <c:v>1.1507000000000001E-6</c:v>
                </c:pt>
                <c:pt idx="342">
                  <c:v>1.0959E-6</c:v>
                </c:pt>
                <c:pt idx="343">
                  <c:v>1.1781E-6</c:v>
                </c:pt>
                <c:pt idx="344">
                  <c:v>1.1232999999999999E-6</c:v>
                </c:pt>
                <c:pt idx="345">
                  <c:v>1.1657999999999999E-6</c:v>
                </c:pt>
                <c:pt idx="346">
                  <c:v>1.1644E-6</c:v>
                </c:pt>
                <c:pt idx="347">
                  <c:v>1.2041E-6</c:v>
                </c:pt>
                <c:pt idx="348">
                  <c:v>1.0959E-6</c:v>
                </c:pt>
                <c:pt idx="349">
                  <c:v>1.1918E-6</c:v>
                </c:pt>
                <c:pt idx="350">
                  <c:v>1.1095999999999999E-6</c:v>
                </c:pt>
                <c:pt idx="351">
                  <c:v>1.2397E-6</c:v>
                </c:pt>
                <c:pt idx="352">
                  <c:v>1.2054999999999999E-6</c:v>
                </c:pt>
                <c:pt idx="353">
                  <c:v>1.2205E-6</c:v>
                </c:pt>
                <c:pt idx="354">
                  <c:v>1.1507000000000001E-6</c:v>
                </c:pt>
                <c:pt idx="355">
                  <c:v>1.2548E-6</c:v>
                </c:pt>
                <c:pt idx="356">
                  <c:v>1.2466000000000001E-6</c:v>
                </c:pt>
                <c:pt idx="357">
                  <c:v>1.263E-6</c:v>
                </c:pt>
                <c:pt idx="358">
                  <c:v>1.1918E-6</c:v>
                </c:pt>
                <c:pt idx="359">
                  <c:v>1.2643999999999999E-6</c:v>
                </c:pt>
                <c:pt idx="360">
                  <c:v>1.1781E-6</c:v>
                </c:pt>
                <c:pt idx="361">
                  <c:v>1.2877E-6</c:v>
                </c:pt>
                <c:pt idx="362">
                  <c:v>1.2329000000000001E-6</c:v>
                </c:pt>
                <c:pt idx="363">
                  <c:v>1.3205000000000001E-6</c:v>
                </c:pt>
                <c:pt idx="364">
                  <c:v>1.3425000000000001E-6</c:v>
                </c:pt>
                <c:pt idx="365">
                  <c:v>1.3055E-6</c:v>
                </c:pt>
                <c:pt idx="366">
                  <c:v>1.2329000000000001E-6</c:v>
                </c:pt>
                <c:pt idx="367">
                  <c:v>1.3465999999999999E-6</c:v>
                </c:pt>
                <c:pt idx="368">
                  <c:v>1.3425000000000001E-6</c:v>
                </c:pt>
                <c:pt idx="369">
                  <c:v>1.3301E-6</c:v>
                </c:pt>
                <c:pt idx="370">
                  <c:v>1.3288000000000001E-6</c:v>
                </c:pt>
                <c:pt idx="371">
                  <c:v>1.3644E-6</c:v>
                </c:pt>
                <c:pt idx="372">
                  <c:v>1.3425000000000001E-6</c:v>
                </c:pt>
                <c:pt idx="373">
                  <c:v>1.3781E-6</c:v>
                </c:pt>
                <c:pt idx="374">
                  <c:v>1.2603E-6</c:v>
                </c:pt>
                <c:pt idx="375">
                  <c:v>1.389E-6</c:v>
                </c:pt>
                <c:pt idx="376">
                  <c:v>1.3013999999999999E-6</c:v>
                </c:pt>
                <c:pt idx="377">
                  <c:v>1.389E-6</c:v>
                </c:pt>
                <c:pt idx="378">
                  <c:v>1.3562E-6</c:v>
                </c:pt>
                <c:pt idx="379">
                  <c:v>1.4054999999999999E-6</c:v>
                </c:pt>
                <c:pt idx="380">
                  <c:v>1.2877E-6</c:v>
                </c:pt>
                <c:pt idx="381">
                  <c:v>1.4274000000000001E-6</c:v>
                </c:pt>
                <c:pt idx="382">
                  <c:v>1.3562E-6</c:v>
                </c:pt>
                <c:pt idx="383">
                  <c:v>1.4109999999999999E-6</c:v>
                </c:pt>
                <c:pt idx="384">
                  <c:v>1.3425000000000001E-6</c:v>
                </c:pt>
                <c:pt idx="385">
                  <c:v>1.4425E-6</c:v>
                </c:pt>
                <c:pt idx="386">
                  <c:v>1.3836E-6</c:v>
                </c:pt>
                <c:pt idx="387">
                  <c:v>1.4397E-6</c:v>
                </c:pt>
                <c:pt idx="388">
                  <c:v>1.4247000000000001E-6</c:v>
                </c:pt>
                <c:pt idx="389">
                  <c:v>1.4670999999999999E-6</c:v>
                </c:pt>
                <c:pt idx="390">
                  <c:v>1.3562E-6</c:v>
                </c:pt>
                <c:pt idx="391">
                  <c:v>1.4795E-6</c:v>
                </c:pt>
                <c:pt idx="392">
                  <c:v>1.4533999999999999E-6</c:v>
                </c:pt>
                <c:pt idx="393">
                  <c:v>1.4384000000000001E-6</c:v>
                </c:pt>
                <c:pt idx="394">
                  <c:v>1.4561999999999999E-6</c:v>
                </c:pt>
                <c:pt idx="395">
                  <c:v>1.4247000000000001E-6</c:v>
                </c:pt>
                <c:pt idx="396">
                  <c:v>1.4753000000000001E-6</c:v>
                </c:pt>
                <c:pt idx="397">
                  <c:v>1.4658E-6</c:v>
                </c:pt>
                <c:pt idx="398">
                  <c:v>1.474E-6</c:v>
                </c:pt>
                <c:pt idx="399">
                  <c:v>1.5342000000000001E-6</c:v>
                </c:pt>
                <c:pt idx="400">
                  <c:v>1.4958999999999999E-6</c:v>
                </c:pt>
                <c:pt idx="401">
                  <c:v>1.5205000000000001E-6</c:v>
                </c:pt>
                <c:pt idx="402">
                  <c:v>1.4932E-6</c:v>
                </c:pt>
                <c:pt idx="403">
                  <c:v>1.4795E-6</c:v>
                </c:pt>
                <c:pt idx="404">
                  <c:v>1.4795E-6</c:v>
                </c:pt>
                <c:pt idx="405">
                  <c:v>1.5137E-6</c:v>
                </c:pt>
                <c:pt idx="406">
                  <c:v>1.4932E-6</c:v>
                </c:pt>
                <c:pt idx="407">
                  <c:v>1.5356E-6</c:v>
                </c:pt>
                <c:pt idx="408">
                  <c:v>1.4932E-6</c:v>
                </c:pt>
                <c:pt idx="409">
                  <c:v>1.5479E-6</c:v>
                </c:pt>
                <c:pt idx="410">
                  <c:v>1.5301E-6</c:v>
                </c:pt>
                <c:pt idx="411">
                  <c:v>1.5205000000000001E-6</c:v>
                </c:pt>
                <c:pt idx="412">
                  <c:v>1.5520999999999999E-6</c:v>
                </c:pt>
                <c:pt idx="413">
                  <c:v>1.4932E-6</c:v>
                </c:pt>
                <c:pt idx="414">
                  <c:v>1.5753E-6</c:v>
                </c:pt>
                <c:pt idx="415">
                  <c:v>1.5616E-6</c:v>
                </c:pt>
                <c:pt idx="416">
                  <c:v>1.4521E-6</c:v>
                </c:pt>
                <c:pt idx="417">
                  <c:v>1.4247000000000001E-6</c:v>
                </c:pt>
                <c:pt idx="418">
                  <c:v>1.5712000000000001E-6</c:v>
                </c:pt>
                <c:pt idx="419">
                  <c:v>1.4384000000000001E-6</c:v>
                </c:pt>
                <c:pt idx="420">
                  <c:v>1.5753E-6</c:v>
                </c:pt>
                <c:pt idx="421">
                  <c:v>1.5067999999999999E-6</c:v>
                </c:pt>
                <c:pt idx="422">
                  <c:v>1.5740000000000001E-6</c:v>
                </c:pt>
                <c:pt idx="423">
                  <c:v>1.4932E-6</c:v>
                </c:pt>
                <c:pt idx="424">
                  <c:v>1.4795E-6</c:v>
                </c:pt>
                <c:pt idx="425">
                  <c:v>1.5877000000000001E-6</c:v>
                </c:pt>
                <c:pt idx="426">
                  <c:v>1.4932E-6</c:v>
                </c:pt>
                <c:pt idx="427">
                  <c:v>1.3699E-6</c:v>
                </c:pt>
                <c:pt idx="428">
                  <c:v>1.5944999999999999E-6</c:v>
                </c:pt>
                <c:pt idx="429">
                  <c:v>1.5342000000000001E-6</c:v>
                </c:pt>
                <c:pt idx="430">
                  <c:v>1.5808E-6</c:v>
                </c:pt>
                <c:pt idx="431">
                  <c:v>1.5889999999999999E-6</c:v>
                </c:pt>
                <c:pt idx="432">
                  <c:v>1.5562E-6</c:v>
                </c:pt>
                <c:pt idx="433">
                  <c:v>1.5342000000000001E-6</c:v>
                </c:pt>
                <c:pt idx="434">
                  <c:v>1.5753E-6</c:v>
                </c:pt>
                <c:pt idx="435">
                  <c:v>1.5849000000000001E-6</c:v>
                </c:pt>
                <c:pt idx="436">
                  <c:v>1.5889999999999999E-6</c:v>
                </c:pt>
                <c:pt idx="437">
                  <c:v>1.5877000000000001E-6</c:v>
                </c:pt>
                <c:pt idx="438">
                  <c:v>1.5753E-6</c:v>
                </c:pt>
                <c:pt idx="439">
                  <c:v>1.3972999999999999E-6</c:v>
                </c:pt>
                <c:pt idx="440">
                  <c:v>1.6164000000000001E-6</c:v>
                </c:pt>
                <c:pt idx="441">
                  <c:v>1.4658E-6</c:v>
                </c:pt>
                <c:pt idx="442">
                  <c:v>1.6164000000000001E-6</c:v>
                </c:pt>
                <c:pt idx="443">
                  <c:v>1.5342000000000001E-6</c:v>
                </c:pt>
                <c:pt idx="444">
                  <c:v>1.5889999999999999E-6</c:v>
                </c:pt>
                <c:pt idx="445">
                  <c:v>1.5781E-6</c:v>
                </c:pt>
                <c:pt idx="446">
                  <c:v>1.4795E-6</c:v>
                </c:pt>
                <c:pt idx="447">
                  <c:v>1.5999999999999999E-6</c:v>
                </c:pt>
                <c:pt idx="448">
                  <c:v>1.4932E-6</c:v>
                </c:pt>
                <c:pt idx="449">
                  <c:v>1.6026999999999999E-6</c:v>
                </c:pt>
                <c:pt idx="450">
                  <c:v>1.5479E-6</c:v>
                </c:pt>
                <c:pt idx="451">
                  <c:v>1.6575E-6</c:v>
                </c:pt>
                <c:pt idx="452">
                  <c:v>1.6026999999999999E-6</c:v>
                </c:pt>
                <c:pt idx="453">
                  <c:v>1.5753E-6</c:v>
                </c:pt>
                <c:pt idx="454">
                  <c:v>1.6026999999999999E-6</c:v>
                </c:pt>
                <c:pt idx="455">
                  <c:v>1.6247000000000001E-6</c:v>
                </c:pt>
                <c:pt idx="456">
                  <c:v>1.5342000000000001E-6</c:v>
                </c:pt>
                <c:pt idx="457">
                  <c:v>1.5889999999999999E-6</c:v>
                </c:pt>
                <c:pt idx="458">
                  <c:v>1.5822000000000001E-6</c:v>
                </c:pt>
                <c:pt idx="459">
                  <c:v>1.5889999999999999E-6</c:v>
                </c:pt>
                <c:pt idx="460">
                  <c:v>1.5808E-6</c:v>
                </c:pt>
                <c:pt idx="461">
                  <c:v>1.5753E-6</c:v>
                </c:pt>
                <c:pt idx="462">
                  <c:v>1.7122999999999999E-6</c:v>
                </c:pt>
                <c:pt idx="463">
                  <c:v>1.6192000000000001E-6</c:v>
                </c:pt>
                <c:pt idx="464">
                  <c:v>1.6575E-6</c:v>
                </c:pt>
                <c:pt idx="465">
                  <c:v>1.5889999999999999E-6</c:v>
                </c:pt>
                <c:pt idx="466">
                  <c:v>1.6219000000000001E-6</c:v>
                </c:pt>
                <c:pt idx="467">
                  <c:v>1.5753E-6</c:v>
                </c:pt>
                <c:pt idx="468">
                  <c:v>1.6151E-6</c:v>
                </c:pt>
                <c:pt idx="469">
                  <c:v>1.6712E-6</c:v>
                </c:pt>
                <c:pt idx="470">
                  <c:v>1.6026999999999999E-6</c:v>
                </c:pt>
                <c:pt idx="471">
                  <c:v>1.5479E-6</c:v>
                </c:pt>
                <c:pt idx="472">
                  <c:v>1.4658E-6</c:v>
                </c:pt>
                <c:pt idx="473">
                  <c:v>1.6219000000000001E-6</c:v>
                </c:pt>
                <c:pt idx="474">
                  <c:v>1.4795E-6</c:v>
                </c:pt>
                <c:pt idx="475">
                  <c:v>1.6164000000000001E-6</c:v>
                </c:pt>
                <c:pt idx="476">
                  <c:v>1.5205000000000001E-6</c:v>
                </c:pt>
                <c:pt idx="477">
                  <c:v>1.6575E-6</c:v>
                </c:pt>
                <c:pt idx="478">
                  <c:v>1.6205E-6</c:v>
                </c:pt>
                <c:pt idx="479">
                  <c:v>1.5753E-6</c:v>
                </c:pt>
                <c:pt idx="480">
                  <c:v>1.5479E-6</c:v>
                </c:pt>
                <c:pt idx="481">
                  <c:v>1.6041E-6</c:v>
                </c:pt>
                <c:pt idx="482">
                  <c:v>1.6026999999999999E-6</c:v>
                </c:pt>
                <c:pt idx="483">
                  <c:v>1.6164000000000001E-6</c:v>
                </c:pt>
                <c:pt idx="484">
                  <c:v>1.4658E-6</c:v>
                </c:pt>
                <c:pt idx="485">
                  <c:v>1.5205000000000001E-6</c:v>
                </c:pt>
                <c:pt idx="486">
                  <c:v>1.6123E-6</c:v>
                </c:pt>
                <c:pt idx="487">
                  <c:v>1.5889999999999999E-6</c:v>
                </c:pt>
                <c:pt idx="488">
                  <c:v>1.6026999999999999E-6</c:v>
                </c:pt>
                <c:pt idx="489">
                  <c:v>1.6342E-6</c:v>
                </c:pt>
                <c:pt idx="490">
                  <c:v>1.5479E-6</c:v>
                </c:pt>
                <c:pt idx="491">
                  <c:v>1.6301000000000001E-6</c:v>
                </c:pt>
                <c:pt idx="492">
                  <c:v>1.6342E-6</c:v>
                </c:pt>
                <c:pt idx="493">
                  <c:v>1.4384000000000001E-6</c:v>
                </c:pt>
                <c:pt idx="494">
                  <c:v>1.6438E-6</c:v>
                </c:pt>
                <c:pt idx="495">
                  <c:v>1.6081999999999999E-6</c:v>
                </c:pt>
                <c:pt idx="496">
                  <c:v>1.6026999999999999E-6</c:v>
                </c:pt>
                <c:pt idx="497">
                  <c:v>1.5753E-6</c:v>
                </c:pt>
                <c:pt idx="498">
                  <c:v>1.6219000000000001E-6</c:v>
                </c:pt>
                <c:pt idx="499">
                  <c:v>1.5205000000000001E-6</c:v>
                </c:pt>
                <c:pt idx="500">
                  <c:v>1.5753E-6</c:v>
                </c:pt>
                <c:pt idx="501">
                  <c:v>1.6315E-6</c:v>
                </c:pt>
                <c:pt idx="502">
                  <c:v>1.5205000000000001E-6</c:v>
                </c:pt>
                <c:pt idx="503">
                  <c:v>1.6301000000000001E-6</c:v>
                </c:pt>
                <c:pt idx="504">
                  <c:v>1.6561999999999999E-6</c:v>
                </c:pt>
                <c:pt idx="505">
                  <c:v>1.5342000000000001E-6</c:v>
                </c:pt>
                <c:pt idx="506">
                  <c:v>1.6575E-6</c:v>
                </c:pt>
                <c:pt idx="507">
                  <c:v>1.6478999999999999E-6</c:v>
                </c:pt>
                <c:pt idx="508">
                  <c:v>1.4795E-6</c:v>
                </c:pt>
                <c:pt idx="509">
                  <c:v>1.5889999999999999E-6</c:v>
                </c:pt>
                <c:pt idx="510">
                  <c:v>1.6081999999999999E-6</c:v>
                </c:pt>
                <c:pt idx="511">
                  <c:v>1.6164000000000001E-6</c:v>
                </c:pt>
                <c:pt idx="512">
                  <c:v>1.6026999999999999E-6</c:v>
                </c:pt>
                <c:pt idx="513">
                  <c:v>1.6247000000000001E-6</c:v>
                </c:pt>
                <c:pt idx="514">
                  <c:v>1.5753E-6</c:v>
                </c:pt>
                <c:pt idx="515">
                  <c:v>1.6575E-6</c:v>
                </c:pt>
                <c:pt idx="516">
                  <c:v>1.6315E-6</c:v>
                </c:pt>
                <c:pt idx="517">
                  <c:v>1.5889999999999999E-6</c:v>
                </c:pt>
                <c:pt idx="518">
                  <c:v>1.6301000000000001E-6</c:v>
                </c:pt>
                <c:pt idx="519">
                  <c:v>1.5753E-6</c:v>
                </c:pt>
                <c:pt idx="520">
                  <c:v>1.6356000000000001E-6</c:v>
                </c:pt>
                <c:pt idx="521">
                  <c:v>1.6026999999999999E-6</c:v>
                </c:pt>
                <c:pt idx="522">
                  <c:v>1.5753E-6</c:v>
                </c:pt>
                <c:pt idx="523">
                  <c:v>1.6164000000000001E-6</c:v>
                </c:pt>
                <c:pt idx="524">
                  <c:v>1.6478999999999999E-6</c:v>
                </c:pt>
                <c:pt idx="525">
                  <c:v>1.6164000000000001E-6</c:v>
                </c:pt>
                <c:pt idx="526">
                  <c:v>1.6438E-6</c:v>
                </c:pt>
                <c:pt idx="527">
                  <c:v>1.5889999999999999E-6</c:v>
                </c:pt>
                <c:pt idx="528">
                  <c:v>1.6411000000000001E-6</c:v>
                </c:pt>
                <c:pt idx="529">
                  <c:v>1.6301000000000001E-6</c:v>
                </c:pt>
                <c:pt idx="530">
                  <c:v>1.6411000000000001E-6</c:v>
                </c:pt>
                <c:pt idx="531">
                  <c:v>1.6026999999999999E-6</c:v>
                </c:pt>
                <c:pt idx="532">
                  <c:v>1.6288E-6</c:v>
                </c:pt>
                <c:pt idx="533">
                  <c:v>1.5616E-6</c:v>
                </c:pt>
                <c:pt idx="534">
                  <c:v>1.6575E-6</c:v>
                </c:pt>
                <c:pt idx="535">
                  <c:v>1.6438E-6</c:v>
                </c:pt>
                <c:pt idx="536">
                  <c:v>1.626E-6</c:v>
                </c:pt>
                <c:pt idx="537">
                  <c:v>1.5616E-6</c:v>
                </c:pt>
                <c:pt idx="538">
                  <c:v>1.6438E-6</c:v>
                </c:pt>
                <c:pt idx="539">
                  <c:v>1.6026999999999999E-6</c:v>
                </c:pt>
                <c:pt idx="540">
                  <c:v>1.6192000000000001E-6</c:v>
                </c:pt>
                <c:pt idx="541">
                  <c:v>1.5889999999999999E-6</c:v>
                </c:pt>
                <c:pt idx="542">
                  <c:v>1.6575E-6</c:v>
                </c:pt>
                <c:pt idx="543">
                  <c:v>1.5889999999999999E-6</c:v>
                </c:pt>
                <c:pt idx="544">
                  <c:v>1.6068E-6</c:v>
                </c:pt>
                <c:pt idx="545">
                  <c:v>1.5753E-6</c:v>
                </c:pt>
                <c:pt idx="546">
                  <c:v>1.6849E-6</c:v>
                </c:pt>
                <c:pt idx="547">
                  <c:v>1.6548E-6</c:v>
                </c:pt>
                <c:pt idx="548">
                  <c:v>1.5889999999999999E-6</c:v>
                </c:pt>
                <c:pt idx="549">
                  <c:v>1.6301000000000001E-6</c:v>
                </c:pt>
                <c:pt idx="550">
                  <c:v>1.6342E-6</c:v>
                </c:pt>
                <c:pt idx="551">
                  <c:v>1.5616E-6</c:v>
                </c:pt>
                <c:pt idx="552">
                  <c:v>1.6288E-6</c:v>
                </c:pt>
                <c:pt idx="553">
                  <c:v>1.5753E-6</c:v>
                </c:pt>
                <c:pt idx="554">
                  <c:v>1.6301000000000001E-6</c:v>
                </c:pt>
                <c:pt idx="555">
                  <c:v>1.6411000000000001E-6</c:v>
                </c:pt>
                <c:pt idx="556">
                  <c:v>1.5753E-6</c:v>
                </c:pt>
                <c:pt idx="557">
                  <c:v>1.637E-6</c:v>
                </c:pt>
                <c:pt idx="558">
                  <c:v>1.6164000000000001E-6</c:v>
                </c:pt>
                <c:pt idx="559">
                  <c:v>1.6451999999999999E-6</c:v>
                </c:pt>
                <c:pt idx="560">
                  <c:v>1.5616E-6</c:v>
                </c:pt>
                <c:pt idx="561">
                  <c:v>1.6192000000000001E-6</c:v>
                </c:pt>
                <c:pt idx="562">
                  <c:v>1.6026999999999999E-6</c:v>
                </c:pt>
                <c:pt idx="563">
                  <c:v>1.6329000000000001E-6</c:v>
                </c:pt>
                <c:pt idx="564">
                  <c:v>1.5479E-6</c:v>
                </c:pt>
                <c:pt idx="565">
                  <c:v>1.6356000000000001E-6</c:v>
                </c:pt>
                <c:pt idx="566">
                  <c:v>1.5889999999999999E-6</c:v>
                </c:pt>
                <c:pt idx="567">
                  <c:v>1.5753E-6</c:v>
                </c:pt>
                <c:pt idx="568">
                  <c:v>1.6424999999999999E-6</c:v>
                </c:pt>
                <c:pt idx="569">
                  <c:v>1.6026999999999999E-6</c:v>
                </c:pt>
                <c:pt idx="570">
                  <c:v>1.6438E-6</c:v>
                </c:pt>
                <c:pt idx="571">
                  <c:v>1.6026999999999999E-6</c:v>
                </c:pt>
                <c:pt idx="572">
                  <c:v>1.6438E-6</c:v>
                </c:pt>
                <c:pt idx="573">
                  <c:v>1.6233E-6</c:v>
                </c:pt>
                <c:pt idx="574">
                  <c:v>1.5753E-6</c:v>
                </c:pt>
                <c:pt idx="575">
                  <c:v>1.6026999999999999E-6</c:v>
                </c:pt>
                <c:pt idx="576">
                  <c:v>1.5889999999999999E-6</c:v>
                </c:pt>
                <c:pt idx="577">
                  <c:v>1.6342E-6</c:v>
                </c:pt>
                <c:pt idx="578">
                  <c:v>1.5889999999999999E-6</c:v>
                </c:pt>
                <c:pt idx="579">
                  <c:v>1.5889999999999999E-6</c:v>
                </c:pt>
                <c:pt idx="580">
                  <c:v>1.6575E-6</c:v>
                </c:pt>
                <c:pt idx="581">
                  <c:v>1.6615999999999999E-6</c:v>
                </c:pt>
                <c:pt idx="582">
                  <c:v>1.5889999999999999E-6</c:v>
                </c:pt>
                <c:pt idx="583">
                  <c:v>1.5889999999999999E-6</c:v>
                </c:pt>
                <c:pt idx="584">
                  <c:v>1.6329000000000001E-6</c:v>
                </c:pt>
                <c:pt idx="585">
                  <c:v>1.5616E-6</c:v>
                </c:pt>
                <c:pt idx="586">
                  <c:v>1.6493E-6</c:v>
                </c:pt>
                <c:pt idx="587">
                  <c:v>1.5342000000000001E-6</c:v>
                </c:pt>
                <c:pt idx="588">
                  <c:v>1.6478999999999999E-6</c:v>
                </c:pt>
                <c:pt idx="589">
                  <c:v>1.6438E-6</c:v>
                </c:pt>
                <c:pt idx="590">
                  <c:v>1.6178E-6</c:v>
                </c:pt>
                <c:pt idx="591">
                  <c:v>1.5067999999999999E-6</c:v>
                </c:pt>
                <c:pt idx="592">
                  <c:v>1.6247000000000001E-6</c:v>
                </c:pt>
                <c:pt idx="593">
                  <c:v>1.5889999999999999E-6</c:v>
                </c:pt>
                <c:pt idx="594">
                  <c:v>1.7122999999999999E-6</c:v>
                </c:pt>
                <c:pt idx="595">
                  <c:v>1.6699000000000001E-6</c:v>
                </c:pt>
                <c:pt idx="596">
                  <c:v>1.6712E-6</c:v>
                </c:pt>
                <c:pt idx="597">
                  <c:v>1.6438E-6</c:v>
                </c:pt>
                <c:pt idx="598">
                  <c:v>1.5753E-6</c:v>
                </c:pt>
                <c:pt idx="599">
                  <c:v>1.6301000000000001E-6</c:v>
                </c:pt>
                <c:pt idx="600">
                  <c:v>1.5753E-6</c:v>
                </c:pt>
                <c:pt idx="601">
                  <c:v>1.6658E-6</c:v>
                </c:pt>
                <c:pt idx="602">
                  <c:v>1.6164000000000001E-6</c:v>
                </c:pt>
                <c:pt idx="603">
                  <c:v>1.6301000000000001E-6</c:v>
                </c:pt>
                <c:pt idx="604">
                  <c:v>1.6438E-6</c:v>
                </c:pt>
                <c:pt idx="605">
                  <c:v>1.5616E-6</c:v>
                </c:pt>
                <c:pt idx="606">
                  <c:v>1.6301000000000001E-6</c:v>
                </c:pt>
                <c:pt idx="607">
                  <c:v>1.6329000000000001E-6</c:v>
                </c:pt>
                <c:pt idx="608">
                  <c:v>1.5616E-6</c:v>
                </c:pt>
                <c:pt idx="609">
                  <c:v>1.6438E-6</c:v>
                </c:pt>
                <c:pt idx="610">
                  <c:v>1.5753E-6</c:v>
                </c:pt>
                <c:pt idx="611">
                  <c:v>1.6478999999999999E-6</c:v>
                </c:pt>
                <c:pt idx="612">
                  <c:v>1.5616E-6</c:v>
                </c:pt>
                <c:pt idx="613">
                  <c:v>1.6849E-6</c:v>
                </c:pt>
                <c:pt idx="614">
                  <c:v>1.6699000000000001E-6</c:v>
                </c:pt>
                <c:pt idx="615">
                  <c:v>1.6438E-6</c:v>
                </c:pt>
                <c:pt idx="616">
                  <c:v>1.6438E-6</c:v>
                </c:pt>
                <c:pt idx="617">
                  <c:v>1.6533999999999999E-6</c:v>
                </c:pt>
                <c:pt idx="618">
                  <c:v>1.6026999999999999E-6</c:v>
                </c:pt>
                <c:pt idx="619">
                  <c:v>1.6438E-6</c:v>
                </c:pt>
                <c:pt idx="620">
                  <c:v>1.6533999999999999E-6</c:v>
                </c:pt>
                <c:pt idx="621">
                  <c:v>1.6164000000000001E-6</c:v>
                </c:pt>
                <c:pt idx="622">
                  <c:v>1.6451999999999999E-6</c:v>
                </c:pt>
                <c:pt idx="623">
                  <c:v>1.5889999999999999E-6</c:v>
                </c:pt>
                <c:pt idx="624">
                  <c:v>1.6424999999999999E-6</c:v>
                </c:pt>
                <c:pt idx="625">
                  <c:v>1.6164000000000001E-6</c:v>
                </c:pt>
                <c:pt idx="626">
                  <c:v>1.663E-6</c:v>
                </c:pt>
                <c:pt idx="627">
                  <c:v>1.5889999999999999E-6</c:v>
                </c:pt>
                <c:pt idx="628">
                  <c:v>1.6026999999999999E-6</c:v>
                </c:pt>
                <c:pt idx="629">
                  <c:v>1.6588999999999999E-6</c:v>
                </c:pt>
                <c:pt idx="630">
                  <c:v>1.6164000000000001E-6</c:v>
                </c:pt>
                <c:pt idx="631">
                  <c:v>1.6575E-6</c:v>
                </c:pt>
                <c:pt idx="632">
                  <c:v>1.6438E-6</c:v>
                </c:pt>
                <c:pt idx="633">
                  <c:v>1.6615999999999999E-6</c:v>
                </c:pt>
                <c:pt idx="634">
                  <c:v>1.6438E-6</c:v>
                </c:pt>
                <c:pt idx="635">
                  <c:v>1.6438E-6</c:v>
                </c:pt>
                <c:pt idx="636">
                  <c:v>1.5753E-6</c:v>
                </c:pt>
                <c:pt idx="637">
                  <c:v>1.6699000000000001E-6</c:v>
                </c:pt>
                <c:pt idx="638">
                  <c:v>1.6712E-6</c:v>
                </c:pt>
                <c:pt idx="639">
                  <c:v>1.6575E-6</c:v>
                </c:pt>
                <c:pt idx="640">
                  <c:v>1.5616E-6</c:v>
                </c:pt>
                <c:pt idx="641">
                  <c:v>1.6466E-6</c:v>
                </c:pt>
                <c:pt idx="642">
                  <c:v>1.5753E-6</c:v>
                </c:pt>
                <c:pt idx="643">
                  <c:v>1.6712E-6</c:v>
                </c:pt>
                <c:pt idx="644">
                  <c:v>1.6301000000000001E-6</c:v>
                </c:pt>
                <c:pt idx="645">
                  <c:v>1.6781000000000001E-6</c:v>
                </c:pt>
                <c:pt idx="646">
                  <c:v>1.6438E-6</c:v>
                </c:pt>
                <c:pt idx="647">
                  <c:v>1.6438E-6</c:v>
                </c:pt>
                <c:pt idx="648">
                  <c:v>1.6575E-6</c:v>
                </c:pt>
                <c:pt idx="649">
                  <c:v>1.6438E-6</c:v>
                </c:pt>
                <c:pt idx="650">
                  <c:v>1.6712E-6</c:v>
                </c:pt>
                <c:pt idx="651">
                  <c:v>1.6575E-6</c:v>
                </c:pt>
                <c:pt idx="652">
                  <c:v>1.6301000000000001E-6</c:v>
                </c:pt>
                <c:pt idx="653">
                  <c:v>1.6753000000000001E-6</c:v>
                </c:pt>
                <c:pt idx="654">
                  <c:v>1.6712E-6</c:v>
                </c:pt>
                <c:pt idx="655">
                  <c:v>1.6712E-6</c:v>
                </c:pt>
                <c:pt idx="656">
                  <c:v>1.6767E-6</c:v>
                </c:pt>
                <c:pt idx="657">
                  <c:v>1.6301000000000001E-6</c:v>
                </c:pt>
                <c:pt idx="658">
                  <c:v>1.6849E-6</c:v>
                </c:pt>
                <c:pt idx="659">
                  <c:v>1.6438E-6</c:v>
                </c:pt>
                <c:pt idx="660">
                  <c:v>1.6685E-6</c:v>
                </c:pt>
                <c:pt idx="661">
                  <c:v>1.6438E-6</c:v>
                </c:pt>
                <c:pt idx="662">
                  <c:v>1.6396999999999999E-6</c:v>
                </c:pt>
                <c:pt idx="663">
                  <c:v>1.5753E-6</c:v>
                </c:pt>
                <c:pt idx="664">
                  <c:v>1.6575E-6</c:v>
                </c:pt>
                <c:pt idx="665">
                  <c:v>1.5889999999999999E-6</c:v>
                </c:pt>
                <c:pt idx="666">
                  <c:v>1.6575E-6</c:v>
                </c:pt>
                <c:pt idx="667">
                  <c:v>1.6164000000000001E-6</c:v>
                </c:pt>
                <c:pt idx="668">
                  <c:v>1.6478999999999999E-6</c:v>
                </c:pt>
                <c:pt idx="669">
                  <c:v>1.6438E-6</c:v>
                </c:pt>
                <c:pt idx="670">
                  <c:v>1.6164000000000001E-6</c:v>
                </c:pt>
                <c:pt idx="671">
                  <c:v>1.6548E-6</c:v>
                </c:pt>
                <c:pt idx="672">
                  <c:v>1.6712E-6</c:v>
                </c:pt>
                <c:pt idx="673">
                  <c:v>1.6767E-6</c:v>
                </c:pt>
                <c:pt idx="674">
                  <c:v>1.6849E-6</c:v>
                </c:pt>
                <c:pt idx="675">
                  <c:v>1.6438E-6</c:v>
                </c:pt>
                <c:pt idx="676">
                  <c:v>1.6712E-6</c:v>
                </c:pt>
                <c:pt idx="677">
                  <c:v>1.6822E-6</c:v>
                </c:pt>
                <c:pt idx="678">
                  <c:v>1.6849E-6</c:v>
                </c:pt>
                <c:pt idx="679">
                  <c:v>1.6712E-6</c:v>
                </c:pt>
                <c:pt idx="680">
                  <c:v>1.6699000000000001E-6</c:v>
                </c:pt>
                <c:pt idx="681">
                  <c:v>1.5889999999999999E-6</c:v>
                </c:pt>
                <c:pt idx="682">
                  <c:v>1.7260000000000001E-6</c:v>
                </c:pt>
                <c:pt idx="683">
                  <c:v>1.6985999999999999E-6</c:v>
                </c:pt>
                <c:pt idx="684">
                  <c:v>1.6767E-6</c:v>
                </c:pt>
                <c:pt idx="685">
                  <c:v>1.7122999999999999E-6</c:v>
                </c:pt>
                <c:pt idx="686">
                  <c:v>1.6712E-6</c:v>
                </c:pt>
                <c:pt idx="687">
                  <c:v>1.6985999999999999E-6</c:v>
                </c:pt>
                <c:pt idx="688">
                  <c:v>1.6985999999999999E-6</c:v>
                </c:pt>
                <c:pt idx="689">
                  <c:v>1.6712E-6</c:v>
                </c:pt>
                <c:pt idx="690">
                  <c:v>1.6985999999999999E-6</c:v>
                </c:pt>
                <c:pt idx="691">
                  <c:v>1.6726000000000001E-6</c:v>
                </c:pt>
                <c:pt idx="692">
                  <c:v>1.6712E-6</c:v>
                </c:pt>
                <c:pt idx="693">
                  <c:v>1.6712E-6</c:v>
                </c:pt>
                <c:pt idx="694">
                  <c:v>1.6985999999999999E-6</c:v>
                </c:pt>
                <c:pt idx="695">
                  <c:v>1.6438E-6</c:v>
                </c:pt>
                <c:pt idx="696">
                  <c:v>1.6575E-6</c:v>
                </c:pt>
                <c:pt idx="697">
                  <c:v>1.6712E-6</c:v>
                </c:pt>
                <c:pt idx="698">
                  <c:v>1.6575E-6</c:v>
                </c:pt>
                <c:pt idx="699">
                  <c:v>1.6945E-6</c:v>
                </c:pt>
                <c:pt idx="700">
                  <c:v>1.6985999999999999E-6</c:v>
                </c:pt>
                <c:pt idx="701">
                  <c:v>1.6985999999999999E-6</c:v>
                </c:pt>
                <c:pt idx="702">
                  <c:v>1.6712E-6</c:v>
                </c:pt>
                <c:pt idx="703">
                  <c:v>1.6985999999999999E-6</c:v>
                </c:pt>
                <c:pt idx="704">
                  <c:v>1.6985999999999999E-6</c:v>
                </c:pt>
                <c:pt idx="705">
                  <c:v>1.7122999999999999E-6</c:v>
                </c:pt>
                <c:pt idx="706">
                  <c:v>1.6985999999999999E-6</c:v>
                </c:pt>
                <c:pt idx="707">
                  <c:v>1.6575E-6</c:v>
                </c:pt>
                <c:pt idx="708">
                  <c:v>1.6767E-6</c:v>
                </c:pt>
                <c:pt idx="709">
                  <c:v>1.6575E-6</c:v>
                </c:pt>
                <c:pt idx="710">
                  <c:v>1.7260000000000001E-6</c:v>
                </c:pt>
                <c:pt idx="711">
                  <c:v>1.6985999999999999E-6</c:v>
                </c:pt>
                <c:pt idx="712">
                  <c:v>1.7534E-6</c:v>
                </c:pt>
                <c:pt idx="713">
                  <c:v>1.7122999999999999E-6</c:v>
                </c:pt>
                <c:pt idx="714">
                  <c:v>1.6849E-6</c:v>
                </c:pt>
                <c:pt idx="715">
                  <c:v>1.6438E-6</c:v>
                </c:pt>
                <c:pt idx="716">
                  <c:v>1.7397E-6</c:v>
                </c:pt>
                <c:pt idx="717">
                  <c:v>1.6575E-6</c:v>
                </c:pt>
                <c:pt idx="718">
                  <c:v>1.6753000000000001E-6</c:v>
                </c:pt>
                <c:pt idx="719">
                  <c:v>1.6438E-6</c:v>
                </c:pt>
                <c:pt idx="720">
                  <c:v>1.7260000000000001E-6</c:v>
                </c:pt>
                <c:pt idx="721">
                  <c:v>1.7013999999999999E-6</c:v>
                </c:pt>
                <c:pt idx="722">
                  <c:v>1.6575E-6</c:v>
                </c:pt>
                <c:pt idx="723">
                  <c:v>1.6712E-6</c:v>
                </c:pt>
                <c:pt idx="724">
                  <c:v>1.6863000000000001E-6</c:v>
                </c:pt>
                <c:pt idx="725">
                  <c:v>1.6026999999999999E-6</c:v>
                </c:pt>
                <c:pt idx="726">
                  <c:v>1.7671E-6</c:v>
                </c:pt>
                <c:pt idx="727">
                  <c:v>1.6849E-6</c:v>
                </c:pt>
                <c:pt idx="728">
                  <c:v>1.7301E-6</c:v>
                </c:pt>
                <c:pt idx="729">
                  <c:v>1.6164000000000001E-6</c:v>
                </c:pt>
                <c:pt idx="730">
                  <c:v>1.689E-6</c:v>
                </c:pt>
                <c:pt idx="731">
                  <c:v>1.6575E-6</c:v>
                </c:pt>
                <c:pt idx="732">
                  <c:v>1.6712E-6</c:v>
                </c:pt>
                <c:pt idx="733">
                  <c:v>1.6945E-6</c:v>
                </c:pt>
                <c:pt idx="734">
                  <c:v>1.7260000000000001E-6</c:v>
                </c:pt>
                <c:pt idx="735">
                  <c:v>1.6712E-6</c:v>
                </c:pt>
                <c:pt idx="736">
                  <c:v>1.6903999999999999E-6</c:v>
                </c:pt>
                <c:pt idx="737">
                  <c:v>1.7122999999999999E-6</c:v>
                </c:pt>
                <c:pt idx="738">
                  <c:v>1.7122999999999999E-6</c:v>
                </c:pt>
                <c:pt idx="739">
                  <c:v>1.7342000000000001E-6</c:v>
                </c:pt>
                <c:pt idx="740">
                  <c:v>1.7671E-6</c:v>
                </c:pt>
                <c:pt idx="741">
                  <c:v>1.6712E-6</c:v>
                </c:pt>
                <c:pt idx="742">
                  <c:v>1.7E-6</c:v>
                </c:pt>
                <c:pt idx="743">
                  <c:v>1.6712E-6</c:v>
                </c:pt>
                <c:pt idx="744">
                  <c:v>1.6849E-6</c:v>
                </c:pt>
                <c:pt idx="745">
                  <c:v>1.711E-6</c:v>
                </c:pt>
                <c:pt idx="746">
                  <c:v>1.6575E-6</c:v>
                </c:pt>
                <c:pt idx="747">
                  <c:v>1.8081999999999999E-6</c:v>
                </c:pt>
                <c:pt idx="748">
                  <c:v>1.7274E-6</c:v>
                </c:pt>
                <c:pt idx="749">
                  <c:v>1.6849E-6</c:v>
                </c:pt>
                <c:pt idx="750">
                  <c:v>1.7122999999999999E-6</c:v>
                </c:pt>
                <c:pt idx="751">
                  <c:v>1.7397E-6</c:v>
                </c:pt>
                <c:pt idx="752">
                  <c:v>1.6985999999999999E-6</c:v>
                </c:pt>
                <c:pt idx="753">
                  <c:v>1.7260000000000001E-6</c:v>
                </c:pt>
                <c:pt idx="754">
                  <c:v>1.7425E-6</c:v>
                </c:pt>
                <c:pt idx="755">
                  <c:v>1.6849E-6</c:v>
                </c:pt>
                <c:pt idx="756">
                  <c:v>1.7534E-6</c:v>
                </c:pt>
                <c:pt idx="757">
                  <c:v>1.7410999999999999E-6</c:v>
                </c:pt>
                <c:pt idx="758">
                  <c:v>1.6438E-6</c:v>
                </c:pt>
                <c:pt idx="759">
                  <c:v>1.7260000000000001E-6</c:v>
                </c:pt>
                <c:pt idx="760">
                  <c:v>1.7507E-6</c:v>
                </c:pt>
                <c:pt idx="761">
                  <c:v>1.7534E-6</c:v>
                </c:pt>
                <c:pt idx="762">
                  <c:v>1.7397E-6</c:v>
                </c:pt>
                <c:pt idx="763">
                  <c:v>1.7205000000000001E-6</c:v>
                </c:pt>
                <c:pt idx="764">
                  <c:v>1.6849E-6</c:v>
                </c:pt>
                <c:pt idx="765">
                  <c:v>1.6985999999999999E-6</c:v>
                </c:pt>
                <c:pt idx="766">
                  <c:v>1.7671E-6</c:v>
                </c:pt>
                <c:pt idx="767">
                  <c:v>1.7342000000000001E-6</c:v>
                </c:pt>
                <c:pt idx="768">
                  <c:v>1.7671E-6</c:v>
                </c:pt>
                <c:pt idx="769">
                  <c:v>1.7260000000000001E-6</c:v>
                </c:pt>
                <c:pt idx="770">
                  <c:v>1.7671E-6</c:v>
                </c:pt>
                <c:pt idx="771">
                  <c:v>1.7178000000000001E-6</c:v>
                </c:pt>
                <c:pt idx="772">
                  <c:v>1.7397E-6</c:v>
                </c:pt>
                <c:pt idx="773">
                  <c:v>1.7397E-6</c:v>
                </c:pt>
                <c:pt idx="774">
                  <c:v>1.7397E-6</c:v>
                </c:pt>
                <c:pt idx="775">
                  <c:v>1.7260000000000001E-6</c:v>
                </c:pt>
                <c:pt idx="776">
                  <c:v>1.7397E-6</c:v>
                </c:pt>
                <c:pt idx="777">
                  <c:v>1.7507E-6</c:v>
                </c:pt>
                <c:pt idx="778">
                  <c:v>1.7534E-6</c:v>
                </c:pt>
                <c:pt idx="779">
                  <c:v>1.7808E-6</c:v>
                </c:pt>
                <c:pt idx="780">
                  <c:v>1.7397E-6</c:v>
                </c:pt>
                <c:pt idx="781">
                  <c:v>1.7397E-6</c:v>
                </c:pt>
                <c:pt idx="782">
                  <c:v>1.7808E-6</c:v>
                </c:pt>
                <c:pt idx="783">
                  <c:v>1.7808E-6</c:v>
                </c:pt>
                <c:pt idx="784">
                  <c:v>1.7492999999999999E-6</c:v>
                </c:pt>
                <c:pt idx="785">
                  <c:v>1.7534E-6</c:v>
                </c:pt>
                <c:pt idx="786">
                  <c:v>1.7671E-6</c:v>
                </c:pt>
                <c:pt idx="787">
                  <c:v>1.7397E-6</c:v>
                </c:pt>
                <c:pt idx="788">
                  <c:v>1.7740000000000001E-6</c:v>
                </c:pt>
                <c:pt idx="789">
                  <c:v>1.7671E-6</c:v>
                </c:pt>
                <c:pt idx="790">
                  <c:v>1.7808E-6</c:v>
                </c:pt>
                <c:pt idx="791">
                  <c:v>1.7574999999999999E-6</c:v>
                </c:pt>
                <c:pt idx="792">
                  <c:v>1.7671E-6</c:v>
                </c:pt>
                <c:pt idx="793">
                  <c:v>1.7808E-6</c:v>
                </c:pt>
                <c:pt idx="794">
                  <c:v>1.7397E-6</c:v>
                </c:pt>
                <c:pt idx="795">
                  <c:v>1.7808E-6</c:v>
                </c:pt>
                <c:pt idx="796">
                  <c:v>1.7589E-6</c:v>
                </c:pt>
                <c:pt idx="797">
                  <c:v>1.7397E-6</c:v>
                </c:pt>
                <c:pt idx="798">
                  <c:v>1.7260000000000001E-6</c:v>
                </c:pt>
                <c:pt idx="799">
                  <c:v>1.7547999999999999E-6</c:v>
                </c:pt>
                <c:pt idx="800">
                  <c:v>1.7534E-6</c:v>
                </c:pt>
                <c:pt idx="801">
                  <c:v>1.7808E-6</c:v>
                </c:pt>
                <c:pt idx="802">
                  <c:v>1.7465999999999999E-6</c:v>
                </c:pt>
                <c:pt idx="803">
                  <c:v>1.7122999999999999E-6</c:v>
                </c:pt>
                <c:pt idx="804">
                  <c:v>1.7740000000000001E-6</c:v>
                </c:pt>
                <c:pt idx="805">
                  <c:v>1.7944999999999999E-6</c:v>
                </c:pt>
                <c:pt idx="806">
                  <c:v>1.7944999999999999E-6</c:v>
                </c:pt>
                <c:pt idx="807">
                  <c:v>1.7492999999999999E-6</c:v>
                </c:pt>
                <c:pt idx="808">
                  <c:v>1.7534E-6</c:v>
                </c:pt>
                <c:pt idx="809">
                  <c:v>1.7671E-6</c:v>
                </c:pt>
                <c:pt idx="810">
                  <c:v>1.7397E-6</c:v>
                </c:pt>
                <c:pt idx="811">
                  <c:v>1.7712000000000001E-6</c:v>
                </c:pt>
                <c:pt idx="812">
                  <c:v>1.7808E-6</c:v>
                </c:pt>
                <c:pt idx="813">
                  <c:v>1.7671E-6</c:v>
                </c:pt>
                <c:pt idx="814">
                  <c:v>1.7534E-6</c:v>
                </c:pt>
                <c:pt idx="815">
                  <c:v>1.7658000000000001E-6</c:v>
                </c:pt>
                <c:pt idx="816">
                  <c:v>1.7671E-6</c:v>
                </c:pt>
                <c:pt idx="817">
                  <c:v>1.7808E-6</c:v>
                </c:pt>
                <c:pt idx="818">
                  <c:v>1.7944999999999999E-6</c:v>
                </c:pt>
                <c:pt idx="819">
                  <c:v>1.7122999999999999E-6</c:v>
                </c:pt>
                <c:pt idx="820">
                  <c:v>1.7808E-6</c:v>
                </c:pt>
                <c:pt idx="821">
                  <c:v>1.7397E-6</c:v>
                </c:pt>
                <c:pt idx="822">
                  <c:v>1.8081999999999999E-6</c:v>
                </c:pt>
                <c:pt idx="823">
                  <c:v>1.7671E-6</c:v>
                </c:pt>
                <c:pt idx="824">
                  <c:v>1.7699E-6</c:v>
                </c:pt>
                <c:pt idx="825">
                  <c:v>1.7534E-6</c:v>
                </c:pt>
                <c:pt idx="826">
                  <c:v>1.7808E-6</c:v>
                </c:pt>
                <c:pt idx="827">
                  <c:v>1.8081999999999999E-6</c:v>
                </c:pt>
                <c:pt idx="828">
                  <c:v>1.7808E-6</c:v>
                </c:pt>
                <c:pt idx="829">
                  <c:v>1.7671E-6</c:v>
                </c:pt>
                <c:pt idx="830">
                  <c:v>1.7534E-6</c:v>
                </c:pt>
                <c:pt idx="831">
                  <c:v>1.7822000000000001E-6</c:v>
                </c:pt>
                <c:pt idx="832">
                  <c:v>1.7671E-6</c:v>
                </c:pt>
                <c:pt idx="833">
                  <c:v>1.8219000000000001E-6</c:v>
                </c:pt>
                <c:pt idx="834">
                  <c:v>1.7808E-6</c:v>
                </c:pt>
                <c:pt idx="835">
                  <c:v>1.7712000000000001E-6</c:v>
                </c:pt>
                <c:pt idx="836">
                  <c:v>1.7397E-6</c:v>
                </c:pt>
                <c:pt idx="837">
                  <c:v>1.7808E-6</c:v>
                </c:pt>
                <c:pt idx="838">
                  <c:v>1.7944999999999999E-6</c:v>
                </c:pt>
                <c:pt idx="839">
                  <c:v>1.7836E-6</c:v>
                </c:pt>
                <c:pt idx="840">
                  <c:v>1.7260000000000001E-6</c:v>
                </c:pt>
                <c:pt idx="841">
                  <c:v>1.7671E-6</c:v>
                </c:pt>
                <c:pt idx="842">
                  <c:v>1.8356000000000001E-6</c:v>
                </c:pt>
                <c:pt idx="843">
                  <c:v>1.7534E-6</c:v>
                </c:pt>
                <c:pt idx="844">
                  <c:v>1.7671E-6</c:v>
                </c:pt>
                <c:pt idx="845">
                  <c:v>1.8356000000000001E-6</c:v>
                </c:pt>
                <c:pt idx="846">
                  <c:v>1.7671E-6</c:v>
                </c:pt>
                <c:pt idx="847">
                  <c:v>1.7712000000000001E-6</c:v>
                </c:pt>
                <c:pt idx="848">
                  <c:v>1.7534E-6</c:v>
                </c:pt>
                <c:pt idx="849">
                  <c:v>1.7671E-6</c:v>
                </c:pt>
                <c:pt idx="850">
                  <c:v>1.7520999999999999E-6</c:v>
                </c:pt>
                <c:pt idx="851">
                  <c:v>1.7534E-6</c:v>
                </c:pt>
                <c:pt idx="852">
                  <c:v>1.8356000000000001E-6</c:v>
                </c:pt>
                <c:pt idx="853">
                  <c:v>1.7808E-6</c:v>
                </c:pt>
                <c:pt idx="854">
                  <c:v>1.7904E-6</c:v>
                </c:pt>
                <c:pt idx="855">
                  <c:v>1.7534E-6</c:v>
                </c:pt>
                <c:pt idx="856">
                  <c:v>1.7944999999999999E-6</c:v>
                </c:pt>
                <c:pt idx="857">
                  <c:v>1.7808E-6</c:v>
                </c:pt>
                <c:pt idx="858">
                  <c:v>1.7944999999999999E-6</c:v>
                </c:pt>
                <c:pt idx="859">
                  <c:v>1.7808E-6</c:v>
                </c:pt>
                <c:pt idx="860">
                  <c:v>1.7671E-6</c:v>
                </c:pt>
                <c:pt idx="861">
                  <c:v>1.863E-6</c:v>
                </c:pt>
                <c:pt idx="862">
                  <c:v>1.7889999999999999E-6</c:v>
                </c:pt>
                <c:pt idx="863">
                  <c:v>1.7260000000000001E-6</c:v>
                </c:pt>
                <c:pt idx="864">
                  <c:v>1.8219000000000001E-6</c:v>
                </c:pt>
                <c:pt idx="865">
                  <c:v>1.8301000000000001E-6</c:v>
                </c:pt>
                <c:pt idx="866">
                  <c:v>1.8356000000000001E-6</c:v>
                </c:pt>
                <c:pt idx="867">
                  <c:v>1.8081999999999999E-6</c:v>
                </c:pt>
                <c:pt idx="868">
                  <c:v>1.7808E-6</c:v>
                </c:pt>
                <c:pt idx="869">
                  <c:v>1.7999999999999999E-6</c:v>
                </c:pt>
                <c:pt idx="870">
                  <c:v>1.7944999999999999E-6</c:v>
                </c:pt>
                <c:pt idx="871">
                  <c:v>1.7808E-6</c:v>
                </c:pt>
                <c:pt idx="872">
                  <c:v>1.7862999999999999E-6</c:v>
                </c:pt>
                <c:pt idx="873">
                  <c:v>1.7808E-6</c:v>
                </c:pt>
                <c:pt idx="874">
                  <c:v>1.8493E-6</c:v>
                </c:pt>
                <c:pt idx="875">
                  <c:v>1.7808E-6</c:v>
                </c:pt>
                <c:pt idx="876">
                  <c:v>1.7849000000000001E-6</c:v>
                </c:pt>
                <c:pt idx="877">
                  <c:v>1.8219000000000001E-6</c:v>
                </c:pt>
                <c:pt idx="878">
                  <c:v>1.8219000000000001E-6</c:v>
                </c:pt>
                <c:pt idx="879">
                  <c:v>1.8081999999999999E-6</c:v>
                </c:pt>
                <c:pt idx="880">
                  <c:v>1.8493E-6</c:v>
                </c:pt>
                <c:pt idx="881">
                  <c:v>1.8081999999999999E-6</c:v>
                </c:pt>
                <c:pt idx="882">
                  <c:v>1.8081999999999999E-6</c:v>
                </c:pt>
                <c:pt idx="883">
                  <c:v>1.8068E-6</c:v>
                </c:pt>
                <c:pt idx="884">
                  <c:v>1.8356000000000001E-6</c:v>
                </c:pt>
                <c:pt idx="885">
                  <c:v>1.7808E-6</c:v>
                </c:pt>
                <c:pt idx="886">
                  <c:v>1.8219000000000001E-6</c:v>
                </c:pt>
                <c:pt idx="887">
                  <c:v>1.8424999999999999E-6</c:v>
                </c:pt>
                <c:pt idx="888">
                  <c:v>1.8903999999999999E-6</c:v>
                </c:pt>
                <c:pt idx="889">
                  <c:v>1.7808E-6</c:v>
                </c:pt>
                <c:pt idx="890">
                  <c:v>1.8081999999999999E-6</c:v>
                </c:pt>
                <c:pt idx="891">
                  <c:v>1.8493E-6</c:v>
                </c:pt>
                <c:pt idx="892">
                  <c:v>1.8356000000000001E-6</c:v>
                </c:pt>
                <c:pt idx="893">
                  <c:v>1.8081999999999999E-6</c:v>
                </c:pt>
                <c:pt idx="894">
                  <c:v>1.8219000000000001E-6</c:v>
                </c:pt>
                <c:pt idx="895">
                  <c:v>1.863E-6</c:v>
                </c:pt>
                <c:pt idx="896">
                  <c:v>1.8493E-6</c:v>
                </c:pt>
                <c:pt idx="897">
                  <c:v>1.863E-6</c:v>
                </c:pt>
                <c:pt idx="898">
                  <c:v>1.8396999999999999E-6</c:v>
                </c:pt>
                <c:pt idx="899">
                  <c:v>1.8219000000000001E-6</c:v>
                </c:pt>
                <c:pt idx="900">
                  <c:v>1.8493E-6</c:v>
                </c:pt>
                <c:pt idx="901">
                  <c:v>1.863E-6</c:v>
                </c:pt>
                <c:pt idx="902">
                  <c:v>1.8233E-6</c:v>
                </c:pt>
                <c:pt idx="903">
                  <c:v>1.8493E-6</c:v>
                </c:pt>
                <c:pt idx="904">
                  <c:v>1.8767E-6</c:v>
                </c:pt>
                <c:pt idx="905">
                  <c:v>1.863E-6</c:v>
                </c:pt>
                <c:pt idx="906">
                  <c:v>1.8767E-6</c:v>
                </c:pt>
                <c:pt idx="907">
                  <c:v>1.8767E-6</c:v>
                </c:pt>
                <c:pt idx="908">
                  <c:v>1.8247000000000001E-6</c:v>
                </c:pt>
                <c:pt idx="909">
                  <c:v>1.8767E-6</c:v>
                </c:pt>
                <c:pt idx="910">
                  <c:v>1.8903999999999999E-6</c:v>
                </c:pt>
                <c:pt idx="911">
                  <c:v>1.8903999999999999E-6</c:v>
                </c:pt>
                <c:pt idx="912">
                  <c:v>1.9040999999999999E-6</c:v>
                </c:pt>
                <c:pt idx="913">
                  <c:v>1.8329000000000001E-6</c:v>
                </c:pt>
                <c:pt idx="914">
                  <c:v>1.863E-6</c:v>
                </c:pt>
                <c:pt idx="915">
                  <c:v>1.863E-6</c:v>
                </c:pt>
                <c:pt idx="916">
                  <c:v>1.8767E-6</c:v>
                </c:pt>
                <c:pt idx="917">
                  <c:v>1.9178000000000001E-6</c:v>
                </c:pt>
                <c:pt idx="918">
                  <c:v>1.8411E-6</c:v>
                </c:pt>
                <c:pt idx="919">
                  <c:v>1.863E-6</c:v>
                </c:pt>
                <c:pt idx="920">
                  <c:v>1.8767E-6</c:v>
                </c:pt>
                <c:pt idx="921">
                  <c:v>1.863E-6</c:v>
                </c:pt>
                <c:pt idx="922">
                  <c:v>1.8493E-6</c:v>
                </c:pt>
                <c:pt idx="923">
                  <c:v>1.8356000000000001E-6</c:v>
                </c:pt>
                <c:pt idx="924">
                  <c:v>1.8356000000000001E-6</c:v>
                </c:pt>
                <c:pt idx="925">
                  <c:v>1.8493E-6</c:v>
                </c:pt>
                <c:pt idx="926">
                  <c:v>1.8903999999999999E-6</c:v>
                </c:pt>
                <c:pt idx="927">
                  <c:v>1.8903999999999999E-6</c:v>
                </c:pt>
                <c:pt idx="928">
                  <c:v>1.8219000000000001E-6</c:v>
                </c:pt>
                <c:pt idx="929">
                  <c:v>1.9040999999999999E-6</c:v>
                </c:pt>
                <c:pt idx="930">
                  <c:v>1.8438E-6</c:v>
                </c:pt>
                <c:pt idx="931">
                  <c:v>1.8767E-6</c:v>
                </c:pt>
                <c:pt idx="932">
                  <c:v>1.8767E-6</c:v>
                </c:pt>
                <c:pt idx="933">
                  <c:v>1.863E-6</c:v>
                </c:pt>
                <c:pt idx="934">
                  <c:v>1.8466E-6</c:v>
                </c:pt>
                <c:pt idx="935">
                  <c:v>1.8767E-6</c:v>
                </c:pt>
                <c:pt idx="936">
                  <c:v>1.9040999999999999E-6</c:v>
                </c:pt>
                <c:pt idx="937">
                  <c:v>1.8575E-6</c:v>
                </c:pt>
                <c:pt idx="938">
                  <c:v>1.8356000000000001E-6</c:v>
                </c:pt>
                <c:pt idx="939">
                  <c:v>1.9178000000000001E-6</c:v>
                </c:pt>
                <c:pt idx="940">
                  <c:v>1.8767E-6</c:v>
                </c:pt>
                <c:pt idx="941">
                  <c:v>1.7944999999999999E-6</c:v>
                </c:pt>
                <c:pt idx="942">
                  <c:v>1.9040999999999999E-6</c:v>
                </c:pt>
                <c:pt idx="943">
                  <c:v>1.9040999999999999E-6</c:v>
                </c:pt>
                <c:pt idx="944">
                  <c:v>1.9315000000000001E-6</c:v>
                </c:pt>
                <c:pt idx="945">
                  <c:v>1.8699000000000001E-6</c:v>
                </c:pt>
                <c:pt idx="946">
                  <c:v>1.8219000000000001E-6</c:v>
                </c:pt>
                <c:pt idx="947">
                  <c:v>1.863E-6</c:v>
                </c:pt>
                <c:pt idx="948">
                  <c:v>1.8903999999999999E-6</c:v>
                </c:pt>
                <c:pt idx="949">
                  <c:v>1.8356000000000001E-6</c:v>
                </c:pt>
                <c:pt idx="950">
                  <c:v>1.8903999999999999E-6</c:v>
                </c:pt>
                <c:pt idx="951">
                  <c:v>1.9178000000000001E-6</c:v>
                </c:pt>
                <c:pt idx="952">
                  <c:v>1.9040999999999999E-6</c:v>
                </c:pt>
                <c:pt idx="953">
                  <c:v>1.7397E-6</c:v>
                </c:pt>
                <c:pt idx="954">
                  <c:v>1.8822E-6</c:v>
                </c:pt>
                <c:pt idx="955">
                  <c:v>1.9315000000000001E-6</c:v>
                </c:pt>
                <c:pt idx="956">
                  <c:v>1.863E-6</c:v>
                </c:pt>
                <c:pt idx="957">
                  <c:v>1.7944999999999999E-6</c:v>
                </c:pt>
                <c:pt idx="958">
                  <c:v>1.9040999999999999E-6</c:v>
                </c:pt>
                <c:pt idx="959">
                  <c:v>1.9726E-6</c:v>
                </c:pt>
                <c:pt idx="960">
                  <c:v>1.8356000000000001E-6</c:v>
                </c:pt>
                <c:pt idx="961">
                  <c:v>1.8219000000000001E-6</c:v>
                </c:pt>
                <c:pt idx="962">
                  <c:v>1.863E-6</c:v>
                </c:pt>
                <c:pt idx="963">
                  <c:v>1.863E-6</c:v>
                </c:pt>
                <c:pt idx="964">
                  <c:v>1.9178000000000001E-6</c:v>
                </c:pt>
                <c:pt idx="965">
                  <c:v>1.9452E-6</c:v>
                </c:pt>
                <c:pt idx="966">
                  <c:v>1.9040999999999999E-6</c:v>
                </c:pt>
                <c:pt idx="967">
                  <c:v>1.9589E-6</c:v>
                </c:pt>
                <c:pt idx="968">
                  <c:v>1.8767E-6</c:v>
                </c:pt>
                <c:pt idx="969">
                  <c:v>1.8903999999999999E-6</c:v>
                </c:pt>
                <c:pt idx="970">
                  <c:v>1.8493E-6</c:v>
                </c:pt>
                <c:pt idx="971">
                  <c:v>1.863E-6</c:v>
                </c:pt>
                <c:pt idx="972">
                  <c:v>1.8493E-6</c:v>
                </c:pt>
                <c:pt idx="973">
                  <c:v>1.8903999999999999E-6</c:v>
                </c:pt>
                <c:pt idx="974">
                  <c:v>1.9040999999999999E-6</c:v>
                </c:pt>
                <c:pt idx="975">
                  <c:v>1.9589E-6</c:v>
                </c:pt>
                <c:pt idx="976">
                  <c:v>1.9247E-6</c:v>
                </c:pt>
                <c:pt idx="977">
                  <c:v>1.8219000000000001E-6</c:v>
                </c:pt>
                <c:pt idx="978">
                  <c:v>1.9315000000000001E-6</c:v>
                </c:pt>
                <c:pt idx="979">
                  <c:v>1.9178000000000001E-6</c:v>
                </c:pt>
                <c:pt idx="980">
                  <c:v>1.9315000000000001E-6</c:v>
                </c:pt>
                <c:pt idx="981">
                  <c:v>1.9040999999999999E-6</c:v>
                </c:pt>
                <c:pt idx="982">
                  <c:v>1.9178000000000001E-6</c:v>
                </c:pt>
                <c:pt idx="983">
                  <c:v>1.9178000000000001E-6</c:v>
                </c:pt>
                <c:pt idx="984">
                  <c:v>1.9178000000000001E-6</c:v>
                </c:pt>
                <c:pt idx="985">
                  <c:v>1.7671E-6</c:v>
                </c:pt>
                <c:pt idx="986">
                  <c:v>1.9589E-6</c:v>
                </c:pt>
                <c:pt idx="987">
                  <c:v>1.9178000000000001E-6</c:v>
                </c:pt>
                <c:pt idx="988">
                  <c:v>1.9862999999999999E-6</c:v>
                </c:pt>
                <c:pt idx="989">
                  <c:v>1.9589E-6</c:v>
                </c:pt>
                <c:pt idx="990">
                  <c:v>1.9574999999999999E-6</c:v>
                </c:pt>
                <c:pt idx="991">
                  <c:v>1.9315000000000001E-6</c:v>
                </c:pt>
                <c:pt idx="992">
                  <c:v>1.9315000000000001E-6</c:v>
                </c:pt>
                <c:pt idx="993">
                  <c:v>1.9040999999999999E-6</c:v>
                </c:pt>
                <c:pt idx="994">
                  <c:v>1.8903999999999999E-6</c:v>
                </c:pt>
                <c:pt idx="995">
                  <c:v>1.9315000000000001E-6</c:v>
                </c:pt>
                <c:pt idx="996">
                  <c:v>1.8767E-6</c:v>
                </c:pt>
                <c:pt idx="997">
                  <c:v>1.8903999999999999E-6</c:v>
                </c:pt>
                <c:pt idx="998">
                  <c:v>1.9589E-6</c:v>
                </c:pt>
                <c:pt idx="999">
                  <c:v>1.9383999999999999E-6</c:v>
                </c:pt>
                <c:pt idx="1000">
                  <c:v>1.9315000000000001E-6</c:v>
                </c:pt>
                <c:pt idx="1001">
                  <c:v>1.8903999999999999E-6</c:v>
                </c:pt>
                <c:pt idx="1002">
                  <c:v>1.9452E-6</c:v>
                </c:pt>
                <c:pt idx="1003">
                  <c:v>1.9040999999999999E-6</c:v>
                </c:pt>
                <c:pt idx="1004">
                  <c:v>1.8767E-6</c:v>
                </c:pt>
                <c:pt idx="1005">
                  <c:v>1.9040999999999999E-6</c:v>
                </c:pt>
                <c:pt idx="1006">
                  <c:v>1.9999999999999999E-6</c:v>
                </c:pt>
                <c:pt idx="1007">
                  <c:v>1.8903999999999999E-6</c:v>
                </c:pt>
                <c:pt idx="1008">
                  <c:v>1.9178000000000001E-6</c:v>
                </c:pt>
                <c:pt idx="1009">
                  <c:v>1.8219000000000001E-6</c:v>
                </c:pt>
                <c:pt idx="1010">
                  <c:v>1.8767E-6</c:v>
                </c:pt>
                <c:pt idx="1011">
                  <c:v>1.8903999999999999E-6</c:v>
                </c:pt>
                <c:pt idx="1012">
                  <c:v>1.9178000000000001E-6</c:v>
                </c:pt>
                <c:pt idx="1013">
                  <c:v>1.9437999999999999E-6</c:v>
                </c:pt>
                <c:pt idx="1014">
                  <c:v>1.9178000000000001E-6</c:v>
                </c:pt>
                <c:pt idx="1015">
                  <c:v>1.9178000000000001E-6</c:v>
                </c:pt>
                <c:pt idx="1016">
                  <c:v>1.9178000000000001E-6</c:v>
                </c:pt>
                <c:pt idx="1017">
                  <c:v>1.9589E-6</c:v>
                </c:pt>
                <c:pt idx="1018">
                  <c:v>1.9726E-6</c:v>
                </c:pt>
                <c:pt idx="1019">
                  <c:v>1.863E-6</c:v>
                </c:pt>
                <c:pt idx="1020">
                  <c:v>1.9726E-6</c:v>
                </c:pt>
                <c:pt idx="1021">
                  <c:v>1.8985999999999999E-6</c:v>
                </c:pt>
                <c:pt idx="1022">
                  <c:v>1.9452E-6</c:v>
                </c:pt>
                <c:pt idx="1023">
                  <c:v>1.8493E-6</c:v>
                </c:pt>
                <c:pt idx="1024">
                  <c:v>1.9315000000000001E-6</c:v>
                </c:pt>
                <c:pt idx="1025">
                  <c:v>1.9589E-6</c:v>
                </c:pt>
                <c:pt idx="1026">
                  <c:v>1.9589E-6</c:v>
                </c:pt>
                <c:pt idx="1027">
                  <c:v>1.9315000000000001E-6</c:v>
                </c:pt>
                <c:pt idx="1028">
                  <c:v>1.9726E-6</c:v>
                </c:pt>
                <c:pt idx="1029">
                  <c:v>1.9178000000000001E-6</c:v>
                </c:pt>
                <c:pt idx="1030">
                  <c:v>1.9452E-6</c:v>
                </c:pt>
                <c:pt idx="1031">
                  <c:v>1.8903999999999999E-6</c:v>
                </c:pt>
                <c:pt idx="1032">
                  <c:v>1.9452E-6</c:v>
                </c:pt>
                <c:pt idx="1033">
                  <c:v>1.9547999999999999E-6</c:v>
                </c:pt>
                <c:pt idx="1034">
                  <c:v>1.9589E-6</c:v>
                </c:pt>
                <c:pt idx="1035">
                  <c:v>1.9315000000000001E-6</c:v>
                </c:pt>
                <c:pt idx="1036">
                  <c:v>1.9589E-6</c:v>
                </c:pt>
                <c:pt idx="1037">
                  <c:v>1.9040999999999999E-6</c:v>
                </c:pt>
                <c:pt idx="1038">
                  <c:v>1.9589E-6</c:v>
                </c:pt>
                <c:pt idx="1039">
                  <c:v>1.8767E-6</c:v>
                </c:pt>
                <c:pt idx="1040">
                  <c:v>1.9726E-6</c:v>
                </c:pt>
                <c:pt idx="1041">
                  <c:v>1.9040999999999999E-6</c:v>
                </c:pt>
                <c:pt idx="1042">
                  <c:v>1.9315000000000001E-6</c:v>
                </c:pt>
                <c:pt idx="1043">
                  <c:v>1.9315000000000001E-6</c:v>
                </c:pt>
                <c:pt idx="1044">
                  <c:v>1.9589E-6</c:v>
                </c:pt>
                <c:pt idx="1045">
                  <c:v>1.9178000000000001E-6</c:v>
                </c:pt>
                <c:pt idx="1046">
                  <c:v>2.0547999999999998E-6</c:v>
                </c:pt>
                <c:pt idx="1047">
                  <c:v>1.9315000000000001E-6</c:v>
                </c:pt>
                <c:pt idx="1048">
                  <c:v>1.9726E-6</c:v>
                </c:pt>
                <c:pt idx="1049">
                  <c:v>1.9315000000000001E-6</c:v>
                </c:pt>
                <c:pt idx="1050">
                  <c:v>1.8903999999999999E-6</c:v>
                </c:pt>
                <c:pt idx="1051">
                  <c:v>1.9726E-6</c:v>
                </c:pt>
                <c:pt idx="1052">
                  <c:v>1.9452E-6</c:v>
                </c:pt>
                <c:pt idx="1053">
                  <c:v>1.9999999999999999E-6</c:v>
                </c:pt>
                <c:pt idx="1054">
                  <c:v>1.9589E-6</c:v>
                </c:pt>
                <c:pt idx="1055">
                  <c:v>1.9315000000000001E-6</c:v>
                </c:pt>
                <c:pt idx="1056">
                  <c:v>1.9726E-6</c:v>
                </c:pt>
                <c:pt idx="1057">
                  <c:v>1.9452E-6</c:v>
                </c:pt>
                <c:pt idx="1058">
                  <c:v>1.9862999999999999E-6</c:v>
                </c:pt>
                <c:pt idx="1059">
                  <c:v>1.9178000000000001E-6</c:v>
                </c:pt>
                <c:pt idx="1060">
                  <c:v>1.9315000000000001E-6</c:v>
                </c:pt>
                <c:pt idx="1061">
                  <c:v>1.9726E-6</c:v>
                </c:pt>
                <c:pt idx="1062">
                  <c:v>1.9726E-6</c:v>
                </c:pt>
                <c:pt idx="1063">
                  <c:v>1.9999999999999999E-6</c:v>
                </c:pt>
                <c:pt idx="1064">
                  <c:v>2.0136999999999999E-6</c:v>
                </c:pt>
                <c:pt idx="1065">
                  <c:v>1.8219000000000001E-6</c:v>
                </c:pt>
                <c:pt idx="1066">
                  <c:v>1.9452E-6</c:v>
                </c:pt>
                <c:pt idx="1067">
                  <c:v>1.9178000000000001E-6</c:v>
                </c:pt>
                <c:pt idx="1068">
                  <c:v>2.0273999999999999E-6</c:v>
                </c:pt>
                <c:pt idx="1069">
                  <c:v>1.9726E-6</c:v>
                </c:pt>
                <c:pt idx="1070">
                  <c:v>1.9040999999999999E-6</c:v>
                </c:pt>
                <c:pt idx="1071">
                  <c:v>1.9452E-6</c:v>
                </c:pt>
                <c:pt idx="1072">
                  <c:v>1.9726E-6</c:v>
                </c:pt>
                <c:pt idx="1073">
                  <c:v>1.9178000000000001E-6</c:v>
                </c:pt>
                <c:pt idx="1074">
                  <c:v>1.9315000000000001E-6</c:v>
                </c:pt>
                <c:pt idx="1075">
                  <c:v>1.9315000000000001E-6</c:v>
                </c:pt>
                <c:pt idx="1076">
                  <c:v>1.9452E-6</c:v>
                </c:pt>
                <c:pt idx="1077">
                  <c:v>1.9726E-6</c:v>
                </c:pt>
                <c:pt idx="1078">
                  <c:v>1.9040999999999999E-6</c:v>
                </c:pt>
                <c:pt idx="1079">
                  <c:v>1.9616E-6</c:v>
                </c:pt>
                <c:pt idx="1080">
                  <c:v>2.0273999999999999E-6</c:v>
                </c:pt>
                <c:pt idx="1081">
                  <c:v>1.9999999999999999E-6</c:v>
                </c:pt>
                <c:pt idx="1082">
                  <c:v>1.9726E-6</c:v>
                </c:pt>
                <c:pt idx="1083">
                  <c:v>1.9999999999999999E-6</c:v>
                </c:pt>
                <c:pt idx="1084">
                  <c:v>2.0136999999999999E-6</c:v>
                </c:pt>
                <c:pt idx="1085">
                  <c:v>1.9178000000000001E-6</c:v>
                </c:pt>
                <c:pt idx="1086">
                  <c:v>1.9862999999999999E-6</c:v>
                </c:pt>
                <c:pt idx="1087">
                  <c:v>1.9178000000000001E-6</c:v>
                </c:pt>
                <c:pt idx="1088">
                  <c:v>1.9452E-6</c:v>
                </c:pt>
                <c:pt idx="1089">
                  <c:v>1.9452E-6</c:v>
                </c:pt>
                <c:pt idx="1090">
                  <c:v>2.0273999999999999E-6</c:v>
                </c:pt>
                <c:pt idx="1091">
                  <c:v>1.9726E-6</c:v>
                </c:pt>
                <c:pt idx="1092">
                  <c:v>1.9589E-6</c:v>
                </c:pt>
                <c:pt idx="1093">
                  <c:v>1.9862999999999999E-6</c:v>
                </c:pt>
                <c:pt idx="1094">
                  <c:v>1.9999999999999999E-6</c:v>
                </c:pt>
                <c:pt idx="1095">
                  <c:v>1.9452E-6</c:v>
                </c:pt>
                <c:pt idx="1096">
                  <c:v>1.9999999999999999E-6</c:v>
                </c:pt>
                <c:pt idx="1097">
                  <c:v>1.9999999999999999E-6</c:v>
                </c:pt>
                <c:pt idx="1098">
                  <c:v>1.9862999999999999E-6</c:v>
                </c:pt>
                <c:pt idx="1099">
                  <c:v>1.9726E-6</c:v>
                </c:pt>
                <c:pt idx="1100">
                  <c:v>1.9999999999999999E-6</c:v>
                </c:pt>
                <c:pt idx="1101">
                  <c:v>1.9452E-6</c:v>
                </c:pt>
                <c:pt idx="1102">
                  <c:v>1.9726E-6</c:v>
                </c:pt>
                <c:pt idx="1103">
                  <c:v>2.0273999999999999E-6</c:v>
                </c:pt>
                <c:pt idx="1104">
                  <c:v>1.9862999999999999E-6</c:v>
                </c:pt>
                <c:pt idx="1105">
                  <c:v>1.9315000000000001E-6</c:v>
                </c:pt>
                <c:pt idx="1106">
                  <c:v>1.9726E-6</c:v>
                </c:pt>
                <c:pt idx="1107">
                  <c:v>1.9726E-6</c:v>
                </c:pt>
                <c:pt idx="1108">
                  <c:v>2.0410999999999998E-6</c:v>
                </c:pt>
                <c:pt idx="1109">
                  <c:v>1.9726E-6</c:v>
                </c:pt>
                <c:pt idx="1110">
                  <c:v>1.9589E-6</c:v>
                </c:pt>
                <c:pt idx="1111">
                  <c:v>1.9999999999999999E-6</c:v>
                </c:pt>
                <c:pt idx="1112">
                  <c:v>1.9452E-6</c:v>
                </c:pt>
                <c:pt idx="1113">
                  <c:v>2.0136999999999999E-6</c:v>
                </c:pt>
                <c:pt idx="1114">
                  <c:v>1.9452E-6</c:v>
                </c:pt>
                <c:pt idx="1115">
                  <c:v>2.0547999999999998E-6</c:v>
                </c:pt>
                <c:pt idx="1116">
                  <c:v>1.9726E-6</c:v>
                </c:pt>
                <c:pt idx="1117">
                  <c:v>2.0410999999999998E-6</c:v>
                </c:pt>
                <c:pt idx="1118">
                  <c:v>1.9862999999999999E-6</c:v>
                </c:pt>
                <c:pt idx="1119">
                  <c:v>1.9862999999999999E-6</c:v>
                </c:pt>
                <c:pt idx="1120">
                  <c:v>2.0547999999999998E-6</c:v>
                </c:pt>
                <c:pt idx="1121">
                  <c:v>2.0959000000000001E-6</c:v>
                </c:pt>
                <c:pt idx="1122">
                  <c:v>2.0136999999999999E-6</c:v>
                </c:pt>
                <c:pt idx="1123">
                  <c:v>2.0136999999999999E-6</c:v>
                </c:pt>
                <c:pt idx="1124">
                  <c:v>2.0136999999999999E-6</c:v>
                </c:pt>
                <c:pt idx="1125">
                  <c:v>2.0410999999999998E-6</c:v>
                </c:pt>
                <c:pt idx="1126">
                  <c:v>2.0136999999999999E-6</c:v>
                </c:pt>
                <c:pt idx="1127">
                  <c:v>1.9862999999999999E-6</c:v>
                </c:pt>
                <c:pt idx="1128">
                  <c:v>2.0273999999999999E-6</c:v>
                </c:pt>
                <c:pt idx="1129">
                  <c:v>1.9862999999999999E-6</c:v>
                </c:pt>
                <c:pt idx="1130">
                  <c:v>1.9999999999999999E-6</c:v>
                </c:pt>
                <c:pt idx="1131">
                  <c:v>2.0273999999999999E-6</c:v>
                </c:pt>
                <c:pt idx="1132">
                  <c:v>2.0410999999999998E-6</c:v>
                </c:pt>
                <c:pt idx="1133">
                  <c:v>1.9999999999999999E-6</c:v>
                </c:pt>
                <c:pt idx="1134">
                  <c:v>2.0136999999999999E-6</c:v>
                </c:pt>
                <c:pt idx="1135">
                  <c:v>1.9862999999999999E-6</c:v>
                </c:pt>
                <c:pt idx="1136">
                  <c:v>2.0410999999999998E-6</c:v>
                </c:pt>
                <c:pt idx="1137">
                  <c:v>2.0273999999999999E-6</c:v>
                </c:pt>
                <c:pt idx="1138">
                  <c:v>2.0273999999999999E-6</c:v>
                </c:pt>
                <c:pt idx="1139">
                  <c:v>2.0136999999999999E-6</c:v>
                </c:pt>
                <c:pt idx="1140">
                  <c:v>2.0273999999999999E-6</c:v>
                </c:pt>
                <c:pt idx="1141">
                  <c:v>2.0136999999999999E-6</c:v>
                </c:pt>
                <c:pt idx="1142">
                  <c:v>1.9999999999999999E-6</c:v>
                </c:pt>
                <c:pt idx="1143">
                  <c:v>2.0136999999999999E-6</c:v>
                </c:pt>
                <c:pt idx="1144">
                  <c:v>2.0547999999999998E-6</c:v>
                </c:pt>
                <c:pt idx="1145">
                  <c:v>2.0822000000000002E-6</c:v>
                </c:pt>
                <c:pt idx="1146">
                  <c:v>2.0547999999999998E-6</c:v>
                </c:pt>
                <c:pt idx="1147">
                  <c:v>2.0685000000000002E-6</c:v>
                </c:pt>
                <c:pt idx="1148">
                  <c:v>2.0136999999999999E-6</c:v>
                </c:pt>
                <c:pt idx="1149">
                  <c:v>2.0273999999999999E-6</c:v>
                </c:pt>
                <c:pt idx="1150">
                  <c:v>2.0410999999999998E-6</c:v>
                </c:pt>
                <c:pt idx="1151">
                  <c:v>2.0273999999999999E-6</c:v>
                </c:pt>
                <c:pt idx="1152">
                  <c:v>2.0685000000000002E-6</c:v>
                </c:pt>
                <c:pt idx="1153">
                  <c:v>2.0685000000000002E-6</c:v>
                </c:pt>
                <c:pt idx="1154">
                  <c:v>2.0547999999999998E-6</c:v>
                </c:pt>
                <c:pt idx="1155">
                  <c:v>2.0822000000000002E-6</c:v>
                </c:pt>
                <c:pt idx="1156">
                  <c:v>2.0685000000000002E-6</c:v>
                </c:pt>
                <c:pt idx="1157">
                  <c:v>2.0410999999999998E-6</c:v>
                </c:pt>
                <c:pt idx="1158">
                  <c:v>2.0685000000000002E-6</c:v>
                </c:pt>
                <c:pt idx="1159">
                  <c:v>2.0410999999999998E-6</c:v>
                </c:pt>
                <c:pt idx="1160">
                  <c:v>2.0547999999999998E-6</c:v>
                </c:pt>
                <c:pt idx="1161">
                  <c:v>2.0822000000000002E-6</c:v>
                </c:pt>
                <c:pt idx="1162">
                  <c:v>2.0822000000000002E-6</c:v>
                </c:pt>
                <c:pt idx="1163">
                  <c:v>2.0273999999999999E-6</c:v>
                </c:pt>
                <c:pt idx="1164">
                  <c:v>2.0273999999999999E-6</c:v>
                </c:pt>
                <c:pt idx="1165">
                  <c:v>2.0410999999999998E-6</c:v>
                </c:pt>
                <c:pt idx="1166">
                  <c:v>2.0822000000000002E-6</c:v>
                </c:pt>
                <c:pt idx="1167">
                  <c:v>2.0547999999999998E-6</c:v>
                </c:pt>
                <c:pt idx="1168">
                  <c:v>2.0822000000000002E-6</c:v>
                </c:pt>
                <c:pt idx="1169">
                  <c:v>2.0136999999999999E-6</c:v>
                </c:pt>
                <c:pt idx="1170">
                  <c:v>2.0410999999999998E-6</c:v>
                </c:pt>
                <c:pt idx="1171">
                  <c:v>2.0547999999999998E-6</c:v>
                </c:pt>
                <c:pt idx="1172">
                  <c:v>2.0822000000000002E-6</c:v>
                </c:pt>
                <c:pt idx="1173">
                  <c:v>2.0136999999999999E-6</c:v>
                </c:pt>
                <c:pt idx="1174">
                  <c:v>2.0273999999999999E-6</c:v>
                </c:pt>
                <c:pt idx="1175">
                  <c:v>2.0410999999999998E-6</c:v>
                </c:pt>
                <c:pt idx="1176">
                  <c:v>2.0685000000000002E-6</c:v>
                </c:pt>
                <c:pt idx="1177">
                  <c:v>2.0547999999999998E-6</c:v>
                </c:pt>
                <c:pt idx="1178">
                  <c:v>2.1096000000000001E-6</c:v>
                </c:pt>
                <c:pt idx="1179">
                  <c:v>2.0822000000000002E-6</c:v>
                </c:pt>
                <c:pt idx="1180">
                  <c:v>2.0959000000000001E-6</c:v>
                </c:pt>
                <c:pt idx="1181">
                  <c:v>2.0822000000000002E-6</c:v>
                </c:pt>
                <c:pt idx="1182">
                  <c:v>2.0685000000000002E-6</c:v>
                </c:pt>
                <c:pt idx="1183">
                  <c:v>2.0822000000000002E-6</c:v>
                </c:pt>
                <c:pt idx="1184">
                  <c:v>2.0273999999999999E-6</c:v>
                </c:pt>
                <c:pt idx="1185">
                  <c:v>2.0410999999999998E-6</c:v>
                </c:pt>
                <c:pt idx="1186">
                  <c:v>2.0547999999999998E-6</c:v>
                </c:pt>
                <c:pt idx="1187">
                  <c:v>2.0685000000000002E-6</c:v>
                </c:pt>
                <c:pt idx="1188">
                  <c:v>2.0959000000000001E-6</c:v>
                </c:pt>
                <c:pt idx="1189">
                  <c:v>2.0959000000000001E-6</c:v>
                </c:pt>
                <c:pt idx="1190">
                  <c:v>2.0822000000000002E-6</c:v>
                </c:pt>
                <c:pt idx="1191">
                  <c:v>2.0410999999999998E-6</c:v>
                </c:pt>
                <c:pt idx="1192">
                  <c:v>2.0547999999999998E-6</c:v>
                </c:pt>
                <c:pt idx="1193">
                  <c:v>2.0822000000000002E-6</c:v>
                </c:pt>
                <c:pt idx="1194">
                  <c:v>2.0547999999999998E-6</c:v>
                </c:pt>
                <c:pt idx="1195">
                  <c:v>2.0822000000000002E-6</c:v>
                </c:pt>
                <c:pt idx="1196">
                  <c:v>2.0685000000000002E-6</c:v>
                </c:pt>
                <c:pt idx="1197">
                  <c:v>2.0685000000000002E-6</c:v>
                </c:pt>
                <c:pt idx="1198">
                  <c:v>2.0685000000000002E-6</c:v>
                </c:pt>
                <c:pt idx="1199">
                  <c:v>2.0822000000000002E-6</c:v>
                </c:pt>
                <c:pt idx="1200">
                  <c:v>2.1096000000000001E-6</c:v>
                </c:pt>
                <c:pt idx="1201">
                  <c:v>2.0822000000000002E-6</c:v>
                </c:pt>
                <c:pt idx="1202">
                  <c:v>2.0410999999999998E-6</c:v>
                </c:pt>
                <c:pt idx="1203">
                  <c:v>2.0410999999999998E-6</c:v>
                </c:pt>
                <c:pt idx="1204">
                  <c:v>2.0959000000000001E-6</c:v>
                </c:pt>
                <c:pt idx="1205">
                  <c:v>2.0685000000000002E-6</c:v>
                </c:pt>
                <c:pt idx="1206">
                  <c:v>2.0822000000000002E-6</c:v>
                </c:pt>
                <c:pt idx="1207">
                  <c:v>2.0685000000000002E-6</c:v>
                </c:pt>
                <c:pt idx="1208">
                  <c:v>2.0959000000000001E-6</c:v>
                </c:pt>
                <c:pt idx="1209">
                  <c:v>2.0547999999999998E-6</c:v>
                </c:pt>
                <c:pt idx="1210">
                  <c:v>2.0959000000000001E-6</c:v>
                </c:pt>
                <c:pt idx="1211">
                  <c:v>2.1096000000000001E-6</c:v>
                </c:pt>
                <c:pt idx="1212">
                  <c:v>2.0685000000000002E-6</c:v>
                </c:pt>
                <c:pt idx="1213">
                  <c:v>2.0547999999999998E-6</c:v>
                </c:pt>
                <c:pt idx="1214">
                  <c:v>2.1096000000000001E-6</c:v>
                </c:pt>
                <c:pt idx="1215">
                  <c:v>2.1096000000000001E-6</c:v>
                </c:pt>
                <c:pt idx="1216">
                  <c:v>2.1096000000000001E-6</c:v>
                </c:pt>
                <c:pt idx="1217">
                  <c:v>2.137E-6</c:v>
                </c:pt>
                <c:pt idx="1218">
                  <c:v>2.0822000000000002E-6</c:v>
                </c:pt>
                <c:pt idx="1219">
                  <c:v>2.0685000000000002E-6</c:v>
                </c:pt>
                <c:pt idx="1220">
                  <c:v>2.0547999999999998E-6</c:v>
                </c:pt>
                <c:pt idx="1221">
                  <c:v>2.0685000000000002E-6</c:v>
                </c:pt>
                <c:pt idx="1222">
                  <c:v>2.0822000000000002E-6</c:v>
                </c:pt>
                <c:pt idx="1223">
                  <c:v>2.0959000000000001E-6</c:v>
                </c:pt>
                <c:pt idx="1224">
                  <c:v>2.0959000000000001E-6</c:v>
                </c:pt>
                <c:pt idx="1225">
                  <c:v>2.0822000000000002E-6</c:v>
                </c:pt>
                <c:pt idx="1226">
                  <c:v>2.0959000000000001E-6</c:v>
                </c:pt>
                <c:pt idx="1227">
                  <c:v>2.1233000000000001E-6</c:v>
                </c:pt>
                <c:pt idx="1228">
                  <c:v>2.1233000000000001E-6</c:v>
                </c:pt>
                <c:pt idx="1229">
                  <c:v>2.0685000000000002E-6</c:v>
                </c:pt>
                <c:pt idx="1230">
                  <c:v>2.0959000000000001E-6</c:v>
                </c:pt>
                <c:pt idx="1231">
                  <c:v>2.1507E-6</c:v>
                </c:pt>
                <c:pt idx="1232">
                  <c:v>2.0959000000000001E-6</c:v>
                </c:pt>
                <c:pt idx="1233">
                  <c:v>2.0959000000000001E-6</c:v>
                </c:pt>
                <c:pt idx="1234">
                  <c:v>2.1096000000000001E-6</c:v>
                </c:pt>
                <c:pt idx="1235">
                  <c:v>2.0410999999999998E-6</c:v>
                </c:pt>
                <c:pt idx="1236">
                  <c:v>2.0959000000000001E-6</c:v>
                </c:pt>
                <c:pt idx="1237">
                  <c:v>2.0959000000000001E-6</c:v>
                </c:pt>
                <c:pt idx="1238">
                  <c:v>2.1096000000000001E-6</c:v>
                </c:pt>
                <c:pt idx="1239">
                  <c:v>2.1233000000000001E-6</c:v>
                </c:pt>
                <c:pt idx="1240">
                  <c:v>2.0685000000000002E-6</c:v>
                </c:pt>
                <c:pt idx="1241">
                  <c:v>2.0822000000000002E-6</c:v>
                </c:pt>
                <c:pt idx="1242">
                  <c:v>2.1096000000000001E-6</c:v>
                </c:pt>
                <c:pt idx="1243">
                  <c:v>2.137E-6</c:v>
                </c:pt>
                <c:pt idx="1244">
                  <c:v>2.137E-6</c:v>
                </c:pt>
                <c:pt idx="1245">
                  <c:v>2.1096000000000001E-6</c:v>
                </c:pt>
                <c:pt idx="1246">
                  <c:v>2.1096000000000001E-6</c:v>
                </c:pt>
                <c:pt idx="1247">
                  <c:v>2.0959000000000001E-6</c:v>
                </c:pt>
                <c:pt idx="1248">
                  <c:v>2.137E-6</c:v>
                </c:pt>
                <c:pt idx="1249">
                  <c:v>2.0685000000000002E-6</c:v>
                </c:pt>
                <c:pt idx="1250">
                  <c:v>2.0959000000000001E-6</c:v>
                </c:pt>
                <c:pt idx="1251">
                  <c:v>2.1917999999999999E-6</c:v>
                </c:pt>
                <c:pt idx="1252">
                  <c:v>2.1096000000000001E-6</c:v>
                </c:pt>
                <c:pt idx="1253">
                  <c:v>2.137E-6</c:v>
                </c:pt>
                <c:pt idx="1254">
                  <c:v>2.1233000000000001E-6</c:v>
                </c:pt>
                <c:pt idx="1255">
                  <c:v>2.137E-6</c:v>
                </c:pt>
                <c:pt idx="1256">
                  <c:v>2.1507E-6</c:v>
                </c:pt>
                <c:pt idx="1257">
                  <c:v>2.1096000000000001E-6</c:v>
                </c:pt>
                <c:pt idx="1258">
                  <c:v>2.0959000000000001E-6</c:v>
                </c:pt>
                <c:pt idx="1259">
                  <c:v>2.137E-6</c:v>
                </c:pt>
                <c:pt idx="1260">
                  <c:v>2.1644E-6</c:v>
                </c:pt>
                <c:pt idx="1261">
                  <c:v>2.1917999999999999E-6</c:v>
                </c:pt>
                <c:pt idx="1262">
                  <c:v>2.1233000000000001E-6</c:v>
                </c:pt>
                <c:pt idx="1263">
                  <c:v>2.0685000000000002E-6</c:v>
                </c:pt>
                <c:pt idx="1264">
                  <c:v>2.1233000000000001E-6</c:v>
                </c:pt>
                <c:pt idx="1265">
                  <c:v>2.137E-6</c:v>
                </c:pt>
                <c:pt idx="1266">
                  <c:v>2.137E-6</c:v>
                </c:pt>
                <c:pt idx="1267">
                  <c:v>2.137E-6</c:v>
                </c:pt>
                <c:pt idx="1268">
                  <c:v>2.1096000000000001E-6</c:v>
                </c:pt>
                <c:pt idx="1269">
                  <c:v>2.1233000000000001E-6</c:v>
                </c:pt>
                <c:pt idx="1270">
                  <c:v>2.1233000000000001E-6</c:v>
                </c:pt>
                <c:pt idx="1271">
                  <c:v>2.1233000000000001E-6</c:v>
                </c:pt>
                <c:pt idx="1272">
                  <c:v>2.1644E-6</c:v>
                </c:pt>
                <c:pt idx="1273">
                  <c:v>2.1507E-6</c:v>
                </c:pt>
                <c:pt idx="1274">
                  <c:v>2.2054999999999999E-6</c:v>
                </c:pt>
                <c:pt idx="1275">
                  <c:v>2.137E-6</c:v>
                </c:pt>
                <c:pt idx="1276">
                  <c:v>2.1507E-6</c:v>
                </c:pt>
                <c:pt idx="1277">
                  <c:v>2.137E-6</c:v>
                </c:pt>
                <c:pt idx="1278">
                  <c:v>2.1644E-6</c:v>
                </c:pt>
                <c:pt idx="1279">
                  <c:v>2.1644E-6</c:v>
                </c:pt>
                <c:pt idx="1280">
                  <c:v>2.137E-6</c:v>
                </c:pt>
                <c:pt idx="1281">
                  <c:v>2.1780999999999999E-6</c:v>
                </c:pt>
                <c:pt idx="1282">
                  <c:v>2.1780999999999999E-6</c:v>
                </c:pt>
                <c:pt idx="1283">
                  <c:v>2.1507E-6</c:v>
                </c:pt>
                <c:pt idx="1284">
                  <c:v>2.137E-6</c:v>
                </c:pt>
                <c:pt idx="1285">
                  <c:v>2.1644E-6</c:v>
                </c:pt>
                <c:pt idx="1286">
                  <c:v>2.1233000000000001E-6</c:v>
                </c:pt>
                <c:pt idx="1287">
                  <c:v>2.1096000000000001E-6</c:v>
                </c:pt>
                <c:pt idx="1288">
                  <c:v>2.1780999999999999E-6</c:v>
                </c:pt>
                <c:pt idx="1289">
                  <c:v>2.1780999999999999E-6</c:v>
                </c:pt>
                <c:pt idx="1290">
                  <c:v>2.1233000000000001E-6</c:v>
                </c:pt>
                <c:pt idx="1291">
                  <c:v>2.1233000000000001E-6</c:v>
                </c:pt>
                <c:pt idx="1292">
                  <c:v>2.1780999999999999E-6</c:v>
                </c:pt>
                <c:pt idx="1293">
                  <c:v>2.1780999999999999E-6</c:v>
                </c:pt>
                <c:pt idx="1294">
                  <c:v>2.0547999999999998E-6</c:v>
                </c:pt>
                <c:pt idx="1295">
                  <c:v>2.137E-6</c:v>
                </c:pt>
                <c:pt idx="1296">
                  <c:v>2.1507E-6</c:v>
                </c:pt>
                <c:pt idx="1297">
                  <c:v>2.1780999999999999E-6</c:v>
                </c:pt>
                <c:pt idx="1298">
                  <c:v>2.1780999999999999E-6</c:v>
                </c:pt>
                <c:pt idx="1299">
                  <c:v>2.1780999999999999E-6</c:v>
                </c:pt>
                <c:pt idx="1300">
                  <c:v>2.1644E-6</c:v>
                </c:pt>
                <c:pt idx="1301">
                  <c:v>2.1507E-6</c:v>
                </c:pt>
                <c:pt idx="1302">
                  <c:v>2.1917999999999999E-6</c:v>
                </c:pt>
                <c:pt idx="1303">
                  <c:v>2.1644E-6</c:v>
                </c:pt>
                <c:pt idx="1304">
                  <c:v>2.2054999999999999E-6</c:v>
                </c:pt>
                <c:pt idx="1305">
                  <c:v>2.1644E-6</c:v>
                </c:pt>
                <c:pt idx="1306">
                  <c:v>2.1780999999999999E-6</c:v>
                </c:pt>
                <c:pt idx="1307">
                  <c:v>2.1644E-6</c:v>
                </c:pt>
                <c:pt idx="1308">
                  <c:v>2.1780999999999999E-6</c:v>
                </c:pt>
                <c:pt idx="1309">
                  <c:v>2.1780999999999999E-6</c:v>
                </c:pt>
                <c:pt idx="1310">
                  <c:v>2.1780999999999999E-6</c:v>
                </c:pt>
                <c:pt idx="1311">
                  <c:v>2.137E-6</c:v>
                </c:pt>
                <c:pt idx="1312">
                  <c:v>2.1644E-6</c:v>
                </c:pt>
                <c:pt idx="1313">
                  <c:v>2.1917999999999999E-6</c:v>
                </c:pt>
                <c:pt idx="1314">
                  <c:v>2.1233000000000001E-6</c:v>
                </c:pt>
                <c:pt idx="1315">
                  <c:v>2.1644E-6</c:v>
                </c:pt>
                <c:pt idx="1316">
                  <c:v>2.2054999999999999E-6</c:v>
                </c:pt>
                <c:pt idx="1317">
                  <c:v>2.1780999999999999E-6</c:v>
                </c:pt>
                <c:pt idx="1318">
                  <c:v>2.1644E-6</c:v>
                </c:pt>
                <c:pt idx="1319">
                  <c:v>2.1507E-6</c:v>
                </c:pt>
                <c:pt idx="1320">
                  <c:v>2.1507E-6</c:v>
                </c:pt>
                <c:pt idx="1321">
                  <c:v>2.2054999999999999E-6</c:v>
                </c:pt>
                <c:pt idx="1322">
                  <c:v>2.1644E-6</c:v>
                </c:pt>
                <c:pt idx="1323">
                  <c:v>2.1644E-6</c:v>
                </c:pt>
                <c:pt idx="1324">
                  <c:v>2.1644E-6</c:v>
                </c:pt>
                <c:pt idx="1325">
                  <c:v>2.1917999999999999E-6</c:v>
                </c:pt>
                <c:pt idx="1326">
                  <c:v>2.2054999999999999E-6</c:v>
                </c:pt>
                <c:pt idx="1327">
                  <c:v>2.1780999999999999E-6</c:v>
                </c:pt>
                <c:pt idx="1328">
                  <c:v>2.1780999999999999E-6</c:v>
                </c:pt>
                <c:pt idx="1329">
                  <c:v>2.1644E-6</c:v>
                </c:pt>
                <c:pt idx="1330">
                  <c:v>2.1644E-6</c:v>
                </c:pt>
                <c:pt idx="1331">
                  <c:v>2.137E-6</c:v>
                </c:pt>
                <c:pt idx="1332">
                  <c:v>2.2054999999999999E-6</c:v>
                </c:pt>
                <c:pt idx="1333">
                  <c:v>2.1644E-6</c:v>
                </c:pt>
                <c:pt idx="1334">
                  <c:v>2.1780999999999999E-6</c:v>
                </c:pt>
                <c:pt idx="1335">
                  <c:v>2.1917999999999999E-6</c:v>
                </c:pt>
                <c:pt idx="1336">
                  <c:v>2.1507E-6</c:v>
                </c:pt>
                <c:pt idx="1337">
                  <c:v>2.1644E-6</c:v>
                </c:pt>
                <c:pt idx="1338">
                  <c:v>2.2191999999999999E-6</c:v>
                </c:pt>
                <c:pt idx="1339">
                  <c:v>2.1780999999999999E-6</c:v>
                </c:pt>
                <c:pt idx="1340">
                  <c:v>2.1780999999999999E-6</c:v>
                </c:pt>
                <c:pt idx="1341">
                  <c:v>2.2328999999999998E-6</c:v>
                </c:pt>
                <c:pt idx="1342">
                  <c:v>2.1917999999999999E-6</c:v>
                </c:pt>
                <c:pt idx="1343">
                  <c:v>2.1780999999999999E-6</c:v>
                </c:pt>
                <c:pt idx="1344">
                  <c:v>2.2191999999999999E-6</c:v>
                </c:pt>
                <c:pt idx="1345">
                  <c:v>2.2054999999999999E-6</c:v>
                </c:pt>
                <c:pt idx="1346">
                  <c:v>2.1780999999999999E-6</c:v>
                </c:pt>
                <c:pt idx="1347">
                  <c:v>2.1917999999999999E-6</c:v>
                </c:pt>
                <c:pt idx="1348">
                  <c:v>2.1644E-6</c:v>
                </c:pt>
                <c:pt idx="1349">
                  <c:v>2.1780999999999999E-6</c:v>
                </c:pt>
                <c:pt idx="1350">
                  <c:v>2.1780999999999999E-6</c:v>
                </c:pt>
                <c:pt idx="1351">
                  <c:v>2.2191999999999999E-6</c:v>
                </c:pt>
                <c:pt idx="1352">
                  <c:v>2.2054999999999999E-6</c:v>
                </c:pt>
                <c:pt idx="1353">
                  <c:v>2.2191999999999999E-6</c:v>
                </c:pt>
                <c:pt idx="1354">
                  <c:v>2.137E-6</c:v>
                </c:pt>
                <c:pt idx="1355">
                  <c:v>2.2054999999999999E-6</c:v>
                </c:pt>
                <c:pt idx="1356">
                  <c:v>2.1917999999999999E-6</c:v>
                </c:pt>
                <c:pt idx="1357">
                  <c:v>2.1780999999999999E-6</c:v>
                </c:pt>
                <c:pt idx="1358">
                  <c:v>2.2191999999999999E-6</c:v>
                </c:pt>
                <c:pt idx="1359">
                  <c:v>2.1644E-6</c:v>
                </c:pt>
                <c:pt idx="1360">
                  <c:v>2.1780999999999999E-6</c:v>
                </c:pt>
                <c:pt idx="1361">
                  <c:v>2.2054999999999999E-6</c:v>
                </c:pt>
                <c:pt idx="1362">
                  <c:v>2.1917999999999999E-6</c:v>
                </c:pt>
                <c:pt idx="1363">
                  <c:v>2.2328999999999998E-6</c:v>
                </c:pt>
                <c:pt idx="1364">
                  <c:v>2.1917999999999999E-6</c:v>
                </c:pt>
                <c:pt idx="1365">
                  <c:v>2.1917999999999999E-6</c:v>
                </c:pt>
                <c:pt idx="1366">
                  <c:v>2.2191999999999999E-6</c:v>
                </c:pt>
                <c:pt idx="1367">
                  <c:v>2.2191999999999999E-6</c:v>
                </c:pt>
                <c:pt idx="1368">
                  <c:v>2.2328999999999998E-6</c:v>
                </c:pt>
                <c:pt idx="1369">
                  <c:v>2.2328999999999998E-6</c:v>
                </c:pt>
                <c:pt idx="1370">
                  <c:v>2.2054999999999999E-6</c:v>
                </c:pt>
                <c:pt idx="1371">
                  <c:v>2.2054999999999999E-6</c:v>
                </c:pt>
                <c:pt idx="1372">
                  <c:v>2.2054999999999999E-6</c:v>
                </c:pt>
                <c:pt idx="1373">
                  <c:v>2.2191999999999999E-6</c:v>
                </c:pt>
                <c:pt idx="1374">
                  <c:v>2.2191999999999999E-6</c:v>
                </c:pt>
                <c:pt idx="1375">
                  <c:v>2.2191999999999999E-6</c:v>
                </c:pt>
                <c:pt idx="1376">
                  <c:v>2.2054999999999999E-6</c:v>
                </c:pt>
                <c:pt idx="1377">
                  <c:v>2.2328999999999998E-6</c:v>
                </c:pt>
                <c:pt idx="1378">
                  <c:v>2.2191999999999999E-6</c:v>
                </c:pt>
                <c:pt idx="1379">
                  <c:v>2.2191999999999999E-6</c:v>
                </c:pt>
                <c:pt idx="1380">
                  <c:v>2.2191999999999999E-6</c:v>
                </c:pt>
                <c:pt idx="1381">
                  <c:v>2.2054999999999999E-6</c:v>
                </c:pt>
                <c:pt idx="1382">
                  <c:v>2.2328999999999998E-6</c:v>
                </c:pt>
                <c:pt idx="1383">
                  <c:v>2.2328999999999998E-6</c:v>
                </c:pt>
                <c:pt idx="1384">
                  <c:v>2.2465999999999998E-6</c:v>
                </c:pt>
                <c:pt idx="1385">
                  <c:v>2.2191999999999999E-6</c:v>
                </c:pt>
                <c:pt idx="1386">
                  <c:v>2.2191999999999999E-6</c:v>
                </c:pt>
                <c:pt idx="1387">
                  <c:v>2.2054999999999999E-6</c:v>
                </c:pt>
                <c:pt idx="1388">
                  <c:v>2.2465999999999998E-6</c:v>
                </c:pt>
                <c:pt idx="1389">
                  <c:v>2.2603000000000002E-6</c:v>
                </c:pt>
                <c:pt idx="1390">
                  <c:v>2.2328999999999998E-6</c:v>
                </c:pt>
                <c:pt idx="1391">
                  <c:v>2.2191999999999999E-6</c:v>
                </c:pt>
                <c:pt idx="1392">
                  <c:v>2.2328999999999998E-6</c:v>
                </c:pt>
                <c:pt idx="1393">
                  <c:v>2.2054999999999999E-6</c:v>
                </c:pt>
                <c:pt idx="1394">
                  <c:v>2.2328999999999998E-6</c:v>
                </c:pt>
                <c:pt idx="1395">
                  <c:v>2.2328999999999998E-6</c:v>
                </c:pt>
                <c:pt idx="1396">
                  <c:v>2.2465999999999998E-6</c:v>
                </c:pt>
                <c:pt idx="1397">
                  <c:v>2.2328999999999998E-6</c:v>
                </c:pt>
                <c:pt idx="1398">
                  <c:v>2.2465999999999998E-6</c:v>
                </c:pt>
                <c:pt idx="1399">
                  <c:v>2.2603000000000002E-6</c:v>
                </c:pt>
                <c:pt idx="1400">
                  <c:v>2.2328999999999998E-6</c:v>
                </c:pt>
                <c:pt idx="1401">
                  <c:v>2.2328999999999998E-6</c:v>
                </c:pt>
                <c:pt idx="1402">
                  <c:v>2.2191999999999999E-6</c:v>
                </c:pt>
                <c:pt idx="1403">
                  <c:v>2.2328999999999998E-6</c:v>
                </c:pt>
                <c:pt idx="1404">
                  <c:v>2.2328999999999998E-6</c:v>
                </c:pt>
                <c:pt idx="1405">
                  <c:v>2.2465999999999998E-6</c:v>
                </c:pt>
                <c:pt idx="1406">
                  <c:v>2.2603000000000002E-6</c:v>
                </c:pt>
                <c:pt idx="1407">
                  <c:v>2.2740000000000002E-6</c:v>
                </c:pt>
                <c:pt idx="1408">
                  <c:v>2.2740000000000002E-6</c:v>
                </c:pt>
                <c:pt idx="1409">
                  <c:v>2.2465999999999998E-6</c:v>
                </c:pt>
                <c:pt idx="1410">
                  <c:v>2.2603000000000002E-6</c:v>
                </c:pt>
                <c:pt idx="1411">
                  <c:v>2.2328999999999998E-6</c:v>
                </c:pt>
                <c:pt idx="1412">
                  <c:v>2.2465999999999998E-6</c:v>
                </c:pt>
                <c:pt idx="1413">
                  <c:v>2.2465999999999998E-6</c:v>
                </c:pt>
                <c:pt idx="1414">
                  <c:v>2.2328999999999998E-6</c:v>
                </c:pt>
                <c:pt idx="1415">
                  <c:v>2.2465999999999998E-6</c:v>
                </c:pt>
                <c:pt idx="1416">
                  <c:v>2.2740000000000002E-6</c:v>
                </c:pt>
                <c:pt idx="1417">
                  <c:v>2.2328999999999998E-6</c:v>
                </c:pt>
                <c:pt idx="1418">
                  <c:v>2.2465999999999998E-6</c:v>
                </c:pt>
                <c:pt idx="1419">
                  <c:v>2.2328999999999998E-6</c:v>
                </c:pt>
                <c:pt idx="1420">
                  <c:v>2.2603000000000002E-6</c:v>
                </c:pt>
                <c:pt idx="1421">
                  <c:v>2.2603000000000002E-6</c:v>
                </c:pt>
                <c:pt idx="1422">
                  <c:v>2.2603000000000002E-6</c:v>
                </c:pt>
                <c:pt idx="1423">
                  <c:v>2.2328999999999998E-6</c:v>
                </c:pt>
                <c:pt idx="1424">
                  <c:v>2.2603000000000002E-6</c:v>
                </c:pt>
                <c:pt idx="1425">
                  <c:v>2.2603000000000002E-6</c:v>
                </c:pt>
                <c:pt idx="1426">
                  <c:v>2.2603000000000002E-6</c:v>
                </c:pt>
                <c:pt idx="1427">
                  <c:v>2.2603000000000002E-6</c:v>
                </c:pt>
                <c:pt idx="1428">
                  <c:v>2.2740000000000002E-6</c:v>
                </c:pt>
                <c:pt idx="1429">
                  <c:v>2.2603000000000002E-6</c:v>
                </c:pt>
                <c:pt idx="1430">
                  <c:v>2.2603000000000002E-6</c:v>
                </c:pt>
                <c:pt idx="1431">
                  <c:v>2.2740000000000002E-6</c:v>
                </c:pt>
                <c:pt idx="1432">
                  <c:v>2.2465999999999998E-6</c:v>
                </c:pt>
                <c:pt idx="1433">
                  <c:v>2.2603000000000002E-6</c:v>
                </c:pt>
                <c:pt idx="1434">
                  <c:v>2.2465999999999998E-6</c:v>
                </c:pt>
                <c:pt idx="1435">
                  <c:v>2.2740000000000002E-6</c:v>
                </c:pt>
                <c:pt idx="1436">
                  <c:v>2.2603000000000002E-6</c:v>
                </c:pt>
                <c:pt idx="1437">
                  <c:v>2.2740000000000002E-6</c:v>
                </c:pt>
                <c:pt idx="1438">
                  <c:v>2.2465999999999998E-6</c:v>
                </c:pt>
                <c:pt idx="1439">
                  <c:v>2.2740000000000002E-6</c:v>
                </c:pt>
                <c:pt idx="1440">
                  <c:v>2.3014000000000001E-6</c:v>
                </c:pt>
                <c:pt idx="1441">
                  <c:v>2.3014000000000001E-6</c:v>
                </c:pt>
                <c:pt idx="1442">
                  <c:v>2.2740000000000002E-6</c:v>
                </c:pt>
                <c:pt idx="1443">
                  <c:v>2.3014000000000001E-6</c:v>
                </c:pt>
                <c:pt idx="1444">
                  <c:v>2.2603000000000002E-6</c:v>
                </c:pt>
                <c:pt idx="1445">
                  <c:v>2.2465999999999998E-6</c:v>
                </c:pt>
                <c:pt idx="1446">
                  <c:v>2.2603000000000002E-6</c:v>
                </c:pt>
                <c:pt idx="1447">
                  <c:v>2.3014000000000001E-6</c:v>
                </c:pt>
                <c:pt idx="1448">
                  <c:v>2.2740000000000002E-6</c:v>
                </c:pt>
                <c:pt idx="1449">
                  <c:v>2.2877000000000001E-6</c:v>
                </c:pt>
                <c:pt idx="1450">
                  <c:v>2.3014000000000001E-6</c:v>
                </c:pt>
                <c:pt idx="1451">
                  <c:v>2.2877000000000001E-6</c:v>
                </c:pt>
                <c:pt idx="1452">
                  <c:v>2.3014000000000001E-6</c:v>
                </c:pt>
                <c:pt idx="1453">
                  <c:v>2.2603000000000002E-6</c:v>
                </c:pt>
                <c:pt idx="1454">
                  <c:v>2.2877000000000001E-6</c:v>
                </c:pt>
                <c:pt idx="1455">
                  <c:v>2.3014000000000001E-6</c:v>
                </c:pt>
                <c:pt idx="1456">
                  <c:v>2.3014000000000001E-6</c:v>
                </c:pt>
                <c:pt idx="1457">
                  <c:v>2.2877000000000001E-6</c:v>
                </c:pt>
                <c:pt idx="1458">
                  <c:v>2.2603000000000002E-6</c:v>
                </c:pt>
                <c:pt idx="1459">
                  <c:v>2.2603000000000002E-6</c:v>
                </c:pt>
                <c:pt idx="1460">
                  <c:v>2.2740000000000002E-6</c:v>
                </c:pt>
                <c:pt idx="1461">
                  <c:v>2.2740000000000002E-6</c:v>
                </c:pt>
                <c:pt idx="1462">
                  <c:v>2.2877000000000001E-6</c:v>
                </c:pt>
                <c:pt idx="1463">
                  <c:v>2.2877000000000001E-6</c:v>
                </c:pt>
                <c:pt idx="1464">
                  <c:v>2.2877000000000001E-6</c:v>
                </c:pt>
                <c:pt idx="1465">
                  <c:v>2.2740000000000002E-6</c:v>
                </c:pt>
                <c:pt idx="1466">
                  <c:v>2.2740000000000002E-6</c:v>
                </c:pt>
                <c:pt idx="1467">
                  <c:v>2.2740000000000002E-6</c:v>
                </c:pt>
                <c:pt idx="1468">
                  <c:v>2.2877000000000001E-6</c:v>
                </c:pt>
                <c:pt idx="1469">
                  <c:v>2.2603000000000002E-6</c:v>
                </c:pt>
                <c:pt idx="1470">
                  <c:v>2.2877000000000001E-6</c:v>
                </c:pt>
                <c:pt idx="1471">
                  <c:v>2.2740000000000002E-6</c:v>
                </c:pt>
                <c:pt idx="1472">
                  <c:v>2.2465999999999998E-6</c:v>
                </c:pt>
                <c:pt idx="1473">
                  <c:v>2.3288E-6</c:v>
                </c:pt>
                <c:pt idx="1474">
                  <c:v>2.3151000000000001E-6</c:v>
                </c:pt>
                <c:pt idx="1475">
                  <c:v>2.2740000000000002E-6</c:v>
                </c:pt>
                <c:pt idx="1476">
                  <c:v>2.2877000000000001E-6</c:v>
                </c:pt>
                <c:pt idx="1477">
                  <c:v>2.3014000000000001E-6</c:v>
                </c:pt>
                <c:pt idx="1478">
                  <c:v>2.3151000000000001E-6</c:v>
                </c:pt>
                <c:pt idx="1479">
                  <c:v>2.2877000000000001E-6</c:v>
                </c:pt>
                <c:pt idx="1480">
                  <c:v>2.2740000000000002E-6</c:v>
                </c:pt>
                <c:pt idx="1481">
                  <c:v>2.3151000000000001E-6</c:v>
                </c:pt>
                <c:pt idx="1482">
                  <c:v>2.2877000000000001E-6</c:v>
                </c:pt>
                <c:pt idx="1483">
                  <c:v>2.2740000000000002E-6</c:v>
                </c:pt>
                <c:pt idx="1484">
                  <c:v>2.3288E-6</c:v>
                </c:pt>
                <c:pt idx="1485">
                  <c:v>2.3014000000000001E-6</c:v>
                </c:pt>
                <c:pt idx="1486">
                  <c:v>2.3151000000000001E-6</c:v>
                </c:pt>
                <c:pt idx="1487">
                  <c:v>2.3151000000000001E-6</c:v>
                </c:pt>
                <c:pt idx="1488">
                  <c:v>2.3151000000000001E-6</c:v>
                </c:pt>
                <c:pt idx="1489">
                  <c:v>2.2603000000000002E-6</c:v>
                </c:pt>
                <c:pt idx="1490">
                  <c:v>2.3151000000000001E-6</c:v>
                </c:pt>
                <c:pt idx="1491">
                  <c:v>2.3288E-6</c:v>
                </c:pt>
                <c:pt idx="1492">
                  <c:v>2.3288E-6</c:v>
                </c:pt>
                <c:pt idx="1493">
                  <c:v>2.3151000000000001E-6</c:v>
                </c:pt>
                <c:pt idx="1494">
                  <c:v>2.3151000000000001E-6</c:v>
                </c:pt>
                <c:pt idx="1495">
                  <c:v>2.2740000000000002E-6</c:v>
                </c:pt>
                <c:pt idx="1496">
                  <c:v>2.3562E-6</c:v>
                </c:pt>
                <c:pt idx="1497">
                  <c:v>2.2877000000000001E-6</c:v>
                </c:pt>
                <c:pt idx="1498">
                  <c:v>2.3151000000000001E-6</c:v>
                </c:pt>
                <c:pt idx="1499">
                  <c:v>2.3014000000000001E-6</c:v>
                </c:pt>
                <c:pt idx="1500">
                  <c:v>2.2877000000000001E-6</c:v>
                </c:pt>
                <c:pt idx="1501">
                  <c:v>2.3151000000000001E-6</c:v>
                </c:pt>
                <c:pt idx="1502">
                  <c:v>2.3014000000000001E-6</c:v>
                </c:pt>
                <c:pt idx="1503">
                  <c:v>2.3288E-6</c:v>
                </c:pt>
                <c:pt idx="1504">
                  <c:v>2.3288E-6</c:v>
                </c:pt>
                <c:pt idx="1505">
                  <c:v>2.2877000000000001E-6</c:v>
                </c:pt>
                <c:pt idx="1506">
                  <c:v>2.3425E-6</c:v>
                </c:pt>
                <c:pt idx="1507">
                  <c:v>2.3288E-6</c:v>
                </c:pt>
                <c:pt idx="1508">
                  <c:v>2.3151000000000001E-6</c:v>
                </c:pt>
                <c:pt idx="1509">
                  <c:v>2.3151000000000001E-6</c:v>
                </c:pt>
                <c:pt idx="1510">
                  <c:v>2.3288E-6</c:v>
                </c:pt>
                <c:pt idx="1511">
                  <c:v>2.3425E-6</c:v>
                </c:pt>
                <c:pt idx="1512">
                  <c:v>2.3014000000000001E-6</c:v>
                </c:pt>
                <c:pt idx="1513">
                  <c:v>2.3562E-6</c:v>
                </c:pt>
                <c:pt idx="1514">
                  <c:v>2.3151000000000001E-6</c:v>
                </c:pt>
                <c:pt idx="1515">
                  <c:v>2.3151000000000001E-6</c:v>
                </c:pt>
                <c:pt idx="1516">
                  <c:v>2.3151000000000001E-6</c:v>
                </c:pt>
                <c:pt idx="1517">
                  <c:v>2.3562E-6</c:v>
                </c:pt>
                <c:pt idx="1518">
                  <c:v>2.3151000000000001E-6</c:v>
                </c:pt>
                <c:pt idx="1519">
                  <c:v>2.3699E-6</c:v>
                </c:pt>
                <c:pt idx="1520">
                  <c:v>2.3562E-6</c:v>
                </c:pt>
                <c:pt idx="1521">
                  <c:v>2.3151000000000001E-6</c:v>
                </c:pt>
                <c:pt idx="1522">
                  <c:v>2.3699E-6</c:v>
                </c:pt>
                <c:pt idx="1523">
                  <c:v>2.3699E-6</c:v>
                </c:pt>
                <c:pt idx="1524">
                  <c:v>2.3562E-6</c:v>
                </c:pt>
                <c:pt idx="1525">
                  <c:v>2.3425E-6</c:v>
                </c:pt>
                <c:pt idx="1526">
                  <c:v>2.3562E-6</c:v>
                </c:pt>
                <c:pt idx="1527">
                  <c:v>2.3835999999999999E-6</c:v>
                </c:pt>
                <c:pt idx="1528">
                  <c:v>2.3562E-6</c:v>
                </c:pt>
                <c:pt idx="1529">
                  <c:v>2.3151000000000001E-6</c:v>
                </c:pt>
                <c:pt idx="1530">
                  <c:v>2.2054999999999999E-6</c:v>
                </c:pt>
                <c:pt idx="1531">
                  <c:v>2.3562E-6</c:v>
                </c:pt>
                <c:pt idx="1532">
                  <c:v>2.3288E-6</c:v>
                </c:pt>
                <c:pt idx="1533">
                  <c:v>2.3835999999999999E-6</c:v>
                </c:pt>
                <c:pt idx="1534">
                  <c:v>2.2740000000000002E-6</c:v>
                </c:pt>
                <c:pt idx="1535">
                  <c:v>2.3562E-6</c:v>
                </c:pt>
                <c:pt idx="1536">
                  <c:v>2.3562E-6</c:v>
                </c:pt>
                <c:pt idx="1537">
                  <c:v>2.3425E-6</c:v>
                </c:pt>
                <c:pt idx="1538">
                  <c:v>2.2740000000000002E-6</c:v>
                </c:pt>
                <c:pt idx="1539">
                  <c:v>2.3562E-6</c:v>
                </c:pt>
                <c:pt idx="1540">
                  <c:v>2.3699E-6</c:v>
                </c:pt>
                <c:pt idx="1541">
                  <c:v>2.3699E-6</c:v>
                </c:pt>
                <c:pt idx="1542">
                  <c:v>2.3151000000000001E-6</c:v>
                </c:pt>
                <c:pt idx="1543">
                  <c:v>2.3562E-6</c:v>
                </c:pt>
                <c:pt idx="1544">
                  <c:v>2.3425E-6</c:v>
                </c:pt>
                <c:pt idx="1545">
                  <c:v>2.3151000000000001E-6</c:v>
                </c:pt>
                <c:pt idx="1546">
                  <c:v>2.3562E-6</c:v>
                </c:pt>
                <c:pt idx="1547">
                  <c:v>2.3288E-6</c:v>
                </c:pt>
                <c:pt idx="1548">
                  <c:v>2.2877000000000001E-6</c:v>
                </c:pt>
                <c:pt idx="1549">
                  <c:v>2.3699E-6</c:v>
                </c:pt>
                <c:pt idx="1550">
                  <c:v>2.3151000000000001E-6</c:v>
                </c:pt>
                <c:pt idx="1551">
                  <c:v>2.2877000000000001E-6</c:v>
                </c:pt>
                <c:pt idx="1552">
                  <c:v>2.3425E-6</c:v>
                </c:pt>
                <c:pt idx="1553">
                  <c:v>2.3288E-6</c:v>
                </c:pt>
                <c:pt idx="1554">
                  <c:v>2.3014000000000001E-6</c:v>
                </c:pt>
                <c:pt idx="1555">
                  <c:v>2.3288E-6</c:v>
                </c:pt>
                <c:pt idx="1556">
                  <c:v>2.3425E-6</c:v>
                </c:pt>
                <c:pt idx="1557">
                  <c:v>2.3151000000000001E-6</c:v>
                </c:pt>
                <c:pt idx="1558">
                  <c:v>2.3151000000000001E-6</c:v>
                </c:pt>
                <c:pt idx="1559">
                  <c:v>2.3562E-6</c:v>
                </c:pt>
                <c:pt idx="1560">
                  <c:v>2.3562E-6</c:v>
                </c:pt>
                <c:pt idx="1561">
                  <c:v>2.3014000000000001E-6</c:v>
                </c:pt>
                <c:pt idx="1562">
                  <c:v>2.3972999999999999E-6</c:v>
                </c:pt>
                <c:pt idx="1563">
                  <c:v>2.4109999999999999E-6</c:v>
                </c:pt>
                <c:pt idx="1564">
                  <c:v>2.3562E-6</c:v>
                </c:pt>
                <c:pt idx="1565">
                  <c:v>2.3562E-6</c:v>
                </c:pt>
                <c:pt idx="1566">
                  <c:v>2.3835999999999999E-6</c:v>
                </c:pt>
                <c:pt idx="1567">
                  <c:v>2.3562E-6</c:v>
                </c:pt>
                <c:pt idx="1568">
                  <c:v>2.3288E-6</c:v>
                </c:pt>
                <c:pt idx="1569">
                  <c:v>2.4109999999999999E-6</c:v>
                </c:pt>
                <c:pt idx="1570">
                  <c:v>2.3972999999999999E-6</c:v>
                </c:pt>
                <c:pt idx="1571">
                  <c:v>2.3972999999999999E-6</c:v>
                </c:pt>
                <c:pt idx="1572">
                  <c:v>2.4109999999999999E-6</c:v>
                </c:pt>
                <c:pt idx="1573">
                  <c:v>2.3425E-6</c:v>
                </c:pt>
                <c:pt idx="1574">
                  <c:v>2.3425E-6</c:v>
                </c:pt>
                <c:pt idx="1575">
                  <c:v>2.3425E-6</c:v>
                </c:pt>
                <c:pt idx="1576">
                  <c:v>2.3562E-6</c:v>
                </c:pt>
                <c:pt idx="1577">
                  <c:v>2.3151000000000001E-6</c:v>
                </c:pt>
                <c:pt idx="1578">
                  <c:v>2.2877000000000001E-6</c:v>
                </c:pt>
                <c:pt idx="1579">
                  <c:v>2.3972999999999999E-6</c:v>
                </c:pt>
                <c:pt idx="1580">
                  <c:v>2.3972999999999999E-6</c:v>
                </c:pt>
                <c:pt idx="1581">
                  <c:v>2.3562E-6</c:v>
                </c:pt>
                <c:pt idx="1582">
                  <c:v>2.2191999999999999E-6</c:v>
                </c:pt>
                <c:pt idx="1583">
                  <c:v>2.3972999999999999E-6</c:v>
                </c:pt>
                <c:pt idx="1584">
                  <c:v>2.2740000000000002E-6</c:v>
                </c:pt>
                <c:pt idx="1585">
                  <c:v>2.4521000000000002E-6</c:v>
                </c:pt>
                <c:pt idx="1586">
                  <c:v>2.4246999999999998E-6</c:v>
                </c:pt>
                <c:pt idx="1587">
                  <c:v>2.4109999999999999E-6</c:v>
                </c:pt>
                <c:pt idx="1588">
                  <c:v>2.3972999999999999E-6</c:v>
                </c:pt>
                <c:pt idx="1589">
                  <c:v>2.3699E-6</c:v>
                </c:pt>
                <c:pt idx="1590">
                  <c:v>2.3972999999999999E-6</c:v>
                </c:pt>
                <c:pt idx="1591">
                  <c:v>2.3972999999999999E-6</c:v>
                </c:pt>
                <c:pt idx="1592">
                  <c:v>2.4109999999999999E-6</c:v>
                </c:pt>
                <c:pt idx="1593">
                  <c:v>2.3014000000000001E-6</c:v>
                </c:pt>
                <c:pt idx="1594">
                  <c:v>2.4795000000000001E-6</c:v>
                </c:pt>
                <c:pt idx="1595">
                  <c:v>2.3699E-6</c:v>
                </c:pt>
                <c:pt idx="1596">
                  <c:v>2.4109999999999999E-6</c:v>
                </c:pt>
                <c:pt idx="1597">
                  <c:v>2.4109999999999999E-6</c:v>
                </c:pt>
                <c:pt idx="1598">
                  <c:v>2.2465999999999998E-6</c:v>
                </c:pt>
                <c:pt idx="1599">
                  <c:v>2.3972999999999999E-6</c:v>
                </c:pt>
                <c:pt idx="1600">
                  <c:v>2.4109999999999999E-6</c:v>
                </c:pt>
                <c:pt idx="1601">
                  <c:v>2.3835999999999999E-6</c:v>
                </c:pt>
                <c:pt idx="1602">
                  <c:v>2.4109999999999999E-6</c:v>
                </c:pt>
                <c:pt idx="1603">
                  <c:v>2.2465999999999998E-6</c:v>
                </c:pt>
                <c:pt idx="1604">
                  <c:v>2.4521000000000002E-6</c:v>
                </c:pt>
                <c:pt idx="1605">
                  <c:v>2.4658000000000002E-6</c:v>
                </c:pt>
                <c:pt idx="1606">
                  <c:v>2.4246999999999998E-6</c:v>
                </c:pt>
                <c:pt idx="1607">
                  <c:v>2.3425E-6</c:v>
                </c:pt>
                <c:pt idx="1608">
                  <c:v>2.2877000000000001E-6</c:v>
                </c:pt>
                <c:pt idx="1609">
                  <c:v>2.4246999999999998E-6</c:v>
                </c:pt>
                <c:pt idx="1610">
                  <c:v>2.3562E-6</c:v>
                </c:pt>
                <c:pt idx="1611">
                  <c:v>2.3835999999999999E-6</c:v>
                </c:pt>
                <c:pt idx="1612">
                  <c:v>2.3835999999999999E-6</c:v>
                </c:pt>
                <c:pt idx="1613">
                  <c:v>2.3972999999999999E-6</c:v>
                </c:pt>
                <c:pt idx="1614">
                  <c:v>2.4383999999999998E-6</c:v>
                </c:pt>
                <c:pt idx="1615">
                  <c:v>2.3835999999999999E-6</c:v>
                </c:pt>
                <c:pt idx="1616">
                  <c:v>2.3562E-6</c:v>
                </c:pt>
                <c:pt idx="1617">
                  <c:v>2.3699E-6</c:v>
                </c:pt>
                <c:pt idx="1618">
                  <c:v>2.3151000000000001E-6</c:v>
                </c:pt>
                <c:pt idx="1619">
                  <c:v>2.4246999999999998E-6</c:v>
                </c:pt>
                <c:pt idx="1620">
                  <c:v>2.4246999999999998E-6</c:v>
                </c:pt>
                <c:pt idx="1621">
                  <c:v>2.3972999999999999E-6</c:v>
                </c:pt>
                <c:pt idx="1622">
                  <c:v>2.3835999999999999E-6</c:v>
                </c:pt>
                <c:pt idx="1623">
                  <c:v>2.3835999999999999E-6</c:v>
                </c:pt>
                <c:pt idx="1624">
                  <c:v>2.3699E-6</c:v>
                </c:pt>
                <c:pt idx="1625">
                  <c:v>2.3972999999999999E-6</c:v>
                </c:pt>
                <c:pt idx="1626">
                  <c:v>2.4109999999999999E-6</c:v>
                </c:pt>
                <c:pt idx="1627">
                  <c:v>2.3972999999999999E-6</c:v>
                </c:pt>
                <c:pt idx="1628">
                  <c:v>2.3972999999999999E-6</c:v>
                </c:pt>
                <c:pt idx="1629">
                  <c:v>2.4109999999999999E-6</c:v>
                </c:pt>
                <c:pt idx="1630">
                  <c:v>2.3835999999999999E-6</c:v>
                </c:pt>
                <c:pt idx="1631">
                  <c:v>2.4109999999999999E-6</c:v>
                </c:pt>
                <c:pt idx="1632">
                  <c:v>2.4383999999999998E-6</c:v>
                </c:pt>
                <c:pt idx="1633">
                  <c:v>2.4109999999999999E-6</c:v>
                </c:pt>
                <c:pt idx="1634">
                  <c:v>2.4109999999999999E-6</c:v>
                </c:pt>
                <c:pt idx="1635">
                  <c:v>2.4109999999999999E-6</c:v>
                </c:pt>
                <c:pt idx="1636">
                  <c:v>2.4383999999999998E-6</c:v>
                </c:pt>
                <c:pt idx="1637">
                  <c:v>2.3699E-6</c:v>
                </c:pt>
                <c:pt idx="1638">
                  <c:v>2.4109999999999999E-6</c:v>
                </c:pt>
                <c:pt idx="1639">
                  <c:v>2.4109999999999999E-6</c:v>
                </c:pt>
                <c:pt idx="1640">
                  <c:v>2.4521000000000002E-6</c:v>
                </c:pt>
                <c:pt idx="1641">
                  <c:v>2.4246999999999998E-6</c:v>
                </c:pt>
                <c:pt idx="1642">
                  <c:v>2.4109999999999999E-6</c:v>
                </c:pt>
                <c:pt idx="1643">
                  <c:v>2.4521000000000002E-6</c:v>
                </c:pt>
                <c:pt idx="1644">
                  <c:v>2.4109999999999999E-6</c:v>
                </c:pt>
                <c:pt idx="1645">
                  <c:v>2.4109999999999999E-6</c:v>
                </c:pt>
                <c:pt idx="1646">
                  <c:v>2.4246999999999998E-6</c:v>
                </c:pt>
                <c:pt idx="1647">
                  <c:v>2.4383999999999998E-6</c:v>
                </c:pt>
                <c:pt idx="1648">
                  <c:v>2.4109999999999999E-6</c:v>
                </c:pt>
                <c:pt idx="1649">
                  <c:v>2.4383999999999998E-6</c:v>
                </c:pt>
                <c:pt idx="1650">
                  <c:v>2.4383999999999998E-6</c:v>
                </c:pt>
                <c:pt idx="1651">
                  <c:v>2.4246999999999998E-6</c:v>
                </c:pt>
                <c:pt idx="1652">
                  <c:v>2.4521000000000002E-6</c:v>
                </c:pt>
                <c:pt idx="1653">
                  <c:v>2.4521000000000002E-6</c:v>
                </c:pt>
                <c:pt idx="1654">
                  <c:v>2.4383999999999998E-6</c:v>
                </c:pt>
                <c:pt idx="1655">
                  <c:v>2.3835999999999999E-6</c:v>
                </c:pt>
                <c:pt idx="1656">
                  <c:v>2.4383999999999998E-6</c:v>
                </c:pt>
                <c:pt idx="1657">
                  <c:v>2.4521000000000002E-6</c:v>
                </c:pt>
                <c:pt idx="1658">
                  <c:v>2.4521000000000002E-6</c:v>
                </c:pt>
                <c:pt idx="1659">
                  <c:v>2.4521000000000002E-6</c:v>
                </c:pt>
                <c:pt idx="1660">
                  <c:v>2.4383999999999998E-6</c:v>
                </c:pt>
                <c:pt idx="1661">
                  <c:v>2.4109999999999999E-6</c:v>
                </c:pt>
                <c:pt idx="1662">
                  <c:v>2.3972999999999999E-6</c:v>
                </c:pt>
                <c:pt idx="1663">
                  <c:v>2.4109999999999999E-6</c:v>
                </c:pt>
                <c:pt idx="1664">
                  <c:v>2.3699E-6</c:v>
                </c:pt>
                <c:pt idx="1665">
                  <c:v>2.4109999999999999E-6</c:v>
                </c:pt>
                <c:pt idx="1666">
                  <c:v>2.4246999999999998E-6</c:v>
                </c:pt>
                <c:pt idx="1667">
                  <c:v>2.4383999999999998E-6</c:v>
                </c:pt>
                <c:pt idx="1668">
                  <c:v>2.4658000000000002E-6</c:v>
                </c:pt>
                <c:pt idx="1669">
                  <c:v>2.4109999999999999E-6</c:v>
                </c:pt>
                <c:pt idx="1670">
                  <c:v>2.4383999999999998E-6</c:v>
                </c:pt>
                <c:pt idx="1671">
                  <c:v>2.4383999999999998E-6</c:v>
                </c:pt>
                <c:pt idx="1672">
                  <c:v>2.4246999999999998E-6</c:v>
                </c:pt>
                <c:pt idx="1673">
                  <c:v>2.4383999999999998E-6</c:v>
                </c:pt>
                <c:pt idx="1674">
                  <c:v>2.3972999999999999E-6</c:v>
                </c:pt>
                <c:pt idx="1675">
                  <c:v>2.4246999999999998E-6</c:v>
                </c:pt>
                <c:pt idx="1676">
                  <c:v>2.4521000000000002E-6</c:v>
                </c:pt>
                <c:pt idx="1677">
                  <c:v>2.4383999999999998E-6</c:v>
                </c:pt>
                <c:pt idx="1678">
                  <c:v>2.4246999999999998E-6</c:v>
                </c:pt>
                <c:pt idx="1679">
                  <c:v>2.5067999999999999E-6</c:v>
                </c:pt>
                <c:pt idx="1680">
                  <c:v>2.3835999999999999E-6</c:v>
                </c:pt>
                <c:pt idx="1681">
                  <c:v>2.4109999999999999E-6</c:v>
                </c:pt>
                <c:pt idx="1682">
                  <c:v>2.4521000000000002E-6</c:v>
                </c:pt>
                <c:pt idx="1683">
                  <c:v>2.4246999999999998E-6</c:v>
                </c:pt>
                <c:pt idx="1684">
                  <c:v>2.4383999999999998E-6</c:v>
                </c:pt>
                <c:pt idx="1685">
                  <c:v>2.3972999999999999E-6</c:v>
                </c:pt>
                <c:pt idx="1686">
                  <c:v>2.4246999999999998E-6</c:v>
                </c:pt>
                <c:pt idx="1687">
                  <c:v>2.4246999999999998E-6</c:v>
                </c:pt>
                <c:pt idx="1688">
                  <c:v>2.4383999999999998E-6</c:v>
                </c:pt>
                <c:pt idx="1689">
                  <c:v>2.4383999999999998E-6</c:v>
                </c:pt>
                <c:pt idx="1690">
                  <c:v>2.4383999999999998E-6</c:v>
                </c:pt>
                <c:pt idx="1691">
                  <c:v>2.4383999999999998E-6</c:v>
                </c:pt>
                <c:pt idx="1692">
                  <c:v>2.4658000000000002E-6</c:v>
                </c:pt>
                <c:pt idx="1693">
                  <c:v>2.4521000000000002E-6</c:v>
                </c:pt>
                <c:pt idx="1694">
                  <c:v>2.4246999999999998E-6</c:v>
                </c:pt>
                <c:pt idx="1695">
                  <c:v>2.4383999999999998E-6</c:v>
                </c:pt>
                <c:pt idx="1696">
                  <c:v>2.4795000000000001E-6</c:v>
                </c:pt>
                <c:pt idx="1697">
                  <c:v>2.4246999999999998E-6</c:v>
                </c:pt>
                <c:pt idx="1698">
                  <c:v>2.3972999999999999E-6</c:v>
                </c:pt>
                <c:pt idx="1699">
                  <c:v>2.4795000000000001E-6</c:v>
                </c:pt>
                <c:pt idx="1700">
                  <c:v>2.3972999999999999E-6</c:v>
                </c:pt>
                <c:pt idx="1701">
                  <c:v>2.4109999999999999E-6</c:v>
                </c:pt>
                <c:pt idx="1702">
                  <c:v>2.5067999999999999E-6</c:v>
                </c:pt>
                <c:pt idx="1703">
                  <c:v>2.4246999999999998E-6</c:v>
                </c:pt>
                <c:pt idx="1704">
                  <c:v>2.4521000000000002E-6</c:v>
                </c:pt>
                <c:pt idx="1705">
                  <c:v>2.4246999999999998E-6</c:v>
                </c:pt>
                <c:pt idx="1706">
                  <c:v>2.4658000000000002E-6</c:v>
                </c:pt>
                <c:pt idx="1707">
                  <c:v>2.4658000000000002E-6</c:v>
                </c:pt>
                <c:pt idx="1708">
                  <c:v>2.4521000000000002E-6</c:v>
                </c:pt>
                <c:pt idx="1709">
                  <c:v>2.4109999999999999E-6</c:v>
                </c:pt>
                <c:pt idx="1710">
                  <c:v>2.4932000000000001E-6</c:v>
                </c:pt>
                <c:pt idx="1711">
                  <c:v>2.4658000000000002E-6</c:v>
                </c:pt>
                <c:pt idx="1712">
                  <c:v>2.4109999999999999E-6</c:v>
                </c:pt>
                <c:pt idx="1713">
                  <c:v>2.4109999999999999E-6</c:v>
                </c:pt>
                <c:pt idx="1714">
                  <c:v>2.4246999999999998E-6</c:v>
                </c:pt>
                <c:pt idx="1715">
                  <c:v>2.4383999999999998E-6</c:v>
                </c:pt>
                <c:pt idx="1716">
                  <c:v>2.4109999999999999E-6</c:v>
                </c:pt>
                <c:pt idx="1717">
                  <c:v>2.4246999999999998E-6</c:v>
                </c:pt>
                <c:pt idx="1718">
                  <c:v>2.3972999999999999E-6</c:v>
                </c:pt>
                <c:pt idx="1719">
                  <c:v>2.3972999999999999E-6</c:v>
                </c:pt>
                <c:pt idx="1720">
                  <c:v>2.4383999999999998E-6</c:v>
                </c:pt>
                <c:pt idx="1721">
                  <c:v>2.4383999999999998E-6</c:v>
                </c:pt>
                <c:pt idx="1722">
                  <c:v>2.4521000000000002E-6</c:v>
                </c:pt>
                <c:pt idx="1723">
                  <c:v>2.4246999999999998E-6</c:v>
                </c:pt>
                <c:pt idx="1724">
                  <c:v>2.4383999999999998E-6</c:v>
                </c:pt>
                <c:pt idx="1725">
                  <c:v>2.4383999999999998E-6</c:v>
                </c:pt>
                <c:pt idx="1726">
                  <c:v>2.4109999999999999E-6</c:v>
                </c:pt>
                <c:pt idx="1727">
                  <c:v>2.5067999999999999E-6</c:v>
                </c:pt>
                <c:pt idx="1728">
                  <c:v>2.4521000000000002E-6</c:v>
                </c:pt>
                <c:pt idx="1729">
                  <c:v>2.4383999999999998E-6</c:v>
                </c:pt>
                <c:pt idx="1730">
                  <c:v>2.4383999999999998E-6</c:v>
                </c:pt>
                <c:pt idx="1731">
                  <c:v>2.4795000000000001E-6</c:v>
                </c:pt>
                <c:pt idx="1732">
                  <c:v>2.3972999999999999E-6</c:v>
                </c:pt>
                <c:pt idx="1733">
                  <c:v>2.4795000000000001E-6</c:v>
                </c:pt>
                <c:pt idx="1734">
                  <c:v>2.4795000000000001E-6</c:v>
                </c:pt>
                <c:pt idx="1735">
                  <c:v>2.4109999999999999E-6</c:v>
                </c:pt>
                <c:pt idx="1736">
                  <c:v>2.4383999999999998E-6</c:v>
                </c:pt>
                <c:pt idx="1737">
                  <c:v>2.4658000000000002E-6</c:v>
                </c:pt>
                <c:pt idx="1738">
                  <c:v>2.4109999999999999E-6</c:v>
                </c:pt>
                <c:pt idx="1739">
                  <c:v>2.5204999999999998E-6</c:v>
                </c:pt>
                <c:pt idx="1740">
                  <c:v>2.4795000000000001E-6</c:v>
                </c:pt>
                <c:pt idx="1741">
                  <c:v>2.4521000000000002E-6</c:v>
                </c:pt>
                <c:pt idx="1742">
                  <c:v>2.4521000000000002E-6</c:v>
                </c:pt>
                <c:pt idx="1743">
                  <c:v>2.3972999999999999E-6</c:v>
                </c:pt>
                <c:pt idx="1744">
                  <c:v>2.4795000000000001E-6</c:v>
                </c:pt>
                <c:pt idx="1745">
                  <c:v>2.4383999999999998E-6</c:v>
                </c:pt>
                <c:pt idx="1746">
                  <c:v>2.4795000000000001E-6</c:v>
                </c:pt>
                <c:pt idx="1747">
                  <c:v>2.3972999999999999E-6</c:v>
                </c:pt>
                <c:pt idx="1748">
                  <c:v>2.5067999999999999E-6</c:v>
                </c:pt>
                <c:pt idx="1749">
                  <c:v>2.4521000000000002E-6</c:v>
                </c:pt>
                <c:pt idx="1750">
                  <c:v>2.4521000000000002E-6</c:v>
                </c:pt>
                <c:pt idx="1751">
                  <c:v>2.4521000000000002E-6</c:v>
                </c:pt>
                <c:pt idx="1752">
                  <c:v>2.4109999999999999E-6</c:v>
                </c:pt>
                <c:pt idx="1753">
                  <c:v>2.5067999999999999E-6</c:v>
                </c:pt>
                <c:pt idx="1754">
                  <c:v>2.4246999999999998E-6</c:v>
                </c:pt>
                <c:pt idx="1755">
                  <c:v>2.4521000000000002E-6</c:v>
                </c:pt>
                <c:pt idx="1756">
                  <c:v>2.4658000000000002E-6</c:v>
                </c:pt>
                <c:pt idx="1757">
                  <c:v>2.4521000000000002E-6</c:v>
                </c:pt>
                <c:pt idx="1758">
                  <c:v>2.4932000000000001E-6</c:v>
                </c:pt>
                <c:pt idx="1759">
                  <c:v>2.4521000000000002E-6</c:v>
                </c:pt>
                <c:pt idx="1760">
                  <c:v>2.4658000000000002E-6</c:v>
                </c:pt>
                <c:pt idx="1761">
                  <c:v>2.4521000000000002E-6</c:v>
                </c:pt>
                <c:pt idx="1762">
                  <c:v>2.4521000000000002E-6</c:v>
                </c:pt>
                <c:pt idx="1763">
                  <c:v>2.4795000000000001E-6</c:v>
                </c:pt>
                <c:pt idx="1764">
                  <c:v>2.4383999999999998E-6</c:v>
                </c:pt>
                <c:pt idx="1765">
                  <c:v>2.4658000000000002E-6</c:v>
                </c:pt>
                <c:pt idx="1766">
                  <c:v>2.4521000000000002E-6</c:v>
                </c:pt>
                <c:pt idx="1767">
                  <c:v>2.4795000000000001E-6</c:v>
                </c:pt>
                <c:pt idx="1768">
                  <c:v>2.4109999999999999E-6</c:v>
                </c:pt>
                <c:pt idx="1769">
                  <c:v>2.4795000000000001E-6</c:v>
                </c:pt>
                <c:pt idx="1770">
                  <c:v>2.4658000000000002E-6</c:v>
                </c:pt>
                <c:pt idx="1771">
                  <c:v>2.4521000000000002E-6</c:v>
                </c:pt>
                <c:pt idx="1772">
                  <c:v>2.4795000000000001E-6</c:v>
                </c:pt>
                <c:pt idx="1773">
                  <c:v>2.4521000000000002E-6</c:v>
                </c:pt>
                <c:pt idx="1774">
                  <c:v>2.4795000000000001E-6</c:v>
                </c:pt>
                <c:pt idx="1775">
                  <c:v>2.4658000000000002E-6</c:v>
                </c:pt>
                <c:pt idx="1776">
                  <c:v>2.4521000000000002E-6</c:v>
                </c:pt>
                <c:pt idx="1777">
                  <c:v>2.4383999999999998E-6</c:v>
                </c:pt>
                <c:pt idx="1778">
                  <c:v>2.4795000000000001E-6</c:v>
                </c:pt>
                <c:pt idx="1779">
                  <c:v>2.4383999999999998E-6</c:v>
                </c:pt>
                <c:pt idx="1780">
                  <c:v>2.5067999999999999E-6</c:v>
                </c:pt>
                <c:pt idx="1781">
                  <c:v>2.4658000000000002E-6</c:v>
                </c:pt>
                <c:pt idx="1782">
                  <c:v>2.5067999999999999E-6</c:v>
                </c:pt>
                <c:pt idx="1783">
                  <c:v>2.5067999999999999E-6</c:v>
                </c:pt>
                <c:pt idx="1784">
                  <c:v>2.4795000000000001E-6</c:v>
                </c:pt>
                <c:pt idx="1785">
                  <c:v>2.4932000000000001E-6</c:v>
                </c:pt>
                <c:pt idx="1786">
                  <c:v>2.5204999999999998E-6</c:v>
                </c:pt>
                <c:pt idx="1787">
                  <c:v>2.5204999999999998E-6</c:v>
                </c:pt>
                <c:pt idx="1788">
                  <c:v>2.4521000000000002E-6</c:v>
                </c:pt>
                <c:pt idx="1789">
                  <c:v>2.4521000000000002E-6</c:v>
                </c:pt>
                <c:pt idx="1790">
                  <c:v>2.4658000000000002E-6</c:v>
                </c:pt>
                <c:pt idx="1791">
                  <c:v>2.4658000000000002E-6</c:v>
                </c:pt>
                <c:pt idx="1792">
                  <c:v>2.4932000000000001E-6</c:v>
                </c:pt>
                <c:pt idx="1793">
                  <c:v>2.4932000000000001E-6</c:v>
                </c:pt>
                <c:pt idx="1794">
                  <c:v>2.4383999999999998E-6</c:v>
                </c:pt>
                <c:pt idx="1795">
                  <c:v>2.4383999999999998E-6</c:v>
                </c:pt>
                <c:pt idx="1796">
                  <c:v>2.4109999999999999E-6</c:v>
                </c:pt>
                <c:pt idx="1797">
                  <c:v>2.4795000000000001E-6</c:v>
                </c:pt>
                <c:pt idx="1798">
                  <c:v>2.5204999999999998E-6</c:v>
                </c:pt>
                <c:pt idx="1799">
                  <c:v>2.4932000000000001E-6</c:v>
                </c:pt>
                <c:pt idx="1800">
                  <c:v>2.4795000000000001E-6</c:v>
                </c:pt>
                <c:pt idx="1801">
                  <c:v>2.4932000000000001E-6</c:v>
                </c:pt>
                <c:pt idx="1802">
                  <c:v>2.4521000000000002E-6</c:v>
                </c:pt>
                <c:pt idx="1803">
                  <c:v>2.4932000000000001E-6</c:v>
                </c:pt>
                <c:pt idx="1804">
                  <c:v>2.4658000000000002E-6</c:v>
                </c:pt>
                <c:pt idx="1805">
                  <c:v>2.4795000000000001E-6</c:v>
                </c:pt>
                <c:pt idx="1806">
                  <c:v>2.4795000000000001E-6</c:v>
                </c:pt>
                <c:pt idx="1807">
                  <c:v>2.4521000000000002E-6</c:v>
                </c:pt>
                <c:pt idx="1808">
                  <c:v>2.4658000000000002E-6</c:v>
                </c:pt>
                <c:pt idx="1809">
                  <c:v>2.4658000000000002E-6</c:v>
                </c:pt>
                <c:pt idx="1810">
                  <c:v>2.4932000000000001E-6</c:v>
                </c:pt>
                <c:pt idx="1811">
                  <c:v>2.4795000000000001E-6</c:v>
                </c:pt>
                <c:pt idx="1812">
                  <c:v>2.4658000000000002E-6</c:v>
                </c:pt>
                <c:pt idx="1813">
                  <c:v>2.4383999999999998E-6</c:v>
                </c:pt>
                <c:pt idx="1814">
                  <c:v>2.4658000000000002E-6</c:v>
                </c:pt>
                <c:pt idx="1815">
                  <c:v>2.4932000000000001E-6</c:v>
                </c:pt>
                <c:pt idx="1816">
                  <c:v>2.4795000000000001E-6</c:v>
                </c:pt>
                <c:pt idx="1817">
                  <c:v>2.4795000000000001E-6</c:v>
                </c:pt>
                <c:pt idx="1818">
                  <c:v>2.4932000000000001E-6</c:v>
                </c:pt>
                <c:pt idx="1819">
                  <c:v>2.4521000000000002E-6</c:v>
                </c:pt>
                <c:pt idx="1820">
                  <c:v>2.4795000000000001E-6</c:v>
                </c:pt>
                <c:pt idx="1821">
                  <c:v>2.4795000000000001E-6</c:v>
                </c:pt>
                <c:pt idx="1822">
                  <c:v>2.4795000000000001E-6</c:v>
                </c:pt>
                <c:pt idx="1823">
                  <c:v>2.4246999999999998E-6</c:v>
                </c:pt>
                <c:pt idx="1824">
                  <c:v>2.4932000000000001E-6</c:v>
                </c:pt>
                <c:pt idx="1825">
                  <c:v>2.4521000000000002E-6</c:v>
                </c:pt>
                <c:pt idx="1826">
                  <c:v>2.5204999999999998E-6</c:v>
                </c:pt>
                <c:pt idx="1827">
                  <c:v>2.5067999999999999E-6</c:v>
                </c:pt>
                <c:pt idx="1828">
                  <c:v>2.4521000000000002E-6</c:v>
                </c:pt>
                <c:pt idx="1829">
                  <c:v>2.4795000000000001E-6</c:v>
                </c:pt>
                <c:pt idx="1830">
                  <c:v>2.4521000000000002E-6</c:v>
                </c:pt>
                <c:pt idx="1831">
                  <c:v>2.5204999999999998E-6</c:v>
                </c:pt>
                <c:pt idx="1832">
                  <c:v>2.4932000000000001E-6</c:v>
                </c:pt>
                <c:pt idx="1833">
                  <c:v>2.4795000000000001E-6</c:v>
                </c:pt>
                <c:pt idx="1834">
                  <c:v>2.4658000000000002E-6</c:v>
                </c:pt>
                <c:pt idx="1835">
                  <c:v>2.4658000000000002E-6</c:v>
                </c:pt>
                <c:pt idx="1836">
                  <c:v>2.5067999999999999E-6</c:v>
                </c:pt>
                <c:pt idx="1837">
                  <c:v>2.4795000000000001E-6</c:v>
                </c:pt>
                <c:pt idx="1838">
                  <c:v>2.4658000000000002E-6</c:v>
                </c:pt>
                <c:pt idx="1839">
                  <c:v>2.5067999999999999E-6</c:v>
                </c:pt>
                <c:pt idx="1840">
                  <c:v>2.4932000000000001E-6</c:v>
                </c:pt>
                <c:pt idx="1841">
                  <c:v>2.4795000000000001E-6</c:v>
                </c:pt>
                <c:pt idx="1842">
                  <c:v>2.4932000000000001E-6</c:v>
                </c:pt>
                <c:pt idx="1843">
                  <c:v>2.4521000000000002E-6</c:v>
                </c:pt>
                <c:pt idx="1844">
                  <c:v>2.5204999999999998E-6</c:v>
                </c:pt>
                <c:pt idx="1845">
                  <c:v>2.4932000000000001E-6</c:v>
                </c:pt>
                <c:pt idx="1846">
                  <c:v>2.4932000000000001E-6</c:v>
                </c:pt>
                <c:pt idx="1847">
                  <c:v>2.4795000000000001E-6</c:v>
                </c:pt>
                <c:pt idx="1848">
                  <c:v>2.4658000000000002E-6</c:v>
                </c:pt>
                <c:pt idx="1849">
                  <c:v>2.4795000000000001E-6</c:v>
                </c:pt>
                <c:pt idx="1850">
                  <c:v>2.4658000000000002E-6</c:v>
                </c:pt>
                <c:pt idx="1851">
                  <c:v>2.5204999999999998E-6</c:v>
                </c:pt>
                <c:pt idx="1852">
                  <c:v>2.4658000000000002E-6</c:v>
                </c:pt>
                <c:pt idx="1853">
                  <c:v>2.5067999999999999E-6</c:v>
                </c:pt>
                <c:pt idx="1854">
                  <c:v>2.4521000000000002E-6</c:v>
                </c:pt>
                <c:pt idx="1855">
                  <c:v>2.4932000000000001E-6</c:v>
                </c:pt>
                <c:pt idx="1856">
                  <c:v>2.4521000000000002E-6</c:v>
                </c:pt>
                <c:pt idx="1857">
                  <c:v>2.4658000000000002E-6</c:v>
                </c:pt>
                <c:pt idx="1858">
                  <c:v>2.5204999999999998E-6</c:v>
                </c:pt>
                <c:pt idx="1859">
                  <c:v>2.4658000000000002E-6</c:v>
                </c:pt>
                <c:pt idx="1860">
                  <c:v>2.5067999999999999E-6</c:v>
                </c:pt>
                <c:pt idx="1861">
                  <c:v>2.4795000000000001E-6</c:v>
                </c:pt>
                <c:pt idx="1862">
                  <c:v>2.5204999999999998E-6</c:v>
                </c:pt>
                <c:pt idx="1863">
                  <c:v>2.4795000000000001E-6</c:v>
                </c:pt>
                <c:pt idx="1864">
                  <c:v>2.5067999999999999E-6</c:v>
                </c:pt>
                <c:pt idx="1865">
                  <c:v>2.4658000000000002E-6</c:v>
                </c:pt>
                <c:pt idx="1866">
                  <c:v>2.4932000000000001E-6</c:v>
                </c:pt>
                <c:pt idx="1867">
                  <c:v>2.4795000000000001E-6</c:v>
                </c:pt>
                <c:pt idx="1868">
                  <c:v>2.4246999999999998E-6</c:v>
                </c:pt>
                <c:pt idx="1869">
                  <c:v>2.5067999999999999E-6</c:v>
                </c:pt>
                <c:pt idx="1870">
                  <c:v>2.5067999999999999E-6</c:v>
                </c:pt>
                <c:pt idx="1871">
                  <c:v>2.4658000000000002E-6</c:v>
                </c:pt>
                <c:pt idx="1872">
                  <c:v>2.4658000000000002E-6</c:v>
                </c:pt>
                <c:pt idx="1873">
                  <c:v>2.4795000000000001E-6</c:v>
                </c:pt>
                <c:pt idx="1874">
                  <c:v>2.4795000000000001E-6</c:v>
                </c:pt>
                <c:pt idx="1875">
                  <c:v>2.5067999999999999E-6</c:v>
                </c:pt>
                <c:pt idx="1876">
                  <c:v>2.5067999999999999E-6</c:v>
                </c:pt>
                <c:pt idx="1877">
                  <c:v>2.5067999999999999E-6</c:v>
                </c:pt>
                <c:pt idx="1878">
                  <c:v>2.5204999999999998E-6</c:v>
                </c:pt>
                <c:pt idx="1879">
                  <c:v>2.5341999999999998E-6</c:v>
                </c:pt>
                <c:pt idx="1880">
                  <c:v>2.5067999999999999E-6</c:v>
                </c:pt>
                <c:pt idx="1881">
                  <c:v>2.5067999999999999E-6</c:v>
                </c:pt>
                <c:pt idx="1882">
                  <c:v>2.5067999999999999E-6</c:v>
                </c:pt>
                <c:pt idx="1883">
                  <c:v>2.4932000000000001E-6</c:v>
                </c:pt>
                <c:pt idx="1884">
                  <c:v>2.5341999999999998E-6</c:v>
                </c:pt>
                <c:pt idx="1885">
                  <c:v>2.5204999999999998E-6</c:v>
                </c:pt>
                <c:pt idx="1886">
                  <c:v>2.5067999999999999E-6</c:v>
                </c:pt>
                <c:pt idx="1887">
                  <c:v>2.5067999999999999E-6</c:v>
                </c:pt>
                <c:pt idx="1888">
                  <c:v>2.5204999999999998E-6</c:v>
                </c:pt>
                <c:pt idx="1889">
                  <c:v>2.4658000000000002E-6</c:v>
                </c:pt>
                <c:pt idx="1890">
                  <c:v>2.5204999999999998E-6</c:v>
                </c:pt>
                <c:pt idx="1891">
                  <c:v>2.5067999999999999E-6</c:v>
                </c:pt>
                <c:pt idx="1892">
                  <c:v>2.5204999999999998E-6</c:v>
                </c:pt>
                <c:pt idx="1893">
                  <c:v>2.5067999999999999E-6</c:v>
                </c:pt>
                <c:pt idx="1894">
                  <c:v>2.5067999999999999E-6</c:v>
                </c:pt>
                <c:pt idx="1895">
                  <c:v>2.5341999999999998E-6</c:v>
                </c:pt>
                <c:pt idx="1896">
                  <c:v>2.5067999999999999E-6</c:v>
                </c:pt>
                <c:pt idx="1897">
                  <c:v>2.5341999999999998E-6</c:v>
                </c:pt>
                <c:pt idx="1898">
                  <c:v>2.5341999999999998E-6</c:v>
                </c:pt>
                <c:pt idx="1899">
                  <c:v>2.5067999999999999E-6</c:v>
                </c:pt>
                <c:pt idx="1900">
                  <c:v>2.5204999999999998E-6</c:v>
                </c:pt>
                <c:pt idx="1901">
                  <c:v>2.5341999999999998E-6</c:v>
                </c:pt>
                <c:pt idx="1902">
                  <c:v>2.5204999999999998E-6</c:v>
                </c:pt>
                <c:pt idx="1903">
                  <c:v>2.5067999999999999E-6</c:v>
                </c:pt>
                <c:pt idx="1904">
                  <c:v>2.5341999999999998E-6</c:v>
                </c:pt>
                <c:pt idx="1905">
                  <c:v>2.5479000000000002E-6</c:v>
                </c:pt>
                <c:pt idx="1906">
                  <c:v>2.5204999999999998E-6</c:v>
                </c:pt>
                <c:pt idx="1907">
                  <c:v>2.5067999999999999E-6</c:v>
                </c:pt>
                <c:pt idx="1908">
                  <c:v>2.5341999999999998E-6</c:v>
                </c:pt>
                <c:pt idx="1909">
                  <c:v>2.5479000000000002E-6</c:v>
                </c:pt>
                <c:pt idx="1910">
                  <c:v>2.5341999999999998E-6</c:v>
                </c:pt>
                <c:pt idx="1911">
                  <c:v>2.4932000000000001E-6</c:v>
                </c:pt>
                <c:pt idx="1912">
                  <c:v>2.5067999999999999E-6</c:v>
                </c:pt>
                <c:pt idx="1913">
                  <c:v>2.5341999999999998E-6</c:v>
                </c:pt>
                <c:pt idx="1914">
                  <c:v>2.5616000000000002E-6</c:v>
                </c:pt>
                <c:pt idx="1915">
                  <c:v>2.5616000000000002E-6</c:v>
                </c:pt>
                <c:pt idx="1916">
                  <c:v>2.5616000000000002E-6</c:v>
                </c:pt>
                <c:pt idx="1917">
                  <c:v>2.5616000000000002E-6</c:v>
                </c:pt>
                <c:pt idx="1918">
                  <c:v>2.5341999999999998E-6</c:v>
                </c:pt>
                <c:pt idx="1919">
                  <c:v>2.5616000000000002E-6</c:v>
                </c:pt>
                <c:pt idx="1920">
                  <c:v>2.5753000000000001E-6</c:v>
                </c:pt>
                <c:pt idx="1921">
                  <c:v>2.5890000000000001E-6</c:v>
                </c:pt>
                <c:pt idx="1922">
                  <c:v>2.5890000000000001E-6</c:v>
                </c:pt>
                <c:pt idx="1923">
                  <c:v>2.5753000000000001E-6</c:v>
                </c:pt>
                <c:pt idx="1924">
                  <c:v>2.6301E-6</c:v>
                </c:pt>
                <c:pt idx="1925">
                  <c:v>2.5753000000000001E-6</c:v>
                </c:pt>
                <c:pt idx="1926">
                  <c:v>2.5890000000000001E-6</c:v>
                </c:pt>
                <c:pt idx="1927">
                  <c:v>2.6164000000000001E-6</c:v>
                </c:pt>
                <c:pt idx="1928">
                  <c:v>2.5479000000000002E-6</c:v>
                </c:pt>
                <c:pt idx="1929">
                  <c:v>2.6164000000000001E-6</c:v>
                </c:pt>
                <c:pt idx="1930">
                  <c:v>2.5616000000000002E-6</c:v>
                </c:pt>
                <c:pt idx="1931">
                  <c:v>2.6164000000000001E-6</c:v>
                </c:pt>
                <c:pt idx="1932">
                  <c:v>2.5890000000000001E-6</c:v>
                </c:pt>
                <c:pt idx="1933">
                  <c:v>2.6438E-6</c:v>
                </c:pt>
                <c:pt idx="1934">
                  <c:v>2.6301E-6</c:v>
                </c:pt>
                <c:pt idx="1935">
                  <c:v>2.6711999999999999E-6</c:v>
                </c:pt>
                <c:pt idx="1936">
                  <c:v>2.6301E-6</c:v>
                </c:pt>
                <c:pt idx="1937">
                  <c:v>2.6438E-6</c:v>
                </c:pt>
                <c:pt idx="1938">
                  <c:v>2.6301E-6</c:v>
                </c:pt>
                <c:pt idx="1939">
                  <c:v>2.6711999999999999E-6</c:v>
                </c:pt>
                <c:pt idx="1940">
                  <c:v>2.6575E-6</c:v>
                </c:pt>
                <c:pt idx="1941">
                  <c:v>2.6575E-6</c:v>
                </c:pt>
                <c:pt idx="1942">
                  <c:v>2.6575E-6</c:v>
                </c:pt>
                <c:pt idx="1943">
                  <c:v>2.6711999999999999E-6</c:v>
                </c:pt>
                <c:pt idx="1944">
                  <c:v>2.6711999999999999E-6</c:v>
                </c:pt>
                <c:pt idx="1945">
                  <c:v>2.6985999999999999E-6</c:v>
                </c:pt>
                <c:pt idx="1946">
                  <c:v>2.6985999999999999E-6</c:v>
                </c:pt>
                <c:pt idx="1947">
                  <c:v>2.6711999999999999E-6</c:v>
                </c:pt>
                <c:pt idx="1948">
                  <c:v>2.7122999999999998E-6</c:v>
                </c:pt>
                <c:pt idx="1949">
                  <c:v>2.7122999999999998E-6</c:v>
                </c:pt>
                <c:pt idx="1950">
                  <c:v>2.7396999999999998E-6</c:v>
                </c:pt>
                <c:pt idx="1951">
                  <c:v>2.7122999999999998E-6</c:v>
                </c:pt>
                <c:pt idx="1952">
                  <c:v>2.7534000000000002E-6</c:v>
                </c:pt>
                <c:pt idx="1953">
                  <c:v>2.7945000000000001E-6</c:v>
                </c:pt>
                <c:pt idx="1954">
                  <c:v>2.7671000000000002E-6</c:v>
                </c:pt>
                <c:pt idx="1955">
                  <c:v>2.7396999999999998E-6</c:v>
                </c:pt>
                <c:pt idx="1956">
                  <c:v>2.7534000000000002E-6</c:v>
                </c:pt>
                <c:pt idx="1957">
                  <c:v>2.8356E-6</c:v>
                </c:pt>
                <c:pt idx="1958">
                  <c:v>2.7808000000000001E-6</c:v>
                </c:pt>
                <c:pt idx="1959">
                  <c:v>2.8219E-6</c:v>
                </c:pt>
                <c:pt idx="1960">
                  <c:v>2.8356E-6</c:v>
                </c:pt>
                <c:pt idx="1961">
                  <c:v>2.8082000000000001E-6</c:v>
                </c:pt>
                <c:pt idx="1962">
                  <c:v>2.8493E-6</c:v>
                </c:pt>
                <c:pt idx="1963">
                  <c:v>2.8493E-6</c:v>
                </c:pt>
                <c:pt idx="1964">
                  <c:v>2.8629999999999999E-6</c:v>
                </c:pt>
                <c:pt idx="1965">
                  <c:v>2.8766999999999999E-6</c:v>
                </c:pt>
                <c:pt idx="1966">
                  <c:v>2.9040999999999999E-6</c:v>
                </c:pt>
                <c:pt idx="1967">
                  <c:v>2.9040999999999999E-6</c:v>
                </c:pt>
                <c:pt idx="1968">
                  <c:v>2.9177999999999998E-6</c:v>
                </c:pt>
                <c:pt idx="1969">
                  <c:v>2.9040999999999999E-6</c:v>
                </c:pt>
                <c:pt idx="1970">
                  <c:v>2.9314999999999998E-6</c:v>
                </c:pt>
                <c:pt idx="1971">
                  <c:v>2.9452000000000002E-6</c:v>
                </c:pt>
                <c:pt idx="1972">
                  <c:v>2.9589000000000002E-6</c:v>
                </c:pt>
                <c:pt idx="1973">
                  <c:v>2.9452000000000002E-6</c:v>
                </c:pt>
                <c:pt idx="1974">
                  <c:v>2.9863000000000001E-6</c:v>
                </c:pt>
                <c:pt idx="1975">
                  <c:v>2.9863000000000001E-6</c:v>
                </c:pt>
                <c:pt idx="1976">
                  <c:v>3.0000000000000001E-6</c:v>
                </c:pt>
                <c:pt idx="1977">
                  <c:v>3.0411E-6</c:v>
                </c:pt>
                <c:pt idx="1978">
                  <c:v>3.0411E-6</c:v>
                </c:pt>
                <c:pt idx="1979">
                  <c:v>3.0411E-6</c:v>
                </c:pt>
                <c:pt idx="1980">
                  <c:v>3.0684999999999999E-6</c:v>
                </c:pt>
                <c:pt idx="1981">
                  <c:v>3.0821999999999999E-6</c:v>
                </c:pt>
                <c:pt idx="1982">
                  <c:v>3.0958999999999999E-6</c:v>
                </c:pt>
                <c:pt idx="1983">
                  <c:v>3.0958999999999999E-6</c:v>
                </c:pt>
                <c:pt idx="1984">
                  <c:v>3.1507000000000002E-6</c:v>
                </c:pt>
                <c:pt idx="1985">
                  <c:v>3.1644000000000001E-6</c:v>
                </c:pt>
                <c:pt idx="1986">
                  <c:v>3.1644000000000001E-6</c:v>
                </c:pt>
                <c:pt idx="1987">
                  <c:v>3.1781000000000001E-6</c:v>
                </c:pt>
                <c:pt idx="1988">
                  <c:v>3.2055000000000001E-6</c:v>
                </c:pt>
                <c:pt idx="1989">
                  <c:v>3.2192E-6</c:v>
                </c:pt>
                <c:pt idx="1990">
                  <c:v>3.2329E-6</c:v>
                </c:pt>
                <c:pt idx="1991">
                  <c:v>3.2602999999999999E-6</c:v>
                </c:pt>
                <c:pt idx="1992">
                  <c:v>3.2466E-6</c:v>
                </c:pt>
                <c:pt idx="1993">
                  <c:v>3.2602999999999999E-6</c:v>
                </c:pt>
                <c:pt idx="1994">
                  <c:v>3.2876999999999999E-6</c:v>
                </c:pt>
                <c:pt idx="1995">
                  <c:v>3.3287999999999998E-6</c:v>
                </c:pt>
                <c:pt idx="1996">
                  <c:v>3.3425000000000002E-6</c:v>
                </c:pt>
                <c:pt idx="1997">
                  <c:v>3.3425000000000002E-6</c:v>
                </c:pt>
                <c:pt idx="1998">
                  <c:v>3.3836000000000001E-6</c:v>
                </c:pt>
                <c:pt idx="1999">
                  <c:v>3.3699000000000001E-6</c:v>
                </c:pt>
                <c:pt idx="2000">
                  <c:v>3.3973000000000001E-6</c:v>
                </c:pt>
                <c:pt idx="2001">
                  <c:v>3.4384E-6</c:v>
                </c:pt>
                <c:pt idx="2002">
                  <c:v>3.4657999999999999E-6</c:v>
                </c:pt>
                <c:pt idx="2003">
                  <c:v>3.5068E-6</c:v>
                </c:pt>
                <c:pt idx="2004">
                  <c:v>3.4794999999999999E-6</c:v>
                </c:pt>
                <c:pt idx="2005">
                  <c:v>3.5478999999999999E-6</c:v>
                </c:pt>
                <c:pt idx="2006">
                  <c:v>3.5615999999999999E-6</c:v>
                </c:pt>
                <c:pt idx="2007">
                  <c:v>3.5478999999999999E-6</c:v>
                </c:pt>
                <c:pt idx="2008">
                  <c:v>3.6026999999999998E-6</c:v>
                </c:pt>
                <c:pt idx="2009">
                  <c:v>3.5752999999999999E-6</c:v>
                </c:pt>
                <c:pt idx="2010">
                  <c:v>3.6163999999999998E-6</c:v>
                </c:pt>
                <c:pt idx="2011">
                  <c:v>3.6438000000000002E-6</c:v>
                </c:pt>
                <c:pt idx="2012">
                  <c:v>3.6575000000000001E-6</c:v>
                </c:pt>
                <c:pt idx="2013">
                  <c:v>3.6575000000000001E-6</c:v>
                </c:pt>
                <c:pt idx="2014">
                  <c:v>3.6986E-6</c:v>
                </c:pt>
                <c:pt idx="2015">
                  <c:v>3.7397E-6</c:v>
                </c:pt>
                <c:pt idx="2016">
                  <c:v>3.726E-6</c:v>
                </c:pt>
                <c:pt idx="2017">
                  <c:v>3.7944999999999998E-6</c:v>
                </c:pt>
                <c:pt idx="2018">
                  <c:v>3.8218999999999998E-6</c:v>
                </c:pt>
                <c:pt idx="2019">
                  <c:v>3.8766999999999997E-6</c:v>
                </c:pt>
                <c:pt idx="2020">
                  <c:v>3.9040999999999996E-6</c:v>
                </c:pt>
                <c:pt idx="2021">
                  <c:v>3.9451999999999999E-6</c:v>
                </c:pt>
                <c:pt idx="2022">
                  <c:v>3.9315000000000004E-6</c:v>
                </c:pt>
                <c:pt idx="2023">
                  <c:v>3.9589000000000003E-6</c:v>
                </c:pt>
                <c:pt idx="2024">
                  <c:v>3.9725999999999999E-6</c:v>
                </c:pt>
                <c:pt idx="2025">
                  <c:v>3.9863000000000003E-6</c:v>
                </c:pt>
                <c:pt idx="2026">
                  <c:v>3.9863000000000003E-6</c:v>
                </c:pt>
                <c:pt idx="2027">
                  <c:v>3.9999999999999998E-6</c:v>
                </c:pt>
                <c:pt idx="2028">
                  <c:v>4.0137000000000002E-6</c:v>
                </c:pt>
                <c:pt idx="2029">
                  <c:v>4.0821999999999996E-6</c:v>
                </c:pt>
                <c:pt idx="2030">
                  <c:v>4.0411000000000002E-6</c:v>
                </c:pt>
                <c:pt idx="2031">
                  <c:v>4.1370000000000004E-6</c:v>
                </c:pt>
                <c:pt idx="2032">
                  <c:v>4.1233E-6</c:v>
                </c:pt>
                <c:pt idx="2033">
                  <c:v>4.1506999999999999E-6</c:v>
                </c:pt>
                <c:pt idx="2034">
                  <c:v>4.1780999999999999E-6</c:v>
                </c:pt>
                <c:pt idx="2035">
                  <c:v>4.1644000000000003E-6</c:v>
                </c:pt>
                <c:pt idx="2036">
                  <c:v>4.2192000000000002E-6</c:v>
                </c:pt>
                <c:pt idx="2037">
                  <c:v>4.2740000000000001E-6</c:v>
                </c:pt>
                <c:pt idx="2038">
                  <c:v>4.3561999999999999E-6</c:v>
                </c:pt>
                <c:pt idx="2039">
                  <c:v>4.3288E-6</c:v>
                </c:pt>
                <c:pt idx="2040">
                  <c:v>4.3561999999999999E-6</c:v>
                </c:pt>
                <c:pt idx="2041">
                  <c:v>4.3561999999999999E-6</c:v>
                </c:pt>
                <c:pt idx="2042">
                  <c:v>4.4109999999999998E-6</c:v>
                </c:pt>
                <c:pt idx="2043">
                  <c:v>4.4521000000000001E-6</c:v>
                </c:pt>
                <c:pt idx="2044">
                  <c:v>4.5205000000000002E-6</c:v>
                </c:pt>
                <c:pt idx="2045">
                  <c:v>4.5341999999999997E-6</c:v>
                </c:pt>
                <c:pt idx="2046">
                  <c:v>4.5205000000000002E-6</c:v>
                </c:pt>
                <c:pt idx="2047">
                  <c:v>4.5889999999999996E-6</c:v>
                </c:pt>
                <c:pt idx="2048">
                  <c:v>4.6438000000000003E-6</c:v>
                </c:pt>
                <c:pt idx="2049">
                  <c:v>4.5615999999999997E-6</c:v>
                </c:pt>
                <c:pt idx="2050">
                  <c:v>4.7122999999999998E-6</c:v>
                </c:pt>
                <c:pt idx="2051">
                  <c:v>4.7122999999999998E-6</c:v>
                </c:pt>
                <c:pt idx="2052">
                  <c:v>4.7808E-6</c:v>
                </c:pt>
                <c:pt idx="2053">
                  <c:v>4.7260000000000002E-6</c:v>
                </c:pt>
                <c:pt idx="2054">
                  <c:v>4.7260000000000002E-6</c:v>
                </c:pt>
                <c:pt idx="2055">
                  <c:v>4.8082E-6</c:v>
                </c:pt>
                <c:pt idx="2056">
                  <c:v>4.8219000000000004E-6</c:v>
                </c:pt>
                <c:pt idx="2057">
                  <c:v>4.8493000000000003E-6</c:v>
                </c:pt>
                <c:pt idx="2058">
                  <c:v>4.8903999999999998E-6</c:v>
                </c:pt>
                <c:pt idx="2059">
                  <c:v>4.8903999999999998E-6</c:v>
                </c:pt>
                <c:pt idx="2060">
                  <c:v>5.0000000000000004E-6</c:v>
                </c:pt>
                <c:pt idx="2061">
                  <c:v>5.0000000000000004E-6</c:v>
                </c:pt>
                <c:pt idx="2062">
                  <c:v>4.9863E-6</c:v>
                </c:pt>
                <c:pt idx="2063">
                  <c:v>5.0548000000000003E-6</c:v>
                </c:pt>
                <c:pt idx="2064">
                  <c:v>5.0548000000000003E-6</c:v>
                </c:pt>
                <c:pt idx="2065">
                  <c:v>5.0958999999999998E-6</c:v>
                </c:pt>
                <c:pt idx="2066">
                  <c:v>5.0684999999999998E-6</c:v>
                </c:pt>
                <c:pt idx="2067">
                  <c:v>5.2055000000000004E-6</c:v>
                </c:pt>
                <c:pt idx="2068">
                  <c:v>5.1918E-6</c:v>
                </c:pt>
                <c:pt idx="2069">
                  <c:v>5.2465999999999999E-6</c:v>
                </c:pt>
                <c:pt idx="2070">
                  <c:v>5.3287999999999997E-6</c:v>
                </c:pt>
                <c:pt idx="2071">
                  <c:v>5.2191999999999999E-6</c:v>
                </c:pt>
                <c:pt idx="2072">
                  <c:v>5.2877000000000002E-6</c:v>
                </c:pt>
                <c:pt idx="2073">
                  <c:v>5.3973E-6</c:v>
                </c:pt>
                <c:pt idx="2074">
                  <c:v>5.3835999999999996E-6</c:v>
                </c:pt>
                <c:pt idx="2075">
                  <c:v>5.4384000000000003E-6</c:v>
                </c:pt>
                <c:pt idx="2076">
                  <c:v>5.4520999999999999E-6</c:v>
                </c:pt>
                <c:pt idx="2077">
                  <c:v>5.4932000000000002E-6</c:v>
                </c:pt>
                <c:pt idx="2078">
                  <c:v>5.5342000000000003E-6</c:v>
                </c:pt>
                <c:pt idx="2079">
                  <c:v>5.5616000000000002E-6</c:v>
                </c:pt>
                <c:pt idx="2080">
                  <c:v>5.5478999999999999E-6</c:v>
                </c:pt>
                <c:pt idx="2081">
                  <c:v>5.6438000000000001E-6</c:v>
                </c:pt>
                <c:pt idx="2082">
                  <c:v>5.6164000000000001E-6</c:v>
                </c:pt>
                <c:pt idx="2083">
                  <c:v>5.5890000000000002E-6</c:v>
                </c:pt>
                <c:pt idx="2084">
                  <c:v>5.7123000000000003E-6</c:v>
                </c:pt>
                <c:pt idx="2085">
                  <c:v>5.6986E-6</c:v>
                </c:pt>
                <c:pt idx="2086">
                  <c:v>5.7945000000000002E-6</c:v>
                </c:pt>
                <c:pt idx="2087">
                  <c:v>5.7807999999999998E-6</c:v>
                </c:pt>
                <c:pt idx="2088">
                  <c:v>7.0411000000000002E-6</c:v>
                </c:pt>
                <c:pt idx="2089">
                  <c:v>8.5753000000000007E-6</c:v>
                </c:pt>
                <c:pt idx="2090">
                  <c:v>9.0411000000000006E-6</c:v>
                </c:pt>
                <c:pt idx="2091">
                  <c:v>1.0356E-5</c:v>
                </c:pt>
                <c:pt idx="2092">
                  <c:v>1.3081999999999999E-5</c:v>
                </c:pt>
                <c:pt idx="2093">
                  <c:v>1.3067999999999999E-5</c:v>
                </c:pt>
                <c:pt idx="2094">
                  <c:v>2.0959E-5</c:v>
                </c:pt>
                <c:pt idx="2095">
                  <c:v>2.3425E-5</c:v>
                </c:pt>
                <c:pt idx="2096">
                  <c:v>3.0137E-5</c:v>
                </c:pt>
                <c:pt idx="2097">
                  <c:v>4.1644000000000003E-5</c:v>
                </c:pt>
                <c:pt idx="2098">
                  <c:v>3.7122999999999997E-5</c:v>
                </c:pt>
                <c:pt idx="2099">
                  <c:v>2.0548E-5</c:v>
                </c:pt>
                <c:pt idx="2100">
                  <c:v>2.2328999999999999E-5</c:v>
                </c:pt>
                <c:pt idx="2101">
                  <c:v>3.2465999999999997E-5</c:v>
                </c:pt>
                <c:pt idx="2102">
                  <c:v>5.5342E-5</c:v>
                </c:pt>
                <c:pt idx="2103">
                  <c:v>1.0055E-4</c:v>
                </c:pt>
                <c:pt idx="2104">
                  <c:v>1.0781E-4</c:v>
                </c:pt>
                <c:pt idx="2105">
                  <c:v>2.0411E-4</c:v>
                </c:pt>
                <c:pt idx="2106">
                  <c:v>4.0958999999999999E-4</c:v>
                </c:pt>
                <c:pt idx="2107">
                  <c:v>7.2877E-4</c:v>
                </c:pt>
                <c:pt idx="2108">
                  <c:v>7.7260000000000002E-4</c:v>
                </c:pt>
                <c:pt idx="2109">
                  <c:v>4.0821999999999999E-4</c:v>
                </c:pt>
                <c:pt idx="2110">
                  <c:v>3.9041E-4</c:v>
                </c:pt>
                <c:pt idx="2111">
                  <c:v>2.9451999999999999E-4</c:v>
                </c:pt>
                <c:pt idx="2112">
                  <c:v>2.3288000000000001E-4</c:v>
                </c:pt>
                <c:pt idx="2113">
                  <c:v>3.4794999999999997E-4</c:v>
                </c:pt>
                <c:pt idx="2114">
                  <c:v>4.9041000000000004E-4</c:v>
                </c:pt>
                <c:pt idx="2115">
                  <c:v>8.2054999999999997E-4</c:v>
                </c:pt>
                <c:pt idx="2116">
                  <c:v>1.2534E-3</c:v>
                </c:pt>
                <c:pt idx="2117">
                  <c:v>1.3780999999999999E-3</c:v>
                </c:pt>
                <c:pt idx="2118">
                  <c:v>1.4082000000000001E-3</c:v>
                </c:pt>
                <c:pt idx="2119">
                  <c:v>1.4932000000000001E-3</c:v>
                </c:pt>
                <c:pt idx="2120">
                  <c:v>2.3836E-3</c:v>
                </c:pt>
                <c:pt idx="2121">
                  <c:v>2.4794999999999999E-3</c:v>
                </c:pt>
                <c:pt idx="2122">
                  <c:v>2.5205000000000002E-3</c:v>
                </c:pt>
                <c:pt idx="2123">
                  <c:v>2.7260000000000001E-3</c:v>
                </c:pt>
                <c:pt idx="2124">
                  <c:v>3.1917999999999998E-3</c:v>
                </c:pt>
                <c:pt idx="2125">
                  <c:v>3.2466000000000001E-3</c:v>
                </c:pt>
                <c:pt idx="2126">
                  <c:v>3.4383999999999999E-3</c:v>
                </c:pt>
                <c:pt idx="2127">
                  <c:v>4.0410999999999997E-3</c:v>
                </c:pt>
                <c:pt idx="2128">
                  <c:v>4.0685000000000001E-3</c:v>
                </c:pt>
                <c:pt idx="2129">
                  <c:v>4.0000000000000001E-3</c:v>
                </c:pt>
                <c:pt idx="2130">
                  <c:v>3.5753E-3</c:v>
                </c:pt>
                <c:pt idx="2131">
                  <c:v>4.4520999999999996E-3</c:v>
                </c:pt>
                <c:pt idx="2132">
                  <c:v>4.2192000000000002E-3</c:v>
                </c:pt>
                <c:pt idx="2133">
                  <c:v>4.5753E-3</c:v>
                </c:pt>
                <c:pt idx="2134">
                  <c:v>5.0137000000000003E-3</c:v>
                </c:pt>
                <c:pt idx="2135">
                  <c:v>4.6027000000000004E-3</c:v>
                </c:pt>
                <c:pt idx="2136">
                  <c:v>5.1644000000000004E-3</c:v>
                </c:pt>
                <c:pt idx="2137">
                  <c:v>5.1507000000000002E-3</c:v>
                </c:pt>
                <c:pt idx="2138">
                  <c:v>5.6163999999999997E-3</c:v>
                </c:pt>
                <c:pt idx="2139">
                  <c:v>5.7397000000000004E-3</c:v>
                </c:pt>
                <c:pt idx="2140">
                  <c:v>6.0137000000000003E-3</c:v>
                </c:pt>
                <c:pt idx="2141">
                  <c:v>6.9178E-3</c:v>
                </c:pt>
                <c:pt idx="2142">
                  <c:v>7.1507000000000003E-3</c:v>
                </c:pt>
                <c:pt idx="2143">
                  <c:v>7.0410999999999998E-3</c:v>
                </c:pt>
                <c:pt idx="2144">
                  <c:v>6.9040999999999998E-3</c:v>
                </c:pt>
                <c:pt idx="2145">
                  <c:v>7.4384000000000004E-3</c:v>
                </c:pt>
                <c:pt idx="2146">
                  <c:v>7.3287999999999999E-3</c:v>
                </c:pt>
                <c:pt idx="2147">
                  <c:v>7.9177999999999991E-3</c:v>
                </c:pt>
                <c:pt idx="2148">
                  <c:v>8.1644000000000005E-3</c:v>
                </c:pt>
                <c:pt idx="2149">
                  <c:v>8.4658000000000008E-3</c:v>
                </c:pt>
                <c:pt idx="2150">
                  <c:v>8.6712000000000004E-3</c:v>
                </c:pt>
                <c:pt idx="2151">
                  <c:v>8.7670999999999999E-3</c:v>
                </c:pt>
                <c:pt idx="2152">
                  <c:v>8.1918000000000008E-3</c:v>
                </c:pt>
                <c:pt idx="2153">
                  <c:v>8.7533999999999997E-3</c:v>
                </c:pt>
                <c:pt idx="2154">
                  <c:v>8.6986000000000008E-3</c:v>
                </c:pt>
                <c:pt idx="2155">
                  <c:v>9.2739999999999993E-3</c:v>
                </c:pt>
                <c:pt idx="2156">
                  <c:v>1.0151E-2</c:v>
                </c:pt>
                <c:pt idx="2157">
                  <c:v>1.0219000000000001E-2</c:v>
                </c:pt>
                <c:pt idx="2158">
                  <c:v>1.0644000000000001E-2</c:v>
                </c:pt>
                <c:pt idx="2159">
                  <c:v>1.0411E-2</c:v>
                </c:pt>
                <c:pt idx="2160">
                  <c:v>1.0534E-2</c:v>
                </c:pt>
                <c:pt idx="2161">
                  <c:v>1.1027E-2</c:v>
                </c:pt>
                <c:pt idx="2162">
                  <c:v>1.0437999999999999E-2</c:v>
                </c:pt>
                <c:pt idx="2163">
                  <c:v>1.0397E-2</c:v>
                </c:pt>
                <c:pt idx="2164">
                  <c:v>1.0055E-2</c:v>
                </c:pt>
                <c:pt idx="2165">
                  <c:v>1.0588999999999999E-2</c:v>
                </c:pt>
                <c:pt idx="2166">
                  <c:v>1.0411E-2</c:v>
                </c:pt>
                <c:pt idx="2167">
                  <c:v>1.0163999999999999E-2</c:v>
                </c:pt>
                <c:pt idx="2168">
                  <c:v>1.0822E-2</c:v>
                </c:pt>
                <c:pt idx="2169">
                  <c:v>9.6848999999999998E-3</c:v>
                </c:pt>
                <c:pt idx="2170">
                  <c:v>9.6848999999999998E-3</c:v>
                </c:pt>
                <c:pt idx="2171">
                  <c:v>9.4109999999999992E-3</c:v>
                </c:pt>
                <c:pt idx="2172">
                  <c:v>8.8766999999999995E-3</c:v>
                </c:pt>
                <c:pt idx="2173">
                  <c:v>9.4520999999999997E-3</c:v>
                </c:pt>
                <c:pt idx="2174">
                  <c:v>1.0342E-2</c:v>
                </c:pt>
                <c:pt idx="2175">
                  <c:v>1.111E-2</c:v>
                </c:pt>
                <c:pt idx="2176">
                  <c:v>1.1233E-2</c:v>
                </c:pt>
                <c:pt idx="2177">
                  <c:v>1.0945E-2</c:v>
                </c:pt>
                <c:pt idx="2178">
                  <c:v>1.1068E-2</c:v>
                </c:pt>
                <c:pt idx="2179">
                  <c:v>1.1259999999999999E-2</c:v>
                </c:pt>
                <c:pt idx="2180">
                  <c:v>1.1259999999999999E-2</c:v>
                </c:pt>
                <c:pt idx="2181">
                  <c:v>1.111E-2</c:v>
                </c:pt>
                <c:pt idx="2182">
                  <c:v>1.1396999999999999E-2</c:v>
                </c:pt>
                <c:pt idx="2183">
                  <c:v>1.1479E-2</c:v>
                </c:pt>
                <c:pt idx="2184">
                  <c:v>1.1247E-2</c:v>
                </c:pt>
                <c:pt idx="2185">
                  <c:v>1.0999999999999999E-2</c:v>
                </c:pt>
                <c:pt idx="2186">
                  <c:v>1.0999999999999999E-2</c:v>
                </c:pt>
                <c:pt idx="2187">
                  <c:v>1.0985999999999999E-2</c:v>
                </c:pt>
                <c:pt idx="2188">
                  <c:v>1.1301E-2</c:v>
                </c:pt>
                <c:pt idx="2189">
                  <c:v>1.1877E-2</c:v>
                </c:pt>
                <c:pt idx="2190">
                  <c:v>1.2300999999999999E-2</c:v>
                </c:pt>
                <c:pt idx="2191">
                  <c:v>1.2205000000000001E-2</c:v>
                </c:pt>
                <c:pt idx="2192">
                  <c:v>1.2397E-2</c:v>
                </c:pt>
                <c:pt idx="2193">
                  <c:v>1.2999999999999999E-2</c:v>
                </c:pt>
                <c:pt idx="2194">
                  <c:v>1.2795000000000001E-2</c:v>
                </c:pt>
                <c:pt idx="2195">
                  <c:v>1.3041000000000001E-2</c:v>
                </c:pt>
                <c:pt idx="2196">
                  <c:v>1.3712E-2</c:v>
                </c:pt>
                <c:pt idx="2197">
                  <c:v>1.3753E-2</c:v>
                </c:pt>
                <c:pt idx="2198">
                  <c:v>1.3219E-2</c:v>
                </c:pt>
                <c:pt idx="2199">
                  <c:v>1.3233E-2</c:v>
                </c:pt>
                <c:pt idx="2200">
                  <c:v>1.4479000000000001E-2</c:v>
                </c:pt>
                <c:pt idx="2201">
                  <c:v>1.4082000000000001E-2</c:v>
                </c:pt>
                <c:pt idx="2202">
                  <c:v>1.389E-2</c:v>
                </c:pt>
                <c:pt idx="2203">
                  <c:v>1.4616000000000001E-2</c:v>
                </c:pt>
                <c:pt idx="2204">
                  <c:v>1.4055E-2</c:v>
                </c:pt>
                <c:pt idx="2205">
                  <c:v>1.5068E-2</c:v>
                </c:pt>
                <c:pt idx="2206">
                  <c:v>1.4603E-2</c:v>
                </c:pt>
                <c:pt idx="2207">
                  <c:v>1.5685000000000001E-2</c:v>
                </c:pt>
                <c:pt idx="2208">
                  <c:v>1.4959E-2</c:v>
                </c:pt>
                <c:pt idx="2209">
                  <c:v>1.4726E-2</c:v>
                </c:pt>
                <c:pt idx="2210">
                  <c:v>1.4781000000000001E-2</c:v>
                </c:pt>
                <c:pt idx="2211">
                  <c:v>1.4932000000000001E-2</c:v>
                </c:pt>
                <c:pt idx="2212">
                  <c:v>1.5315E-2</c:v>
                </c:pt>
                <c:pt idx="2213">
                  <c:v>1.5438E-2</c:v>
                </c:pt>
                <c:pt idx="2214">
                  <c:v>1.6369999999999999E-2</c:v>
                </c:pt>
                <c:pt idx="2215">
                  <c:v>1.6095999999999999E-2</c:v>
                </c:pt>
                <c:pt idx="2216">
                  <c:v>1.5740000000000001E-2</c:v>
                </c:pt>
                <c:pt idx="2217">
                  <c:v>1.5644000000000002E-2</c:v>
                </c:pt>
                <c:pt idx="2218">
                  <c:v>1.6122999999999998E-2</c:v>
                </c:pt>
                <c:pt idx="2219">
                  <c:v>1.6178000000000001E-2</c:v>
                </c:pt>
                <c:pt idx="2220">
                  <c:v>1.5918000000000002E-2</c:v>
                </c:pt>
                <c:pt idx="2221">
                  <c:v>1.5959000000000001E-2</c:v>
                </c:pt>
                <c:pt idx="2222">
                  <c:v>1.6698999999999999E-2</c:v>
                </c:pt>
                <c:pt idx="2223">
                  <c:v>1.7055000000000001E-2</c:v>
                </c:pt>
                <c:pt idx="2224">
                  <c:v>1.7274000000000001E-2</c:v>
                </c:pt>
                <c:pt idx="2225">
                  <c:v>1.7329000000000001E-2</c:v>
                </c:pt>
                <c:pt idx="2226">
                  <c:v>1.7041000000000001E-2</c:v>
                </c:pt>
                <c:pt idx="2227">
                  <c:v>1.7425E-2</c:v>
                </c:pt>
                <c:pt idx="2228">
                  <c:v>1.8370000000000001E-2</c:v>
                </c:pt>
                <c:pt idx="2229">
                  <c:v>1.8438E-2</c:v>
                </c:pt>
                <c:pt idx="2230">
                  <c:v>1.9054999999999999E-2</c:v>
                </c:pt>
                <c:pt idx="2231">
                  <c:v>1.8561999999999999E-2</c:v>
                </c:pt>
                <c:pt idx="2232">
                  <c:v>1.9137000000000001E-2</c:v>
                </c:pt>
                <c:pt idx="2233">
                  <c:v>1.9342000000000002E-2</c:v>
                </c:pt>
                <c:pt idx="2234">
                  <c:v>1.9699000000000001E-2</c:v>
                </c:pt>
                <c:pt idx="2235">
                  <c:v>1.9781E-2</c:v>
                </c:pt>
                <c:pt idx="2236">
                  <c:v>1.9356000000000002E-2</c:v>
                </c:pt>
                <c:pt idx="2237">
                  <c:v>2.0095999999999999E-2</c:v>
                </c:pt>
                <c:pt idx="2238">
                  <c:v>1.9547999999999999E-2</c:v>
                </c:pt>
                <c:pt idx="2239">
                  <c:v>2.0014000000000001E-2</c:v>
                </c:pt>
                <c:pt idx="2240">
                  <c:v>2.0274E-2</c:v>
                </c:pt>
                <c:pt idx="2241">
                  <c:v>2.0164000000000001E-2</c:v>
                </c:pt>
                <c:pt idx="2242">
                  <c:v>2.0507000000000001E-2</c:v>
                </c:pt>
                <c:pt idx="2243">
                  <c:v>2.0562E-2</c:v>
                </c:pt>
                <c:pt idx="2244">
                  <c:v>2.0822E-2</c:v>
                </c:pt>
                <c:pt idx="2245">
                  <c:v>2.1068E-2</c:v>
                </c:pt>
                <c:pt idx="2246">
                  <c:v>2.0944999999999998E-2</c:v>
                </c:pt>
                <c:pt idx="2247">
                  <c:v>2.0396999999999998E-2</c:v>
                </c:pt>
                <c:pt idx="2248">
                  <c:v>2.2192E-2</c:v>
                </c:pt>
                <c:pt idx="2249">
                  <c:v>2.1918E-2</c:v>
                </c:pt>
                <c:pt idx="2250">
                  <c:v>2.2315000000000002E-2</c:v>
                </c:pt>
                <c:pt idx="2251">
                  <c:v>2.2520999999999999E-2</c:v>
                </c:pt>
                <c:pt idx="2252">
                  <c:v>2.2726E-2</c:v>
                </c:pt>
                <c:pt idx="2253">
                  <c:v>2.2835999999999999E-2</c:v>
                </c:pt>
                <c:pt idx="2254">
                  <c:v>2.3288E-2</c:v>
                </c:pt>
                <c:pt idx="2255">
                  <c:v>2.3411000000000001E-2</c:v>
                </c:pt>
                <c:pt idx="2256">
                  <c:v>2.3109999999999999E-2</c:v>
                </c:pt>
                <c:pt idx="2257">
                  <c:v>2.3300999999999999E-2</c:v>
                </c:pt>
                <c:pt idx="2258">
                  <c:v>2.3657999999999998E-2</c:v>
                </c:pt>
                <c:pt idx="2259">
                  <c:v>2.3904000000000002E-2</c:v>
                </c:pt>
                <c:pt idx="2260">
                  <c:v>2.4396999999999999E-2</c:v>
                </c:pt>
                <c:pt idx="2261">
                  <c:v>2.4424999999999999E-2</c:v>
                </c:pt>
                <c:pt idx="2262">
                  <c:v>2.4795000000000001E-2</c:v>
                </c:pt>
                <c:pt idx="2263">
                  <c:v>2.4836E-2</c:v>
                </c:pt>
                <c:pt idx="2264">
                  <c:v>2.4575E-2</c:v>
                </c:pt>
                <c:pt idx="2265">
                  <c:v>2.426E-2</c:v>
                </c:pt>
                <c:pt idx="2266">
                  <c:v>2.4396999999999999E-2</c:v>
                </c:pt>
                <c:pt idx="2267">
                  <c:v>2.5027000000000001E-2</c:v>
                </c:pt>
                <c:pt idx="2268">
                  <c:v>2.5068E-2</c:v>
                </c:pt>
                <c:pt idx="2269">
                  <c:v>2.5151E-2</c:v>
                </c:pt>
                <c:pt idx="2270">
                  <c:v>2.589E-2</c:v>
                </c:pt>
                <c:pt idx="2271">
                  <c:v>2.6301000000000001E-2</c:v>
                </c:pt>
                <c:pt idx="2272">
                  <c:v>2.7533999999999999E-2</c:v>
                </c:pt>
                <c:pt idx="2273">
                  <c:v>2.7945000000000001E-2</c:v>
                </c:pt>
                <c:pt idx="2274">
                  <c:v>2.7671000000000001E-2</c:v>
                </c:pt>
                <c:pt idx="2275">
                  <c:v>2.6986E-2</c:v>
                </c:pt>
                <c:pt idx="2276">
                  <c:v>2.726E-2</c:v>
                </c:pt>
                <c:pt idx="2277">
                  <c:v>2.7671000000000001E-2</c:v>
                </c:pt>
                <c:pt idx="2278">
                  <c:v>2.7533999999999999E-2</c:v>
                </c:pt>
                <c:pt idx="2279">
                  <c:v>2.7671000000000001E-2</c:v>
                </c:pt>
                <c:pt idx="2280">
                  <c:v>2.8493000000000001E-2</c:v>
                </c:pt>
                <c:pt idx="2281">
                  <c:v>2.8493000000000001E-2</c:v>
                </c:pt>
                <c:pt idx="2282">
                  <c:v>2.8767000000000001E-2</c:v>
                </c:pt>
                <c:pt idx="2283">
                  <c:v>2.8629999999999999E-2</c:v>
                </c:pt>
                <c:pt idx="2284">
                  <c:v>2.9451999999999999E-2</c:v>
                </c:pt>
                <c:pt idx="2285">
                  <c:v>0.03</c:v>
                </c:pt>
                <c:pt idx="2286">
                  <c:v>0.03</c:v>
                </c:pt>
                <c:pt idx="2287">
                  <c:v>2.9725999999999999E-2</c:v>
                </c:pt>
                <c:pt idx="2288">
                  <c:v>3.0273999999999999E-2</c:v>
                </c:pt>
                <c:pt idx="2289">
                  <c:v>3.0273999999999999E-2</c:v>
                </c:pt>
                <c:pt idx="2290">
                  <c:v>2.9863000000000001E-2</c:v>
                </c:pt>
                <c:pt idx="2291">
                  <c:v>0.03</c:v>
                </c:pt>
                <c:pt idx="2292">
                  <c:v>2.9177999999999999E-2</c:v>
                </c:pt>
                <c:pt idx="2293">
                  <c:v>2.8903999999999999E-2</c:v>
                </c:pt>
                <c:pt idx="2294">
                  <c:v>2.8767000000000001E-2</c:v>
                </c:pt>
                <c:pt idx="2295">
                  <c:v>3.0411000000000001E-2</c:v>
                </c:pt>
                <c:pt idx="2296">
                  <c:v>2.9315000000000001E-2</c:v>
                </c:pt>
                <c:pt idx="2297">
                  <c:v>2.9725999999999999E-2</c:v>
                </c:pt>
                <c:pt idx="2298">
                  <c:v>3.0137000000000001E-2</c:v>
                </c:pt>
                <c:pt idx="2299">
                  <c:v>3.0411000000000001E-2</c:v>
                </c:pt>
                <c:pt idx="2300">
                  <c:v>3.0685E-2</c:v>
                </c:pt>
                <c:pt idx="2301">
                  <c:v>3.0821999999999999E-2</c:v>
                </c:pt>
                <c:pt idx="2302">
                  <c:v>3.0547999999999999E-2</c:v>
                </c:pt>
                <c:pt idx="2303">
                  <c:v>3.1780999999999997E-2</c:v>
                </c:pt>
                <c:pt idx="2304">
                  <c:v>3.2466000000000002E-2</c:v>
                </c:pt>
                <c:pt idx="2305">
                  <c:v>3.2603E-2</c:v>
                </c:pt>
                <c:pt idx="2306">
                  <c:v>3.2877000000000003E-2</c:v>
                </c:pt>
                <c:pt idx="2307">
                  <c:v>3.3562000000000002E-2</c:v>
                </c:pt>
                <c:pt idx="2308">
                  <c:v>3.3562000000000002E-2</c:v>
                </c:pt>
                <c:pt idx="2309">
                  <c:v>3.3151E-2</c:v>
                </c:pt>
                <c:pt idx="2310">
                  <c:v>3.4383999999999998E-2</c:v>
                </c:pt>
                <c:pt idx="2311">
                  <c:v>3.4247E-2</c:v>
                </c:pt>
                <c:pt idx="2312">
                  <c:v>3.4110000000000001E-2</c:v>
                </c:pt>
                <c:pt idx="2313">
                  <c:v>3.4931999999999998E-2</c:v>
                </c:pt>
                <c:pt idx="2314">
                  <c:v>3.4658000000000001E-2</c:v>
                </c:pt>
                <c:pt idx="2315">
                  <c:v>3.4521000000000003E-2</c:v>
                </c:pt>
                <c:pt idx="2316">
                  <c:v>3.4931999999999998E-2</c:v>
                </c:pt>
                <c:pt idx="2317">
                  <c:v>3.5068000000000002E-2</c:v>
                </c:pt>
                <c:pt idx="2318">
                  <c:v>3.5068000000000002E-2</c:v>
                </c:pt>
                <c:pt idx="2319">
                  <c:v>3.5068000000000002E-2</c:v>
                </c:pt>
                <c:pt idx="2320">
                  <c:v>3.4658000000000001E-2</c:v>
                </c:pt>
                <c:pt idx="2321">
                  <c:v>3.4521000000000003E-2</c:v>
                </c:pt>
                <c:pt idx="2322">
                  <c:v>3.5205E-2</c:v>
                </c:pt>
                <c:pt idx="2323">
                  <c:v>3.5068000000000002E-2</c:v>
                </c:pt>
                <c:pt idx="2324">
                  <c:v>3.6027000000000003E-2</c:v>
                </c:pt>
                <c:pt idx="2325">
                  <c:v>3.7533999999999998E-2</c:v>
                </c:pt>
                <c:pt idx="2326">
                  <c:v>3.7808000000000001E-2</c:v>
                </c:pt>
                <c:pt idx="2327">
                  <c:v>3.8904000000000001E-2</c:v>
                </c:pt>
                <c:pt idx="2328">
                  <c:v>3.8629999999999998E-2</c:v>
                </c:pt>
                <c:pt idx="2329">
                  <c:v>3.7671000000000003E-2</c:v>
                </c:pt>
                <c:pt idx="2330">
                  <c:v>3.7533999999999998E-2</c:v>
                </c:pt>
                <c:pt idx="2331">
                  <c:v>3.7123000000000003E-2</c:v>
                </c:pt>
                <c:pt idx="2332">
                  <c:v>3.6575000000000003E-2</c:v>
                </c:pt>
                <c:pt idx="2333">
                  <c:v>3.7123000000000003E-2</c:v>
                </c:pt>
                <c:pt idx="2334">
                  <c:v>0.04</c:v>
                </c:pt>
                <c:pt idx="2335">
                  <c:v>0.04</c:v>
                </c:pt>
                <c:pt idx="2336">
                  <c:v>3.9863000000000003E-2</c:v>
                </c:pt>
                <c:pt idx="2337">
                  <c:v>4.0273999999999997E-2</c:v>
                </c:pt>
                <c:pt idx="2338">
                  <c:v>4.0548000000000001E-2</c:v>
                </c:pt>
                <c:pt idx="2339">
                  <c:v>4.0411000000000002E-2</c:v>
                </c:pt>
                <c:pt idx="2340">
                  <c:v>4.0548000000000001E-2</c:v>
                </c:pt>
                <c:pt idx="2341">
                  <c:v>4.0548000000000001E-2</c:v>
                </c:pt>
                <c:pt idx="2342">
                  <c:v>4.0959000000000002E-2</c:v>
                </c:pt>
                <c:pt idx="2343">
                  <c:v>4.1096000000000001E-2</c:v>
                </c:pt>
                <c:pt idx="2344">
                  <c:v>4.274E-2</c:v>
                </c:pt>
                <c:pt idx="2345">
                  <c:v>4.6026999999999998E-2</c:v>
                </c:pt>
                <c:pt idx="2346">
                  <c:v>4.6711999999999997E-2</c:v>
                </c:pt>
                <c:pt idx="2347">
                  <c:v>4.7534E-2</c:v>
                </c:pt>
                <c:pt idx="2348">
                  <c:v>4.7808000000000003E-2</c:v>
                </c:pt>
                <c:pt idx="2349">
                  <c:v>4.7808000000000003E-2</c:v>
                </c:pt>
                <c:pt idx="2350">
                  <c:v>4.7534E-2</c:v>
                </c:pt>
                <c:pt idx="2351">
                  <c:v>4.7534E-2</c:v>
                </c:pt>
                <c:pt idx="2352">
                  <c:v>4.7260000000000003E-2</c:v>
                </c:pt>
                <c:pt idx="2353">
                  <c:v>4.6849000000000002E-2</c:v>
                </c:pt>
                <c:pt idx="2354">
                  <c:v>4.6438E-2</c:v>
                </c:pt>
                <c:pt idx="2355">
                  <c:v>4.6163999999999997E-2</c:v>
                </c:pt>
                <c:pt idx="2356">
                  <c:v>4.5615999999999997E-2</c:v>
                </c:pt>
                <c:pt idx="2357">
                  <c:v>4.5478999999999999E-2</c:v>
                </c:pt>
                <c:pt idx="2358">
                  <c:v>4.6163999999999997E-2</c:v>
                </c:pt>
                <c:pt idx="2359">
                  <c:v>4.589E-2</c:v>
                </c:pt>
                <c:pt idx="2360">
                  <c:v>4.7122999999999998E-2</c:v>
                </c:pt>
                <c:pt idx="2361">
                  <c:v>4.9589000000000001E-2</c:v>
                </c:pt>
                <c:pt idx="2362">
                  <c:v>5.0410999999999997E-2</c:v>
                </c:pt>
                <c:pt idx="2363">
                  <c:v>5.0137000000000001E-2</c:v>
                </c:pt>
                <c:pt idx="2364">
                  <c:v>5.0548000000000003E-2</c:v>
                </c:pt>
                <c:pt idx="2365">
                  <c:v>5.0410999999999997E-2</c:v>
                </c:pt>
                <c:pt idx="2366">
                  <c:v>4.9862999999999998E-2</c:v>
                </c:pt>
                <c:pt idx="2367">
                  <c:v>5.0685000000000001E-2</c:v>
                </c:pt>
                <c:pt idx="2368">
                  <c:v>5.1644000000000002E-2</c:v>
                </c:pt>
                <c:pt idx="2369">
                  <c:v>5.1781000000000001E-2</c:v>
                </c:pt>
                <c:pt idx="2370">
                  <c:v>5.1644000000000002E-2</c:v>
                </c:pt>
                <c:pt idx="2371">
                  <c:v>5.2192000000000002E-2</c:v>
                </c:pt>
                <c:pt idx="2372">
                  <c:v>5.3013999999999999E-2</c:v>
                </c:pt>
                <c:pt idx="2373">
                  <c:v>5.3425E-2</c:v>
                </c:pt>
                <c:pt idx="2374">
                  <c:v>5.3150999999999997E-2</c:v>
                </c:pt>
                <c:pt idx="2375">
                  <c:v>5.3013999999999999E-2</c:v>
                </c:pt>
                <c:pt idx="2376">
                  <c:v>5.3425E-2</c:v>
                </c:pt>
                <c:pt idx="2377">
                  <c:v>5.3288000000000002E-2</c:v>
                </c:pt>
                <c:pt idx="2378">
                  <c:v>5.4246999999999997E-2</c:v>
                </c:pt>
                <c:pt idx="2379">
                  <c:v>5.3698999999999997E-2</c:v>
                </c:pt>
                <c:pt idx="2380">
                  <c:v>5.4521E-2</c:v>
                </c:pt>
                <c:pt idx="2381">
                  <c:v>5.4109999999999998E-2</c:v>
                </c:pt>
                <c:pt idx="2382">
                  <c:v>5.5752999999999997E-2</c:v>
                </c:pt>
                <c:pt idx="2383">
                  <c:v>5.6575E-2</c:v>
                </c:pt>
                <c:pt idx="2384">
                  <c:v>5.6848999999999997E-2</c:v>
                </c:pt>
                <c:pt idx="2385">
                  <c:v>5.6575E-2</c:v>
                </c:pt>
                <c:pt idx="2386">
                  <c:v>5.6711999999999999E-2</c:v>
                </c:pt>
                <c:pt idx="2387">
                  <c:v>5.7396999999999997E-2</c:v>
                </c:pt>
                <c:pt idx="2388">
                  <c:v>5.6711999999999999E-2</c:v>
                </c:pt>
                <c:pt idx="2389">
                  <c:v>5.7259999999999998E-2</c:v>
                </c:pt>
                <c:pt idx="2390">
                  <c:v>5.6986000000000002E-2</c:v>
                </c:pt>
                <c:pt idx="2391">
                  <c:v>5.7396999999999997E-2</c:v>
                </c:pt>
                <c:pt idx="2392">
                  <c:v>5.7945000000000003E-2</c:v>
                </c:pt>
                <c:pt idx="2393">
                  <c:v>5.7807999999999998E-2</c:v>
                </c:pt>
                <c:pt idx="2394">
                  <c:v>5.7396999999999997E-2</c:v>
                </c:pt>
                <c:pt idx="2395">
                  <c:v>5.8082000000000002E-2</c:v>
                </c:pt>
                <c:pt idx="2396">
                  <c:v>5.8219E-2</c:v>
                </c:pt>
                <c:pt idx="2397">
                  <c:v>5.8219E-2</c:v>
                </c:pt>
                <c:pt idx="2398">
                  <c:v>5.8082000000000002E-2</c:v>
                </c:pt>
                <c:pt idx="2399">
                  <c:v>5.8630000000000002E-2</c:v>
                </c:pt>
                <c:pt idx="2400">
                  <c:v>6.0685000000000003E-2</c:v>
                </c:pt>
                <c:pt idx="2401">
                  <c:v>6.1095999999999998E-2</c:v>
                </c:pt>
                <c:pt idx="2402">
                  <c:v>6.1643999999999997E-2</c:v>
                </c:pt>
                <c:pt idx="2403">
                  <c:v>6.2603000000000006E-2</c:v>
                </c:pt>
                <c:pt idx="2404">
                  <c:v>6.3424999999999995E-2</c:v>
                </c:pt>
                <c:pt idx="2405">
                  <c:v>6.3973000000000002E-2</c:v>
                </c:pt>
                <c:pt idx="2406">
                  <c:v>6.4383999999999997E-2</c:v>
                </c:pt>
                <c:pt idx="2407">
                  <c:v>6.5204999999999999E-2</c:v>
                </c:pt>
                <c:pt idx="2408">
                  <c:v>6.5341999999999997E-2</c:v>
                </c:pt>
                <c:pt idx="2409">
                  <c:v>6.6164000000000001E-2</c:v>
                </c:pt>
                <c:pt idx="2410">
                  <c:v>6.6574999999999995E-2</c:v>
                </c:pt>
                <c:pt idx="2411">
                  <c:v>6.6986000000000004E-2</c:v>
                </c:pt>
                <c:pt idx="2412">
                  <c:v>6.7807999999999993E-2</c:v>
                </c:pt>
                <c:pt idx="2413">
                  <c:v>6.8219000000000002E-2</c:v>
                </c:pt>
                <c:pt idx="2414">
                  <c:v>6.9452E-2</c:v>
                </c:pt>
                <c:pt idx="2415">
                  <c:v>7.0548E-2</c:v>
                </c:pt>
                <c:pt idx="2416">
                  <c:v>6.9178000000000003E-2</c:v>
                </c:pt>
                <c:pt idx="2417">
                  <c:v>6.9588999999999998E-2</c:v>
                </c:pt>
                <c:pt idx="2418">
                  <c:v>6.8904000000000007E-2</c:v>
                </c:pt>
                <c:pt idx="2419">
                  <c:v>6.8766999999999995E-2</c:v>
                </c:pt>
                <c:pt idx="2420">
                  <c:v>7.1233000000000005E-2</c:v>
                </c:pt>
                <c:pt idx="2421">
                  <c:v>7.7396999999999994E-2</c:v>
                </c:pt>
                <c:pt idx="2422">
                  <c:v>7.8767000000000004E-2</c:v>
                </c:pt>
                <c:pt idx="2423">
                  <c:v>7.8767000000000004E-2</c:v>
                </c:pt>
                <c:pt idx="2424">
                  <c:v>7.9041E-2</c:v>
                </c:pt>
                <c:pt idx="2425">
                  <c:v>7.9588999999999993E-2</c:v>
                </c:pt>
                <c:pt idx="2426">
                  <c:v>0.08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085-4F9A-914A-55BA7700EC3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8231040"/>
        <c:axId val="58233216"/>
      </c:scatterChart>
      <c:valAx>
        <c:axId val="582310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8233216"/>
        <c:crosses val="autoZero"/>
        <c:crossBetween val="midCat"/>
        <c:majorUnit val="0.2"/>
      </c:valAx>
      <c:valAx>
        <c:axId val="58233216"/>
        <c:scaling>
          <c:logBase val="10"/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E+0" sourceLinked="0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823104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Sheet1!$A$2:$A$11993</c:f>
              <c:numCache>
                <c:formatCode>General</c:formatCode>
                <c:ptCount val="572"/>
                <c:pt idx="0">
                  <c:v>6.7000000000000002E-4</c:v>
                </c:pt>
                <c:pt idx="1">
                  <c:v>1.4670000000000001E-2</c:v>
                </c:pt>
                <c:pt idx="2">
                  <c:v>2.8670000000000001E-2</c:v>
                </c:pt>
                <c:pt idx="3">
                  <c:v>4.267E-2</c:v>
                </c:pt>
                <c:pt idx="4">
                  <c:v>5.6669999999999998E-2</c:v>
                </c:pt>
                <c:pt idx="5">
                  <c:v>7.0669999999999997E-2</c:v>
                </c:pt>
                <c:pt idx="6">
                  <c:v>8.4669999999999995E-2</c:v>
                </c:pt>
                <c:pt idx="7">
                  <c:v>9.8669999999999994E-2</c:v>
                </c:pt>
                <c:pt idx="8">
                  <c:v>0.11267000000000001</c:v>
                </c:pt>
                <c:pt idx="9">
                  <c:v>0.12667</c:v>
                </c:pt>
                <c:pt idx="10">
                  <c:v>0.14066999999999999</c:v>
                </c:pt>
                <c:pt idx="11">
                  <c:v>0.15467</c:v>
                </c:pt>
                <c:pt idx="12">
                  <c:v>0.16866999999999999</c:v>
                </c:pt>
                <c:pt idx="13">
                  <c:v>0.18267</c:v>
                </c:pt>
                <c:pt idx="14">
                  <c:v>0.19667000000000001</c:v>
                </c:pt>
                <c:pt idx="15">
                  <c:v>0.21067</c:v>
                </c:pt>
                <c:pt idx="16">
                  <c:v>0.22467000000000001</c:v>
                </c:pt>
                <c:pt idx="17">
                  <c:v>0.23866999999999999</c:v>
                </c:pt>
                <c:pt idx="18">
                  <c:v>0.25267000000000001</c:v>
                </c:pt>
                <c:pt idx="19">
                  <c:v>0.26667000000000002</c:v>
                </c:pt>
                <c:pt idx="20">
                  <c:v>0.28066999999999998</c:v>
                </c:pt>
                <c:pt idx="21">
                  <c:v>0.29466999999999999</c:v>
                </c:pt>
                <c:pt idx="22">
                  <c:v>0.30867</c:v>
                </c:pt>
                <c:pt idx="23">
                  <c:v>0.32267000000000001</c:v>
                </c:pt>
                <c:pt idx="24">
                  <c:v>0.33667000000000002</c:v>
                </c:pt>
                <c:pt idx="25">
                  <c:v>0.35066999999999998</c:v>
                </c:pt>
                <c:pt idx="26">
                  <c:v>0.36466999999999999</c:v>
                </c:pt>
                <c:pt idx="27">
                  <c:v>0.37867000000000001</c:v>
                </c:pt>
                <c:pt idx="28">
                  <c:v>0.39267000000000002</c:v>
                </c:pt>
                <c:pt idx="29">
                  <c:v>0.40666999999999998</c:v>
                </c:pt>
                <c:pt idx="30">
                  <c:v>0.42066999999999999</c:v>
                </c:pt>
                <c:pt idx="31">
                  <c:v>0.43467</c:v>
                </c:pt>
                <c:pt idx="32">
                  <c:v>0.44867000000000001</c:v>
                </c:pt>
                <c:pt idx="33">
                  <c:v>0.46267000000000003</c:v>
                </c:pt>
                <c:pt idx="34">
                  <c:v>0.47666999999999998</c:v>
                </c:pt>
                <c:pt idx="35">
                  <c:v>0.49067</c:v>
                </c:pt>
                <c:pt idx="36">
                  <c:v>0.50466999999999995</c:v>
                </c:pt>
                <c:pt idx="37">
                  <c:v>0.51866999999999996</c:v>
                </c:pt>
                <c:pt idx="38">
                  <c:v>0.53266999999999998</c:v>
                </c:pt>
                <c:pt idx="39">
                  <c:v>0.54666999999999999</c:v>
                </c:pt>
                <c:pt idx="40">
                  <c:v>0.56067</c:v>
                </c:pt>
                <c:pt idx="41">
                  <c:v>0.57467000000000001</c:v>
                </c:pt>
                <c:pt idx="42">
                  <c:v>0.58867000000000003</c:v>
                </c:pt>
                <c:pt idx="43">
                  <c:v>0.60267000000000004</c:v>
                </c:pt>
                <c:pt idx="44">
                  <c:v>0.61667000000000005</c:v>
                </c:pt>
                <c:pt idx="45">
                  <c:v>0.63066999999999995</c:v>
                </c:pt>
                <c:pt idx="46">
                  <c:v>0.64466999999999997</c:v>
                </c:pt>
                <c:pt idx="47">
                  <c:v>0.65866999999999998</c:v>
                </c:pt>
                <c:pt idx="48">
                  <c:v>0.67266999999999999</c:v>
                </c:pt>
                <c:pt idx="49">
                  <c:v>0.68667</c:v>
                </c:pt>
                <c:pt idx="50">
                  <c:v>0.70067000000000002</c:v>
                </c:pt>
                <c:pt idx="51">
                  <c:v>0.71467000000000003</c:v>
                </c:pt>
                <c:pt idx="52">
                  <c:v>0.72867000000000004</c:v>
                </c:pt>
                <c:pt idx="53">
                  <c:v>0.74267000000000005</c:v>
                </c:pt>
                <c:pt idx="54">
                  <c:v>0.75666999999999995</c:v>
                </c:pt>
                <c:pt idx="55">
                  <c:v>0.77066999999999997</c:v>
                </c:pt>
                <c:pt idx="56">
                  <c:v>0.78466999999999998</c:v>
                </c:pt>
                <c:pt idx="57">
                  <c:v>0.79866999999999999</c:v>
                </c:pt>
                <c:pt idx="58">
                  <c:v>0.81267</c:v>
                </c:pt>
                <c:pt idx="59">
                  <c:v>0.82667000000000002</c:v>
                </c:pt>
                <c:pt idx="60">
                  <c:v>0.84067000000000003</c:v>
                </c:pt>
                <c:pt idx="61">
                  <c:v>0.85467000000000004</c:v>
                </c:pt>
                <c:pt idx="62">
                  <c:v>0.86867000000000005</c:v>
                </c:pt>
                <c:pt idx="63">
                  <c:v>0.88266999999999995</c:v>
                </c:pt>
                <c:pt idx="64">
                  <c:v>0.89666999999999997</c:v>
                </c:pt>
                <c:pt idx="65">
                  <c:v>0.91066999999999998</c:v>
                </c:pt>
                <c:pt idx="66">
                  <c:v>0.92466999999999999</c:v>
                </c:pt>
                <c:pt idx="67">
                  <c:v>0.93867</c:v>
                </c:pt>
                <c:pt idx="68">
                  <c:v>0.95267000000000002</c:v>
                </c:pt>
                <c:pt idx="69">
                  <c:v>0.96667000000000003</c:v>
                </c:pt>
                <c:pt idx="70">
                  <c:v>0.98067000000000004</c:v>
                </c:pt>
                <c:pt idx="71">
                  <c:v>0.99467000000000005</c:v>
                </c:pt>
                <c:pt idx="72">
                  <c:v>1.00867</c:v>
                </c:pt>
                <c:pt idx="73">
                  <c:v>1.02267</c:v>
                </c:pt>
                <c:pt idx="74">
                  <c:v>1.03667</c:v>
                </c:pt>
                <c:pt idx="75">
                  <c:v>1.05067</c:v>
                </c:pt>
                <c:pt idx="76">
                  <c:v>1.06467</c:v>
                </c:pt>
                <c:pt idx="77">
                  <c:v>1.07867</c:v>
                </c:pt>
                <c:pt idx="78">
                  <c:v>1.09267</c:v>
                </c:pt>
                <c:pt idx="79">
                  <c:v>1.10667</c:v>
                </c:pt>
                <c:pt idx="80">
                  <c:v>1.1206700000000001</c:v>
                </c:pt>
                <c:pt idx="81">
                  <c:v>1.1346700000000001</c:v>
                </c:pt>
                <c:pt idx="82">
                  <c:v>1.1486700000000001</c:v>
                </c:pt>
                <c:pt idx="83">
                  <c:v>1.1626700000000001</c:v>
                </c:pt>
                <c:pt idx="84">
                  <c:v>1.1766700000000001</c:v>
                </c:pt>
                <c:pt idx="85">
                  <c:v>1.1906699999999999</c:v>
                </c:pt>
                <c:pt idx="86">
                  <c:v>1.2046699999999999</c:v>
                </c:pt>
                <c:pt idx="87">
                  <c:v>1.2186699999999999</c:v>
                </c:pt>
                <c:pt idx="88">
                  <c:v>1.2326699999999999</c:v>
                </c:pt>
                <c:pt idx="89">
                  <c:v>1.2466699999999999</c:v>
                </c:pt>
                <c:pt idx="90">
                  <c:v>1.26067</c:v>
                </c:pt>
                <c:pt idx="91">
                  <c:v>1.27467</c:v>
                </c:pt>
                <c:pt idx="92">
                  <c:v>1.28867</c:v>
                </c:pt>
                <c:pt idx="93">
                  <c:v>1.30267</c:v>
                </c:pt>
                <c:pt idx="94">
                  <c:v>1.31667</c:v>
                </c:pt>
                <c:pt idx="95">
                  <c:v>1.33067</c:v>
                </c:pt>
                <c:pt idx="96">
                  <c:v>1.34467</c:v>
                </c:pt>
                <c:pt idx="97">
                  <c:v>1.35867</c:v>
                </c:pt>
                <c:pt idx="98">
                  <c:v>1.3726700000000001</c:v>
                </c:pt>
                <c:pt idx="99">
                  <c:v>1.3866700000000001</c:v>
                </c:pt>
                <c:pt idx="100">
                  <c:v>1.4006700000000001</c:v>
                </c:pt>
                <c:pt idx="101">
                  <c:v>1.4146700000000001</c:v>
                </c:pt>
                <c:pt idx="102">
                  <c:v>1.4286700000000001</c:v>
                </c:pt>
                <c:pt idx="103">
                  <c:v>1.4426699999999999</c:v>
                </c:pt>
                <c:pt idx="104">
                  <c:v>1.4566699999999999</c:v>
                </c:pt>
                <c:pt idx="105">
                  <c:v>1.4706699999999999</c:v>
                </c:pt>
                <c:pt idx="106">
                  <c:v>1.4846699999999999</c:v>
                </c:pt>
                <c:pt idx="107">
                  <c:v>1.4986699999999999</c:v>
                </c:pt>
                <c:pt idx="108">
                  <c:v>1.51267</c:v>
                </c:pt>
                <c:pt idx="109">
                  <c:v>1.52667</c:v>
                </c:pt>
                <c:pt idx="110">
                  <c:v>1.54067</c:v>
                </c:pt>
                <c:pt idx="111">
                  <c:v>1.55467</c:v>
                </c:pt>
                <c:pt idx="112">
                  <c:v>1.56867</c:v>
                </c:pt>
                <c:pt idx="113">
                  <c:v>1.58267</c:v>
                </c:pt>
                <c:pt idx="114">
                  <c:v>1.59667</c:v>
                </c:pt>
                <c:pt idx="115">
                  <c:v>1.61067</c:v>
                </c:pt>
                <c:pt idx="116">
                  <c:v>1.6246700000000001</c:v>
                </c:pt>
                <c:pt idx="117">
                  <c:v>1.6386700000000001</c:v>
                </c:pt>
                <c:pt idx="118">
                  <c:v>1.6526700000000001</c:v>
                </c:pt>
                <c:pt idx="119">
                  <c:v>1.6666700000000001</c:v>
                </c:pt>
                <c:pt idx="120">
                  <c:v>1.6806700000000001</c:v>
                </c:pt>
                <c:pt idx="121">
                  <c:v>1.6946699999999999</c:v>
                </c:pt>
                <c:pt idx="122">
                  <c:v>1.7086699999999999</c:v>
                </c:pt>
                <c:pt idx="123">
                  <c:v>1.7226699999999999</c:v>
                </c:pt>
                <c:pt idx="124">
                  <c:v>1.7366699999999999</c:v>
                </c:pt>
                <c:pt idx="125">
                  <c:v>1.7506699999999999</c:v>
                </c:pt>
                <c:pt idx="126">
                  <c:v>1.76467</c:v>
                </c:pt>
                <c:pt idx="127">
                  <c:v>1.77867</c:v>
                </c:pt>
                <c:pt idx="128">
                  <c:v>1.79267</c:v>
                </c:pt>
                <c:pt idx="129">
                  <c:v>1.80667</c:v>
                </c:pt>
                <c:pt idx="130">
                  <c:v>1.82067</c:v>
                </c:pt>
                <c:pt idx="131">
                  <c:v>1.83467</c:v>
                </c:pt>
                <c:pt idx="132">
                  <c:v>1.84867</c:v>
                </c:pt>
                <c:pt idx="133">
                  <c:v>1.86267</c:v>
                </c:pt>
                <c:pt idx="134">
                  <c:v>1.8766700000000001</c:v>
                </c:pt>
                <c:pt idx="135">
                  <c:v>1.8906700000000001</c:v>
                </c:pt>
                <c:pt idx="136">
                  <c:v>1.9046700000000001</c:v>
                </c:pt>
                <c:pt idx="137">
                  <c:v>1.9186700000000001</c:v>
                </c:pt>
                <c:pt idx="138">
                  <c:v>1.9326700000000001</c:v>
                </c:pt>
                <c:pt idx="139">
                  <c:v>1.9466699999999999</c:v>
                </c:pt>
                <c:pt idx="140">
                  <c:v>1.9606699999999999</c:v>
                </c:pt>
                <c:pt idx="141">
                  <c:v>1.9746699999999999</c:v>
                </c:pt>
                <c:pt idx="142">
                  <c:v>1.9886699999999999</c:v>
                </c:pt>
                <c:pt idx="143">
                  <c:v>2.0026700000000002</c:v>
                </c:pt>
                <c:pt idx="144">
                  <c:v>2.01667</c:v>
                </c:pt>
                <c:pt idx="145">
                  <c:v>2.0306700000000002</c:v>
                </c:pt>
                <c:pt idx="146">
                  <c:v>2.04467</c:v>
                </c:pt>
                <c:pt idx="147">
                  <c:v>2.0586700000000002</c:v>
                </c:pt>
                <c:pt idx="148">
                  <c:v>2.07267</c:v>
                </c:pt>
                <c:pt idx="149">
                  <c:v>2.0866699999999998</c:v>
                </c:pt>
                <c:pt idx="150">
                  <c:v>2.10067</c:v>
                </c:pt>
                <c:pt idx="151">
                  <c:v>2.1146699999999998</c:v>
                </c:pt>
                <c:pt idx="152">
                  <c:v>2.1286700000000001</c:v>
                </c:pt>
                <c:pt idx="153">
                  <c:v>2.1426699999999999</c:v>
                </c:pt>
                <c:pt idx="154">
                  <c:v>2.1566700000000001</c:v>
                </c:pt>
                <c:pt idx="155">
                  <c:v>2.1706699999999999</c:v>
                </c:pt>
                <c:pt idx="156">
                  <c:v>2.1846700000000001</c:v>
                </c:pt>
                <c:pt idx="157">
                  <c:v>2.1986699999999999</c:v>
                </c:pt>
                <c:pt idx="158">
                  <c:v>2.2126700000000001</c:v>
                </c:pt>
                <c:pt idx="159">
                  <c:v>2.2266699999999999</c:v>
                </c:pt>
                <c:pt idx="160">
                  <c:v>2.2406700000000002</c:v>
                </c:pt>
                <c:pt idx="161">
                  <c:v>2.25467</c:v>
                </c:pt>
                <c:pt idx="162">
                  <c:v>2.2686700000000002</c:v>
                </c:pt>
                <c:pt idx="163">
                  <c:v>2.28267</c:v>
                </c:pt>
                <c:pt idx="164">
                  <c:v>2.2966700000000002</c:v>
                </c:pt>
                <c:pt idx="165">
                  <c:v>2.31067</c:v>
                </c:pt>
                <c:pt idx="166">
                  <c:v>2.3246699999999998</c:v>
                </c:pt>
                <c:pt idx="167">
                  <c:v>2.33867</c:v>
                </c:pt>
                <c:pt idx="168">
                  <c:v>2.3526699999999998</c:v>
                </c:pt>
                <c:pt idx="169">
                  <c:v>2.3666700000000001</c:v>
                </c:pt>
                <c:pt idx="170">
                  <c:v>2.3806699999999998</c:v>
                </c:pt>
                <c:pt idx="171">
                  <c:v>2.3946700000000001</c:v>
                </c:pt>
                <c:pt idx="172">
                  <c:v>2.4086699999999999</c:v>
                </c:pt>
                <c:pt idx="173">
                  <c:v>2.4226700000000001</c:v>
                </c:pt>
                <c:pt idx="174">
                  <c:v>2.4366699999999999</c:v>
                </c:pt>
                <c:pt idx="175">
                  <c:v>2.4506700000000001</c:v>
                </c:pt>
                <c:pt idx="176">
                  <c:v>2.4646699999999999</c:v>
                </c:pt>
                <c:pt idx="177">
                  <c:v>2.4786700000000002</c:v>
                </c:pt>
                <c:pt idx="178">
                  <c:v>2.4926699999999999</c:v>
                </c:pt>
                <c:pt idx="179">
                  <c:v>2.5066700000000002</c:v>
                </c:pt>
                <c:pt idx="180">
                  <c:v>2.52067</c:v>
                </c:pt>
                <c:pt idx="181">
                  <c:v>2.5346700000000002</c:v>
                </c:pt>
                <c:pt idx="182">
                  <c:v>2.54867</c:v>
                </c:pt>
                <c:pt idx="183">
                  <c:v>2.5626699999999998</c:v>
                </c:pt>
                <c:pt idx="184">
                  <c:v>2.57667</c:v>
                </c:pt>
                <c:pt idx="185">
                  <c:v>2.5906699999999998</c:v>
                </c:pt>
                <c:pt idx="186">
                  <c:v>2.60467</c:v>
                </c:pt>
                <c:pt idx="187">
                  <c:v>2.6186699999999998</c:v>
                </c:pt>
                <c:pt idx="188">
                  <c:v>2.6326700000000001</c:v>
                </c:pt>
                <c:pt idx="189">
                  <c:v>2.6466699999999999</c:v>
                </c:pt>
                <c:pt idx="190">
                  <c:v>2.6606700000000001</c:v>
                </c:pt>
                <c:pt idx="191">
                  <c:v>2.6746699999999999</c:v>
                </c:pt>
                <c:pt idx="192">
                  <c:v>2.6886700000000001</c:v>
                </c:pt>
                <c:pt idx="193">
                  <c:v>2.7026699999999999</c:v>
                </c:pt>
                <c:pt idx="194">
                  <c:v>2.7166700000000001</c:v>
                </c:pt>
                <c:pt idx="195">
                  <c:v>2.7306699999999999</c:v>
                </c:pt>
                <c:pt idx="196">
                  <c:v>2.7446700000000002</c:v>
                </c:pt>
                <c:pt idx="197">
                  <c:v>2.75867</c:v>
                </c:pt>
                <c:pt idx="198">
                  <c:v>2.7726700000000002</c:v>
                </c:pt>
                <c:pt idx="199">
                  <c:v>2.78667</c:v>
                </c:pt>
                <c:pt idx="200">
                  <c:v>2.8006700000000002</c:v>
                </c:pt>
                <c:pt idx="201">
                  <c:v>2.81467</c:v>
                </c:pt>
                <c:pt idx="202">
                  <c:v>2.8286699999999998</c:v>
                </c:pt>
                <c:pt idx="203">
                  <c:v>2.84267</c:v>
                </c:pt>
                <c:pt idx="204">
                  <c:v>2.8566699999999998</c:v>
                </c:pt>
                <c:pt idx="205">
                  <c:v>2.8706700000000001</c:v>
                </c:pt>
                <c:pt idx="206">
                  <c:v>2.8846699999999998</c:v>
                </c:pt>
                <c:pt idx="207">
                  <c:v>2.8986700000000001</c:v>
                </c:pt>
                <c:pt idx="208">
                  <c:v>2.9126699999999999</c:v>
                </c:pt>
                <c:pt idx="209">
                  <c:v>2.9266700000000001</c:v>
                </c:pt>
                <c:pt idx="210">
                  <c:v>2.9406699999999999</c:v>
                </c:pt>
                <c:pt idx="211">
                  <c:v>2.9546700000000001</c:v>
                </c:pt>
                <c:pt idx="212">
                  <c:v>2.9686699999999999</c:v>
                </c:pt>
                <c:pt idx="213">
                  <c:v>2.9826700000000002</c:v>
                </c:pt>
                <c:pt idx="214">
                  <c:v>2.9966699999999999</c:v>
                </c:pt>
                <c:pt idx="215">
                  <c:v>3.0106700000000002</c:v>
                </c:pt>
                <c:pt idx="216">
                  <c:v>3.02467</c:v>
                </c:pt>
                <c:pt idx="217">
                  <c:v>3.0386700000000002</c:v>
                </c:pt>
                <c:pt idx="218">
                  <c:v>3.05267</c:v>
                </c:pt>
                <c:pt idx="219">
                  <c:v>3.0666699999999998</c:v>
                </c:pt>
                <c:pt idx="220">
                  <c:v>3.08067</c:v>
                </c:pt>
                <c:pt idx="221">
                  <c:v>3.0946699999999998</c:v>
                </c:pt>
                <c:pt idx="222">
                  <c:v>3.10867</c:v>
                </c:pt>
                <c:pt idx="223">
                  <c:v>3.1226699999999998</c:v>
                </c:pt>
                <c:pt idx="224">
                  <c:v>3.1366700000000001</c:v>
                </c:pt>
                <c:pt idx="225">
                  <c:v>3.1506699999999999</c:v>
                </c:pt>
                <c:pt idx="226">
                  <c:v>3.1646700000000001</c:v>
                </c:pt>
                <c:pt idx="227">
                  <c:v>3.1786699999999999</c:v>
                </c:pt>
                <c:pt idx="228">
                  <c:v>3.1926700000000001</c:v>
                </c:pt>
                <c:pt idx="229">
                  <c:v>3.2066699999999999</c:v>
                </c:pt>
                <c:pt idx="230">
                  <c:v>3.2206700000000001</c:v>
                </c:pt>
                <c:pt idx="231">
                  <c:v>3.2346699999999999</c:v>
                </c:pt>
                <c:pt idx="232">
                  <c:v>3.2486700000000002</c:v>
                </c:pt>
                <c:pt idx="233">
                  <c:v>3.26267</c:v>
                </c:pt>
                <c:pt idx="234">
                  <c:v>3.2766700000000002</c:v>
                </c:pt>
                <c:pt idx="235">
                  <c:v>3.29067</c:v>
                </c:pt>
                <c:pt idx="236">
                  <c:v>3.3046700000000002</c:v>
                </c:pt>
                <c:pt idx="237">
                  <c:v>3.31867</c:v>
                </c:pt>
                <c:pt idx="238">
                  <c:v>3.3326699999999998</c:v>
                </c:pt>
                <c:pt idx="239">
                  <c:v>3.34667</c:v>
                </c:pt>
                <c:pt idx="240">
                  <c:v>3.3606699999999998</c:v>
                </c:pt>
                <c:pt idx="241">
                  <c:v>3.3746700000000001</c:v>
                </c:pt>
                <c:pt idx="242">
                  <c:v>3.3886699999999998</c:v>
                </c:pt>
                <c:pt idx="243">
                  <c:v>3.4026700000000001</c:v>
                </c:pt>
                <c:pt idx="244">
                  <c:v>3.4166699999999999</c:v>
                </c:pt>
                <c:pt idx="245">
                  <c:v>3.4306700000000001</c:v>
                </c:pt>
                <c:pt idx="246">
                  <c:v>3.4446699999999999</c:v>
                </c:pt>
                <c:pt idx="247">
                  <c:v>3.4586700000000001</c:v>
                </c:pt>
                <c:pt idx="248">
                  <c:v>3.4726699999999999</c:v>
                </c:pt>
                <c:pt idx="249">
                  <c:v>3.4866700000000002</c:v>
                </c:pt>
                <c:pt idx="250">
                  <c:v>3.5006699999999999</c:v>
                </c:pt>
                <c:pt idx="251">
                  <c:v>3.5146700000000002</c:v>
                </c:pt>
                <c:pt idx="252">
                  <c:v>3.52867</c:v>
                </c:pt>
                <c:pt idx="253">
                  <c:v>3.5426700000000002</c:v>
                </c:pt>
                <c:pt idx="254">
                  <c:v>3.55667</c:v>
                </c:pt>
                <c:pt idx="255">
                  <c:v>3.5706699999999998</c:v>
                </c:pt>
                <c:pt idx="256">
                  <c:v>3.58467</c:v>
                </c:pt>
                <c:pt idx="257">
                  <c:v>3.5986699999999998</c:v>
                </c:pt>
                <c:pt idx="258">
                  <c:v>3.61267</c:v>
                </c:pt>
                <c:pt idx="259">
                  <c:v>3.6266699999999998</c:v>
                </c:pt>
                <c:pt idx="260">
                  <c:v>3.6406700000000001</c:v>
                </c:pt>
                <c:pt idx="261">
                  <c:v>3.6546699999999999</c:v>
                </c:pt>
                <c:pt idx="262">
                  <c:v>3.6686700000000001</c:v>
                </c:pt>
                <c:pt idx="263">
                  <c:v>3.6826699999999999</c:v>
                </c:pt>
                <c:pt idx="264">
                  <c:v>3.6966700000000001</c:v>
                </c:pt>
                <c:pt idx="265">
                  <c:v>3.7106699999999999</c:v>
                </c:pt>
                <c:pt idx="266">
                  <c:v>3.7246700000000001</c:v>
                </c:pt>
                <c:pt idx="267">
                  <c:v>3.7386699999999999</c:v>
                </c:pt>
                <c:pt idx="268">
                  <c:v>3.7526700000000002</c:v>
                </c:pt>
                <c:pt idx="269">
                  <c:v>3.76667</c:v>
                </c:pt>
                <c:pt idx="270">
                  <c:v>3.7806700000000002</c:v>
                </c:pt>
                <c:pt idx="271">
                  <c:v>3.79467</c:v>
                </c:pt>
                <c:pt idx="272">
                  <c:v>3.8086700000000002</c:v>
                </c:pt>
                <c:pt idx="273">
                  <c:v>3.82267</c:v>
                </c:pt>
                <c:pt idx="274">
                  <c:v>3.8366699999999998</c:v>
                </c:pt>
                <c:pt idx="275">
                  <c:v>3.85067</c:v>
                </c:pt>
                <c:pt idx="276">
                  <c:v>3.8646699999999998</c:v>
                </c:pt>
                <c:pt idx="277">
                  <c:v>3.8786700000000001</c:v>
                </c:pt>
                <c:pt idx="278">
                  <c:v>3.8926699999999999</c:v>
                </c:pt>
                <c:pt idx="279">
                  <c:v>3.9066700000000001</c:v>
                </c:pt>
                <c:pt idx="280">
                  <c:v>3.9206699999999999</c:v>
                </c:pt>
                <c:pt idx="281">
                  <c:v>3.9346700000000001</c:v>
                </c:pt>
                <c:pt idx="282">
                  <c:v>3.9486699999999999</c:v>
                </c:pt>
                <c:pt idx="283">
                  <c:v>3.9626700000000001</c:v>
                </c:pt>
                <c:pt idx="284">
                  <c:v>3.9766699999999999</c:v>
                </c:pt>
                <c:pt idx="285">
                  <c:v>3.9906700000000002</c:v>
                </c:pt>
                <c:pt idx="286">
                  <c:v>4.00467</c:v>
                </c:pt>
                <c:pt idx="287">
                  <c:v>4.0186700000000002</c:v>
                </c:pt>
                <c:pt idx="288">
                  <c:v>4.0326700000000004</c:v>
                </c:pt>
                <c:pt idx="289">
                  <c:v>4.0466699999999998</c:v>
                </c:pt>
                <c:pt idx="290">
                  <c:v>4.06067</c:v>
                </c:pt>
                <c:pt idx="291">
                  <c:v>4.0746700000000002</c:v>
                </c:pt>
                <c:pt idx="292">
                  <c:v>4.0886699999999996</c:v>
                </c:pt>
                <c:pt idx="293">
                  <c:v>4.1026699999999998</c:v>
                </c:pt>
                <c:pt idx="294">
                  <c:v>4.1166700000000001</c:v>
                </c:pt>
                <c:pt idx="295">
                  <c:v>4.1306700000000003</c:v>
                </c:pt>
                <c:pt idx="296">
                  <c:v>4.1446699999999996</c:v>
                </c:pt>
                <c:pt idx="297">
                  <c:v>4.1586699999999999</c:v>
                </c:pt>
                <c:pt idx="298">
                  <c:v>4.1726700000000001</c:v>
                </c:pt>
                <c:pt idx="299">
                  <c:v>4.1866700000000003</c:v>
                </c:pt>
                <c:pt idx="300">
                  <c:v>4.2006699999999997</c:v>
                </c:pt>
                <c:pt idx="301">
                  <c:v>4.2146699999999999</c:v>
                </c:pt>
                <c:pt idx="302">
                  <c:v>4.2286700000000002</c:v>
                </c:pt>
                <c:pt idx="303">
                  <c:v>4.2426700000000004</c:v>
                </c:pt>
                <c:pt idx="304">
                  <c:v>4.2566699999999997</c:v>
                </c:pt>
                <c:pt idx="305">
                  <c:v>4.27067</c:v>
                </c:pt>
                <c:pt idx="306">
                  <c:v>4.2846700000000002</c:v>
                </c:pt>
                <c:pt idx="307">
                  <c:v>4.2986700000000004</c:v>
                </c:pt>
                <c:pt idx="308">
                  <c:v>4.3126699999999998</c:v>
                </c:pt>
                <c:pt idx="309">
                  <c:v>4.32667</c:v>
                </c:pt>
                <c:pt idx="310">
                  <c:v>4.3406700000000003</c:v>
                </c:pt>
                <c:pt idx="311">
                  <c:v>4.3546699999999996</c:v>
                </c:pt>
                <c:pt idx="312">
                  <c:v>4.3686699999999998</c:v>
                </c:pt>
                <c:pt idx="313">
                  <c:v>4.3826700000000001</c:v>
                </c:pt>
                <c:pt idx="314">
                  <c:v>4.3966700000000003</c:v>
                </c:pt>
                <c:pt idx="315">
                  <c:v>4.4106699999999996</c:v>
                </c:pt>
                <c:pt idx="316">
                  <c:v>4.4246699999999999</c:v>
                </c:pt>
                <c:pt idx="317">
                  <c:v>4.4386700000000001</c:v>
                </c:pt>
                <c:pt idx="318">
                  <c:v>4.4526700000000003</c:v>
                </c:pt>
                <c:pt idx="319">
                  <c:v>4.4666699999999997</c:v>
                </c:pt>
                <c:pt idx="320">
                  <c:v>4.4806699999999999</c:v>
                </c:pt>
                <c:pt idx="321">
                  <c:v>4.4946700000000002</c:v>
                </c:pt>
                <c:pt idx="322">
                  <c:v>4.5086700000000004</c:v>
                </c:pt>
                <c:pt idx="323">
                  <c:v>4.5226699999999997</c:v>
                </c:pt>
                <c:pt idx="324">
                  <c:v>4.53667</c:v>
                </c:pt>
                <c:pt idx="325">
                  <c:v>4.5506700000000002</c:v>
                </c:pt>
                <c:pt idx="326">
                  <c:v>4.5646699999999996</c:v>
                </c:pt>
                <c:pt idx="327">
                  <c:v>4.5786699999999998</c:v>
                </c:pt>
                <c:pt idx="328">
                  <c:v>4.59267</c:v>
                </c:pt>
                <c:pt idx="329">
                  <c:v>4.6066700000000003</c:v>
                </c:pt>
                <c:pt idx="330">
                  <c:v>4.6206699999999996</c:v>
                </c:pt>
                <c:pt idx="331">
                  <c:v>4.6346699999999998</c:v>
                </c:pt>
                <c:pt idx="332">
                  <c:v>4.6486700000000001</c:v>
                </c:pt>
                <c:pt idx="333">
                  <c:v>4.6626700000000003</c:v>
                </c:pt>
                <c:pt idx="334">
                  <c:v>4.6766699999999997</c:v>
                </c:pt>
                <c:pt idx="335">
                  <c:v>4.6906699999999999</c:v>
                </c:pt>
                <c:pt idx="336">
                  <c:v>4.7046700000000001</c:v>
                </c:pt>
                <c:pt idx="337">
                  <c:v>4.7186700000000004</c:v>
                </c:pt>
                <c:pt idx="338">
                  <c:v>4.7326699999999997</c:v>
                </c:pt>
                <c:pt idx="339">
                  <c:v>4.7466699999999999</c:v>
                </c:pt>
                <c:pt idx="340">
                  <c:v>4.7606700000000002</c:v>
                </c:pt>
                <c:pt idx="341">
                  <c:v>4.7746700000000004</c:v>
                </c:pt>
                <c:pt idx="342">
                  <c:v>4.7886699999999998</c:v>
                </c:pt>
                <c:pt idx="343">
                  <c:v>4.80267</c:v>
                </c:pt>
                <c:pt idx="344">
                  <c:v>4.8166700000000002</c:v>
                </c:pt>
                <c:pt idx="345">
                  <c:v>4.8306699999999996</c:v>
                </c:pt>
                <c:pt idx="346">
                  <c:v>4.8446699999999998</c:v>
                </c:pt>
                <c:pt idx="347">
                  <c:v>4.85867</c:v>
                </c:pt>
                <c:pt idx="348">
                  <c:v>4.8726700000000003</c:v>
                </c:pt>
                <c:pt idx="349">
                  <c:v>4.8866699999999996</c:v>
                </c:pt>
                <c:pt idx="350">
                  <c:v>4.9006699999999999</c:v>
                </c:pt>
                <c:pt idx="351">
                  <c:v>4.9146700000000001</c:v>
                </c:pt>
                <c:pt idx="352">
                  <c:v>4.9286700000000003</c:v>
                </c:pt>
                <c:pt idx="353">
                  <c:v>4.9426699999999997</c:v>
                </c:pt>
                <c:pt idx="354">
                  <c:v>4.9566699999999999</c:v>
                </c:pt>
                <c:pt idx="355">
                  <c:v>4.9706700000000001</c:v>
                </c:pt>
                <c:pt idx="356">
                  <c:v>4.9846700000000004</c:v>
                </c:pt>
                <c:pt idx="357">
                  <c:v>4.9986699999999997</c:v>
                </c:pt>
                <c:pt idx="358">
                  <c:v>5.01267</c:v>
                </c:pt>
                <c:pt idx="359">
                  <c:v>5.0266700000000002</c:v>
                </c:pt>
                <c:pt idx="360">
                  <c:v>5.0406700000000004</c:v>
                </c:pt>
                <c:pt idx="361">
                  <c:v>5.0546699999999998</c:v>
                </c:pt>
                <c:pt idx="362">
                  <c:v>5.06867</c:v>
                </c:pt>
                <c:pt idx="363">
                  <c:v>5.0826700000000002</c:v>
                </c:pt>
                <c:pt idx="364">
                  <c:v>5.0966699999999996</c:v>
                </c:pt>
                <c:pt idx="365">
                  <c:v>5.1106699999999998</c:v>
                </c:pt>
                <c:pt idx="366">
                  <c:v>5.1246700000000001</c:v>
                </c:pt>
                <c:pt idx="367">
                  <c:v>5.1386700000000003</c:v>
                </c:pt>
                <c:pt idx="368">
                  <c:v>5.1526699999999996</c:v>
                </c:pt>
                <c:pt idx="369">
                  <c:v>5.1666699999999999</c:v>
                </c:pt>
                <c:pt idx="370">
                  <c:v>5.1806700000000001</c:v>
                </c:pt>
                <c:pt idx="371">
                  <c:v>5.1946700000000003</c:v>
                </c:pt>
                <c:pt idx="372">
                  <c:v>5.2086699999999997</c:v>
                </c:pt>
                <c:pt idx="373">
                  <c:v>5.2226699999999999</c:v>
                </c:pt>
                <c:pt idx="374">
                  <c:v>5.2366700000000002</c:v>
                </c:pt>
                <c:pt idx="375">
                  <c:v>5.2506700000000004</c:v>
                </c:pt>
                <c:pt idx="376">
                  <c:v>5.2646699999999997</c:v>
                </c:pt>
                <c:pt idx="377">
                  <c:v>5.27867</c:v>
                </c:pt>
                <c:pt idx="378">
                  <c:v>5.2926700000000002</c:v>
                </c:pt>
                <c:pt idx="379">
                  <c:v>5.3066700000000004</c:v>
                </c:pt>
                <c:pt idx="380">
                  <c:v>5.3206699999999998</c:v>
                </c:pt>
                <c:pt idx="381">
                  <c:v>5.33467</c:v>
                </c:pt>
                <c:pt idx="382">
                  <c:v>5.3486700000000003</c:v>
                </c:pt>
                <c:pt idx="383">
                  <c:v>5.3626699999999996</c:v>
                </c:pt>
                <c:pt idx="384">
                  <c:v>5.3766699999999998</c:v>
                </c:pt>
                <c:pt idx="385">
                  <c:v>5.3906700000000001</c:v>
                </c:pt>
                <c:pt idx="386">
                  <c:v>5.4046700000000003</c:v>
                </c:pt>
                <c:pt idx="387">
                  <c:v>5.4186699999999997</c:v>
                </c:pt>
                <c:pt idx="388">
                  <c:v>5.4326699999999999</c:v>
                </c:pt>
                <c:pt idx="389">
                  <c:v>5.4466700000000001</c:v>
                </c:pt>
                <c:pt idx="390">
                  <c:v>5.4606700000000004</c:v>
                </c:pt>
                <c:pt idx="391">
                  <c:v>5.4746699999999997</c:v>
                </c:pt>
                <c:pt idx="392">
                  <c:v>5.4886699999999999</c:v>
                </c:pt>
                <c:pt idx="393">
                  <c:v>5.5026700000000002</c:v>
                </c:pt>
                <c:pt idx="394">
                  <c:v>5.5166700000000004</c:v>
                </c:pt>
                <c:pt idx="395">
                  <c:v>5.5306699999999998</c:v>
                </c:pt>
                <c:pt idx="396">
                  <c:v>5.54467</c:v>
                </c:pt>
                <c:pt idx="397">
                  <c:v>5.5586700000000002</c:v>
                </c:pt>
                <c:pt idx="398">
                  <c:v>5.5726699999999996</c:v>
                </c:pt>
                <c:pt idx="399">
                  <c:v>5.5866699999999998</c:v>
                </c:pt>
                <c:pt idx="400">
                  <c:v>5.60067</c:v>
                </c:pt>
                <c:pt idx="401">
                  <c:v>5.6146700000000003</c:v>
                </c:pt>
                <c:pt idx="402">
                  <c:v>5.6286699999999996</c:v>
                </c:pt>
                <c:pt idx="403">
                  <c:v>5.6426699999999999</c:v>
                </c:pt>
                <c:pt idx="404">
                  <c:v>5.6566700000000001</c:v>
                </c:pt>
                <c:pt idx="405">
                  <c:v>5.6706700000000003</c:v>
                </c:pt>
                <c:pt idx="406">
                  <c:v>5.6846699999999997</c:v>
                </c:pt>
                <c:pt idx="407">
                  <c:v>5.6986699999999999</c:v>
                </c:pt>
                <c:pt idx="408">
                  <c:v>5.7126700000000001</c:v>
                </c:pt>
                <c:pt idx="409">
                  <c:v>5.7266700000000004</c:v>
                </c:pt>
                <c:pt idx="410">
                  <c:v>5.7406699999999997</c:v>
                </c:pt>
                <c:pt idx="411">
                  <c:v>5.75467</c:v>
                </c:pt>
                <c:pt idx="412">
                  <c:v>5.7686700000000002</c:v>
                </c:pt>
                <c:pt idx="413">
                  <c:v>5.7826700000000004</c:v>
                </c:pt>
                <c:pt idx="414">
                  <c:v>5.7966699999999998</c:v>
                </c:pt>
                <c:pt idx="415">
                  <c:v>5.81067</c:v>
                </c:pt>
                <c:pt idx="416">
                  <c:v>5.8246700000000002</c:v>
                </c:pt>
                <c:pt idx="417">
                  <c:v>5.8386699999999996</c:v>
                </c:pt>
                <c:pt idx="418">
                  <c:v>5.8526699999999998</c:v>
                </c:pt>
                <c:pt idx="419">
                  <c:v>5.8666700000000001</c:v>
                </c:pt>
                <c:pt idx="420">
                  <c:v>5.8806700000000003</c:v>
                </c:pt>
                <c:pt idx="421">
                  <c:v>5.8946699999999996</c:v>
                </c:pt>
                <c:pt idx="422">
                  <c:v>5.9086699999999999</c:v>
                </c:pt>
                <c:pt idx="423">
                  <c:v>5.9226700000000001</c:v>
                </c:pt>
                <c:pt idx="424">
                  <c:v>5.9366700000000003</c:v>
                </c:pt>
                <c:pt idx="425">
                  <c:v>5.9506699999999997</c:v>
                </c:pt>
                <c:pt idx="426">
                  <c:v>5.9646699999999999</c:v>
                </c:pt>
                <c:pt idx="427">
                  <c:v>5.9786700000000002</c:v>
                </c:pt>
                <c:pt idx="428">
                  <c:v>5.9926700000000004</c:v>
                </c:pt>
                <c:pt idx="429">
                  <c:v>6.0066699999999997</c:v>
                </c:pt>
                <c:pt idx="430">
                  <c:v>6.02067</c:v>
                </c:pt>
                <c:pt idx="431">
                  <c:v>6.0346700000000002</c:v>
                </c:pt>
                <c:pt idx="432">
                  <c:v>6.0486700000000004</c:v>
                </c:pt>
                <c:pt idx="433">
                  <c:v>6.0626699999999998</c:v>
                </c:pt>
                <c:pt idx="434">
                  <c:v>6.07667</c:v>
                </c:pt>
                <c:pt idx="435">
                  <c:v>6.0906700000000003</c:v>
                </c:pt>
                <c:pt idx="436">
                  <c:v>6.1046699999999996</c:v>
                </c:pt>
                <c:pt idx="437">
                  <c:v>6.1186699999999998</c:v>
                </c:pt>
                <c:pt idx="438">
                  <c:v>6.1326700000000001</c:v>
                </c:pt>
                <c:pt idx="439">
                  <c:v>6.1466700000000003</c:v>
                </c:pt>
                <c:pt idx="440">
                  <c:v>6.1606699999999996</c:v>
                </c:pt>
                <c:pt idx="441">
                  <c:v>6.1746699999999999</c:v>
                </c:pt>
                <c:pt idx="442">
                  <c:v>6.1886700000000001</c:v>
                </c:pt>
                <c:pt idx="443">
                  <c:v>6.2026700000000003</c:v>
                </c:pt>
                <c:pt idx="444">
                  <c:v>6.2166699999999997</c:v>
                </c:pt>
                <c:pt idx="445">
                  <c:v>6.2306699999999999</c:v>
                </c:pt>
                <c:pt idx="446">
                  <c:v>6.2446700000000002</c:v>
                </c:pt>
                <c:pt idx="447">
                  <c:v>6.2586700000000004</c:v>
                </c:pt>
                <c:pt idx="448">
                  <c:v>6.2726699999999997</c:v>
                </c:pt>
                <c:pt idx="449">
                  <c:v>6.28667</c:v>
                </c:pt>
                <c:pt idx="450">
                  <c:v>6.3006700000000002</c:v>
                </c:pt>
                <c:pt idx="451">
                  <c:v>6.3146699999999996</c:v>
                </c:pt>
                <c:pt idx="452">
                  <c:v>6.3286699999999998</c:v>
                </c:pt>
                <c:pt idx="453">
                  <c:v>6.34267</c:v>
                </c:pt>
                <c:pt idx="454">
                  <c:v>6.3566700000000003</c:v>
                </c:pt>
                <c:pt idx="455">
                  <c:v>6.3706699999999996</c:v>
                </c:pt>
                <c:pt idx="456">
                  <c:v>6.3846699999999998</c:v>
                </c:pt>
                <c:pt idx="457">
                  <c:v>6.3986700000000001</c:v>
                </c:pt>
                <c:pt idx="458">
                  <c:v>6.4126700000000003</c:v>
                </c:pt>
                <c:pt idx="459">
                  <c:v>6.4266699999999997</c:v>
                </c:pt>
                <c:pt idx="460">
                  <c:v>6.4406699999999999</c:v>
                </c:pt>
                <c:pt idx="461">
                  <c:v>6.4546700000000001</c:v>
                </c:pt>
                <c:pt idx="462">
                  <c:v>6.4686700000000004</c:v>
                </c:pt>
                <c:pt idx="463">
                  <c:v>6.4826699999999997</c:v>
                </c:pt>
                <c:pt idx="464">
                  <c:v>6.4966699999999999</c:v>
                </c:pt>
                <c:pt idx="465">
                  <c:v>6.5106700000000002</c:v>
                </c:pt>
                <c:pt idx="466">
                  <c:v>6.5246700000000004</c:v>
                </c:pt>
                <c:pt idx="467">
                  <c:v>6.5386699999999998</c:v>
                </c:pt>
                <c:pt idx="468">
                  <c:v>6.55267</c:v>
                </c:pt>
                <c:pt idx="469">
                  <c:v>6.5666700000000002</c:v>
                </c:pt>
                <c:pt idx="470">
                  <c:v>6.5806699999999996</c:v>
                </c:pt>
                <c:pt idx="471">
                  <c:v>6.5946699999999998</c:v>
                </c:pt>
                <c:pt idx="472">
                  <c:v>6.60867</c:v>
                </c:pt>
                <c:pt idx="473">
                  <c:v>6.6226700000000003</c:v>
                </c:pt>
                <c:pt idx="474">
                  <c:v>6.6366699999999996</c:v>
                </c:pt>
                <c:pt idx="475">
                  <c:v>6.6506699999999999</c:v>
                </c:pt>
                <c:pt idx="476">
                  <c:v>6.6646700000000001</c:v>
                </c:pt>
                <c:pt idx="477">
                  <c:v>6.6786700000000003</c:v>
                </c:pt>
                <c:pt idx="478">
                  <c:v>6.6926699999999997</c:v>
                </c:pt>
                <c:pt idx="479">
                  <c:v>6.7066699999999999</c:v>
                </c:pt>
                <c:pt idx="480">
                  <c:v>6.7206700000000001</c:v>
                </c:pt>
                <c:pt idx="481">
                  <c:v>6.7346700000000004</c:v>
                </c:pt>
                <c:pt idx="482">
                  <c:v>6.7486699999999997</c:v>
                </c:pt>
                <c:pt idx="483">
                  <c:v>6.76267</c:v>
                </c:pt>
                <c:pt idx="484">
                  <c:v>6.7766700000000002</c:v>
                </c:pt>
                <c:pt idx="485">
                  <c:v>6.7906700000000004</c:v>
                </c:pt>
                <c:pt idx="486">
                  <c:v>6.8046699999999998</c:v>
                </c:pt>
                <c:pt idx="487">
                  <c:v>6.81867</c:v>
                </c:pt>
                <c:pt idx="488">
                  <c:v>6.8326700000000002</c:v>
                </c:pt>
                <c:pt idx="489">
                  <c:v>6.8466699999999996</c:v>
                </c:pt>
                <c:pt idx="490">
                  <c:v>6.8606699999999998</c:v>
                </c:pt>
                <c:pt idx="491">
                  <c:v>6.8746700000000001</c:v>
                </c:pt>
                <c:pt idx="492">
                  <c:v>6.8886700000000003</c:v>
                </c:pt>
                <c:pt idx="493">
                  <c:v>6.9026699999999996</c:v>
                </c:pt>
                <c:pt idx="494">
                  <c:v>6.9166699999999999</c:v>
                </c:pt>
                <c:pt idx="495">
                  <c:v>6.9306700000000001</c:v>
                </c:pt>
                <c:pt idx="496">
                  <c:v>6.9446700000000003</c:v>
                </c:pt>
                <c:pt idx="497">
                  <c:v>6.9586699999999997</c:v>
                </c:pt>
                <c:pt idx="498">
                  <c:v>6.9726699999999999</c:v>
                </c:pt>
                <c:pt idx="499">
                  <c:v>6.9866700000000002</c:v>
                </c:pt>
                <c:pt idx="500">
                  <c:v>7.0006700000000004</c:v>
                </c:pt>
                <c:pt idx="501">
                  <c:v>7.0146699999999997</c:v>
                </c:pt>
                <c:pt idx="502">
                  <c:v>7.02867</c:v>
                </c:pt>
                <c:pt idx="503">
                  <c:v>7.0426700000000002</c:v>
                </c:pt>
                <c:pt idx="504">
                  <c:v>7.0566700000000004</c:v>
                </c:pt>
                <c:pt idx="505">
                  <c:v>7.0706699999999998</c:v>
                </c:pt>
                <c:pt idx="506">
                  <c:v>7.08467</c:v>
                </c:pt>
                <c:pt idx="507">
                  <c:v>7.0986700000000003</c:v>
                </c:pt>
                <c:pt idx="508">
                  <c:v>7.1126699999999996</c:v>
                </c:pt>
                <c:pt idx="509">
                  <c:v>7.1266699999999998</c:v>
                </c:pt>
                <c:pt idx="510">
                  <c:v>7.1406700000000001</c:v>
                </c:pt>
                <c:pt idx="511">
                  <c:v>7.1546700000000003</c:v>
                </c:pt>
                <c:pt idx="512">
                  <c:v>7.1686699999999997</c:v>
                </c:pt>
                <c:pt idx="513">
                  <c:v>7.1826699999999999</c:v>
                </c:pt>
                <c:pt idx="514">
                  <c:v>7.1966700000000001</c:v>
                </c:pt>
                <c:pt idx="515">
                  <c:v>7.2106700000000004</c:v>
                </c:pt>
                <c:pt idx="516">
                  <c:v>7.2246699999999997</c:v>
                </c:pt>
                <c:pt idx="517">
                  <c:v>7.2386699999999999</c:v>
                </c:pt>
                <c:pt idx="518">
                  <c:v>7.2526700000000002</c:v>
                </c:pt>
                <c:pt idx="519">
                  <c:v>7.2666700000000004</c:v>
                </c:pt>
                <c:pt idx="520">
                  <c:v>7.2806699999999998</c:v>
                </c:pt>
                <c:pt idx="521">
                  <c:v>7.29467</c:v>
                </c:pt>
                <c:pt idx="522">
                  <c:v>7.3086700000000002</c:v>
                </c:pt>
                <c:pt idx="523">
                  <c:v>7.3226699999999996</c:v>
                </c:pt>
                <c:pt idx="524">
                  <c:v>7.3366699999999998</c:v>
                </c:pt>
                <c:pt idx="525">
                  <c:v>7.35067</c:v>
                </c:pt>
                <c:pt idx="526">
                  <c:v>7.3646700000000003</c:v>
                </c:pt>
                <c:pt idx="527">
                  <c:v>7.3786699999999996</c:v>
                </c:pt>
                <c:pt idx="528">
                  <c:v>7.3926699999999999</c:v>
                </c:pt>
                <c:pt idx="529">
                  <c:v>7.4066700000000001</c:v>
                </c:pt>
                <c:pt idx="530">
                  <c:v>7.4206700000000003</c:v>
                </c:pt>
                <c:pt idx="531">
                  <c:v>7.4346699999999997</c:v>
                </c:pt>
                <c:pt idx="532">
                  <c:v>7.4486699999999999</c:v>
                </c:pt>
                <c:pt idx="533">
                  <c:v>7.4626700000000001</c:v>
                </c:pt>
                <c:pt idx="534">
                  <c:v>7.4766700000000004</c:v>
                </c:pt>
                <c:pt idx="535">
                  <c:v>7.4906699999999997</c:v>
                </c:pt>
                <c:pt idx="536">
                  <c:v>7.50467</c:v>
                </c:pt>
                <c:pt idx="537">
                  <c:v>7.5186700000000002</c:v>
                </c:pt>
                <c:pt idx="538">
                  <c:v>7.5326700000000004</c:v>
                </c:pt>
                <c:pt idx="539">
                  <c:v>7.5466699999999998</c:v>
                </c:pt>
                <c:pt idx="540">
                  <c:v>7.56067</c:v>
                </c:pt>
                <c:pt idx="541">
                  <c:v>7.5746700000000002</c:v>
                </c:pt>
                <c:pt idx="542">
                  <c:v>7.5886699999999996</c:v>
                </c:pt>
                <c:pt idx="543">
                  <c:v>7.6026699999999998</c:v>
                </c:pt>
                <c:pt idx="544">
                  <c:v>7.6166700000000001</c:v>
                </c:pt>
                <c:pt idx="545">
                  <c:v>7.6306700000000003</c:v>
                </c:pt>
                <c:pt idx="546">
                  <c:v>7.6446699999999996</c:v>
                </c:pt>
                <c:pt idx="547">
                  <c:v>7.6586699999999999</c:v>
                </c:pt>
                <c:pt idx="548">
                  <c:v>7.6726700000000001</c:v>
                </c:pt>
                <c:pt idx="549">
                  <c:v>7.6866700000000003</c:v>
                </c:pt>
                <c:pt idx="550">
                  <c:v>7.7006699999999997</c:v>
                </c:pt>
                <c:pt idx="551">
                  <c:v>7.7146699999999999</c:v>
                </c:pt>
                <c:pt idx="552">
                  <c:v>7.7286700000000002</c:v>
                </c:pt>
                <c:pt idx="553">
                  <c:v>7.7426700000000004</c:v>
                </c:pt>
                <c:pt idx="554">
                  <c:v>7.7566699999999997</c:v>
                </c:pt>
                <c:pt idx="555">
                  <c:v>7.77067</c:v>
                </c:pt>
                <c:pt idx="556">
                  <c:v>7.7846700000000002</c:v>
                </c:pt>
                <c:pt idx="557">
                  <c:v>7.7986700000000004</c:v>
                </c:pt>
                <c:pt idx="558">
                  <c:v>7.8126699999999998</c:v>
                </c:pt>
                <c:pt idx="559">
                  <c:v>7.82667</c:v>
                </c:pt>
                <c:pt idx="560">
                  <c:v>7.8406700000000003</c:v>
                </c:pt>
                <c:pt idx="561">
                  <c:v>7.8546699999999996</c:v>
                </c:pt>
                <c:pt idx="562">
                  <c:v>7.8686699999999998</c:v>
                </c:pt>
                <c:pt idx="563">
                  <c:v>7.8826700000000001</c:v>
                </c:pt>
                <c:pt idx="564">
                  <c:v>7.8966700000000003</c:v>
                </c:pt>
                <c:pt idx="565">
                  <c:v>7.9106699999999996</c:v>
                </c:pt>
                <c:pt idx="566">
                  <c:v>7.9246699999999999</c:v>
                </c:pt>
                <c:pt idx="567">
                  <c:v>7.9386700000000001</c:v>
                </c:pt>
                <c:pt idx="568">
                  <c:v>7.9526700000000003</c:v>
                </c:pt>
                <c:pt idx="569">
                  <c:v>7.9666699999999997</c:v>
                </c:pt>
                <c:pt idx="570">
                  <c:v>7.9806699999999999</c:v>
                </c:pt>
                <c:pt idx="571">
                  <c:v>7.9946700000000002</c:v>
                </c:pt>
              </c:numCache>
            </c:numRef>
          </c:cat>
          <c:val>
            <c:numRef>
              <c:f>Sheet1!$B$2:$B$11993</c:f>
              <c:numCache>
                <c:formatCode>General</c:formatCode>
                <c:ptCount val="572"/>
                <c:pt idx="0">
                  <c:v>1701</c:v>
                </c:pt>
                <c:pt idx="1">
                  <c:v>918</c:v>
                </c:pt>
                <c:pt idx="2">
                  <c:v>6567</c:v>
                </c:pt>
                <c:pt idx="3">
                  <c:v>12792</c:v>
                </c:pt>
                <c:pt idx="4">
                  <c:v>13015</c:v>
                </c:pt>
                <c:pt idx="5">
                  <c:v>9638</c:v>
                </c:pt>
                <c:pt idx="6">
                  <c:v>6218</c:v>
                </c:pt>
                <c:pt idx="7">
                  <c:v>3761</c:v>
                </c:pt>
                <c:pt idx="8">
                  <c:v>2388</c:v>
                </c:pt>
                <c:pt idx="9">
                  <c:v>1617</c:v>
                </c:pt>
                <c:pt idx="10">
                  <c:v>1211</c:v>
                </c:pt>
                <c:pt idx="11">
                  <c:v>938</c:v>
                </c:pt>
                <c:pt idx="12">
                  <c:v>843</c:v>
                </c:pt>
                <c:pt idx="13">
                  <c:v>781</c:v>
                </c:pt>
                <c:pt idx="14">
                  <c:v>749</c:v>
                </c:pt>
                <c:pt idx="15">
                  <c:v>783</c:v>
                </c:pt>
                <c:pt idx="16">
                  <c:v>890</c:v>
                </c:pt>
                <c:pt idx="17">
                  <c:v>1284</c:v>
                </c:pt>
                <c:pt idx="18">
                  <c:v>2152</c:v>
                </c:pt>
                <c:pt idx="19">
                  <c:v>3793</c:v>
                </c:pt>
                <c:pt idx="20">
                  <c:v>6427</c:v>
                </c:pt>
                <c:pt idx="21">
                  <c:v>10153</c:v>
                </c:pt>
                <c:pt idx="22">
                  <c:v>14755</c:v>
                </c:pt>
                <c:pt idx="23">
                  <c:v>25270</c:v>
                </c:pt>
                <c:pt idx="24">
                  <c:v>4986522</c:v>
                </c:pt>
                <c:pt idx="25">
                  <c:v>24124316</c:v>
                </c:pt>
                <c:pt idx="26">
                  <c:v>27710831</c:v>
                </c:pt>
                <c:pt idx="27">
                  <c:v>29800067</c:v>
                </c:pt>
                <c:pt idx="28">
                  <c:v>21606235</c:v>
                </c:pt>
                <c:pt idx="29">
                  <c:v>11256283</c:v>
                </c:pt>
                <c:pt idx="30">
                  <c:v>5100509</c:v>
                </c:pt>
                <c:pt idx="31">
                  <c:v>2173579</c:v>
                </c:pt>
                <c:pt idx="32">
                  <c:v>1123616</c:v>
                </c:pt>
                <c:pt idx="33">
                  <c:v>799390</c:v>
                </c:pt>
                <c:pt idx="34">
                  <c:v>689340</c:v>
                </c:pt>
                <c:pt idx="35">
                  <c:v>638766</c:v>
                </c:pt>
                <c:pt idx="36">
                  <c:v>606637</c:v>
                </c:pt>
                <c:pt idx="37">
                  <c:v>582161</c:v>
                </c:pt>
                <c:pt idx="38">
                  <c:v>561811</c:v>
                </c:pt>
                <c:pt idx="39">
                  <c:v>544055</c:v>
                </c:pt>
                <c:pt idx="40">
                  <c:v>528150</c:v>
                </c:pt>
                <c:pt idx="41">
                  <c:v>513674</c:v>
                </c:pt>
                <c:pt idx="42">
                  <c:v>500470</c:v>
                </c:pt>
                <c:pt idx="43">
                  <c:v>488467</c:v>
                </c:pt>
                <c:pt idx="44">
                  <c:v>477056</c:v>
                </c:pt>
                <c:pt idx="45">
                  <c:v>466312</c:v>
                </c:pt>
                <c:pt idx="46">
                  <c:v>456268</c:v>
                </c:pt>
                <c:pt idx="47">
                  <c:v>446939</c:v>
                </c:pt>
                <c:pt idx="48">
                  <c:v>419059</c:v>
                </c:pt>
                <c:pt idx="49">
                  <c:v>294415</c:v>
                </c:pt>
                <c:pt idx="50">
                  <c:v>138853</c:v>
                </c:pt>
                <c:pt idx="51">
                  <c:v>53350</c:v>
                </c:pt>
                <c:pt idx="52">
                  <c:v>22644</c:v>
                </c:pt>
                <c:pt idx="53">
                  <c:v>13886</c:v>
                </c:pt>
                <c:pt idx="54">
                  <c:v>13095</c:v>
                </c:pt>
                <c:pt idx="55">
                  <c:v>16777</c:v>
                </c:pt>
                <c:pt idx="56">
                  <c:v>21511</c:v>
                </c:pt>
                <c:pt idx="57">
                  <c:v>23059</c:v>
                </c:pt>
                <c:pt idx="58">
                  <c:v>21513</c:v>
                </c:pt>
                <c:pt idx="59">
                  <c:v>19535</c:v>
                </c:pt>
                <c:pt idx="60">
                  <c:v>18224</c:v>
                </c:pt>
                <c:pt idx="61">
                  <c:v>17414</c:v>
                </c:pt>
                <c:pt idx="62">
                  <c:v>16846</c:v>
                </c:pt>
                <c:pt idx="63">
                  <c:v>16414</c:v>
                </c:pt>
                <c:pt idx="64">
                  <c:v>16229</c:v>
                </c:pt>
                <c:pt idx="65">
                  <c:v>45836</c:v>
                </c:pt>
                <c:pt idx="66">
                  <c:v>1441650</c:v>
                </c:pt>
                <c:pt idx="67">
                  <c:v>6448663</c:v>
                </c:pt>
                <c:pt idx="68">
                  <c:v>2414986</c:v>
                </c:pt>
                <c:pt idx="69">
                  <c:v>1255680</c:v>
                </c:pt>
                <c:pt idx="70">
                  <c:v>1340072</c:v>
                </c:pt>
                <c:pt idx="71">
                  <c:v>1754143</c:v>
                </c:pt>
                <c:pt idx="72">
                  <c:v>2459351</c:v>
                </c:pt>
                <c:pt idx="73">
                  <c:v>3664748</c:v>
                </c:pt>
                <c:pt idx="74">
                  <c:v>5847835</c:v>
                </c:pt>
                <c:pt idx="75">
                  <c:v>9795158</c:v>
                </c:pt>
                <c:pt idx="76">
                  <c:v>15994726</c:v>
                </c:pt>
                <c:pt idx="77">
                  <c:v>23558941</c:v>
                </c:pt>
                <c:pt idx="78">
                  <c:v>29467168</c:v>
                </c:pt>
                <c:pt idx="79">
                  <c:v>27990833</c:v>
                </c:pt>
                <c:pt idx="80">
                  <c:v>19048395</c:v>
                </c:pt>
                <c:pt idx="81">
                  <c:v>11160985</c:v>
                </c:pt>
                <c:pt idx="82">
                  <c:v>7342354</c:v>
                </c:pt>
                <c:pt idx="83">
                  <c:v>5962337</c:v>
                </c:pt>
                <c:pt idx="84">
                  <c:v>5417617</c:v>
                </c:pt>
                <c:pt idx="85">
                  <c:v>5102825</c:v>
                </c:pt>
                <c:pt idx="86">
                  <c:v>4870527</c:v>
                </c:pt>
                <c:pt idx="87">
                  <c:v>4682965</c:v>
                </c:pt>
                <c:pt idx="88">
                  <c:v>4529503</c:v>
                </c:pt>
                <c:pt idx="89">
                  <c:v>4396372</c:v>
                </c:pt>
                <c:pt idx="90">
                  <c:v>4277276</c:v>
                </c:pt>
                <c:pt idx="91">
                  <c:v>4170605</c:v>
                </c:pt>
                <c:pt idx="92">
                  <c:v>4074090</c:v>
                </c:pt>
                <c:pt idx="93">
                  <c:v>3986518</c:v>
                </c:pt>
                <c:pt idx="94">
                  <c:v>3892588</c:v>
                </c:pt>
                <c:pt idx="95">
                  <c:v>3697434</c:v>
                </c:pt>
                <c:pt idx="96">
                  <c:v>3154879</c:v>
                </c:pt>
                <c:pt idx="97">
                  <c:v>2157926</c:v>
                </c:pt>
                <c:pt idx="98">
                  <c:v>1169131</c:v>
                </c:pt>
                <c:pt idx="99">
                  <c:v>617859</c:v>
                </c:pt>
                <c:pt idx="100">
                  <c:v>411704</c:v>
                </c:pt>
                <c:pt idx="101">
                  <c:v>341852</c:v>
                </c:pt>
                <c:pt idx="102">
                  <c:v>310679</c:v>
                </c:pt>
                <c:pt idx="103">
                  <c:v>288723</c:v>
                </c:pt>
                <c:pt idx="104">
                  <c:v>269518</c:v>
                </c:pt>
                <c:pt idx="105">
                  <c:v>252406</c:v>
                </c:pt>
                <c:pt idx="106">
                  <c:v>236839</c:v>
                </c:pt>
                <c:pt idx="107">
                  <c:v>222731</c:v>
                </c:pt>
                <c:pt idx="108">
                  <c:v>210024</c:v>
                </c:pt>
                <c:pt idx="109">
                  <c:v>198456</c:v>
                </c:pt>
                <c:pt idx="110">
                  <c:v>187667</c:v>
                </c:pt>
                <c:pt idx="111">
                  <c:v>177907</c:v>
                </c:pt>
                <c:pt idx="112">
                  <c:v>169096</c:v>
                </c:pt>
                <c:pt idx="113">
                  <c:v>160937</c:v>
                </c:pt>
                <c:pt idx="114">
                  <c:v>153364</c:v>
                </c:pt>
                <c:pt idx="115">
                  <c:v>146374</c:v>
                </c:pt>
                <c:pt idx="116">
                  <c:v>139875</c:v>
                </c:pt>
                <c:pt idx="117">
                  <c:v>133825</c:v>
                </c:pt>
                <c:pt idx="118">
                  <c:v>128201</c:v>
                </c:pt>
                <c:pt idx="119">
                  <c:v>122896</c:v>
                </c:pt>
                <c:pt idx="120">
                  <c:v>118060</c:v>
                </c:pt>
                <c:pt idx="121">
                  <c:v>113448</c:v>
                </c:pt>
                <c:pt idx="122">
                  <c:v>109039</c:v>
                </c:pt>
                <c:pt idx="123">
                  <c:v>104981</c:v>
                </c:pt>
                <c:pt idx="124">
                  <c:v>101154</c:v>
                </c:pt>
                <c:pt idx="125">
                  <c:v>97496</c:v>
                </c:pt>
                <c:pt idx="126">
                  <c:v>94091</c:v>
                </c:pt>
                <c:pt idx="127">
                  <c:v>90961</c:v>
                </c:pt>
                <c:pt idx="128">
                  <c:v>87930</c:v>
                </c:pt>
                <c:pt idx="129">
                  <c:v>85055</c:v>
                </c:pt>
                <c:pt idx="130">
                  <c:v>82423</c:v>
                </c:pt>
                <c:pt idx="131">
                  <c:v>79830</c:v>
                </c:pt>
                <c:pt idx="132">
                  <c:v>77393</c:v>
                </c:pt>
                <c:pt idx="133">
                  <c:v>75069</c:v>
                </c:pt>
                <c:pt idx="134">
                  <c:v>72845</c:v>
                </c:pt>
                <c:pt idx="135">
                  <c:v>70670</c:v>
                </c:pt>
                <c:pt idx="136">
                  <c:v>68629</c:v>
                </c:pt>
                <c:pt idx="137">
                  <c:v>66796</c:v>
                </c:pt>
                <c:pt idx="138">
                  <c:v>65013</c:v>
                </c:pt>
                <c:pt idx="139">
                  <c:v>63319</c:v>
                </c:pt>
                <c:pt idx="140">
                  <c:v>61795</c:v>
                </c:pt>
                <c:pt idx="141">
                  <c:v>60222</c:v>
                </c:pt>
                <c:pt idx="142">
                  <c:v>58762</c:v>
                </c:pt>
                <c:pt idx="143">
                  <c:v>57432</c:v>
                </c:pt>
                <c:pt idx="144">
                  <c:v>56075</c:v>
                </c:pt>
                <c:pt idx="145">
                  <c:v>54718</c:v>
                </c:pt>
                <c:pt idx="146">
                  <c:v>53502</c:v>
                </c:pt>
                <c:pt idx="147">
                  <c:v>52334</c:v>
                </c:pt>
                <c:pt idx="148">
                  <c:v>51166</c:v>
                </c:pt>
                <c:pt idx="149">
                  <c:v>50163</c:v>
                </c:pt>
                <c:pt idx="150">
                  <c:v>49098</c:v>
                </c:pt>
                <c:pt idx="151">
                  <c:v>48007</c:v>
                </c:pt>
                <c:pt idx="152">
                  <c:v>47059</c:v>
                </c:pt>
                <c:pt idx="153">
                  <c:v>46057</c:v>
                </c:pt>
                <c:pt idx="154">
                  <c:v>45054</c:v>
                </c:pt>
                <c:pt idx="155">
                  <c:v>44208</c:v>
                </c:pt>
                <c:pt idx="156">
                  <c:v>43399</c:v>
                </c:pt>
                <c:pt idx="157">
                  <c:v>42609</c:v>
                </c:pt>
                <c:pt idx="158">
                  <c:v>41868</c:v>
                </c:pt>
                <c:pt idx="159">
                  <c:v>41177</c:v>
                </c:pt>
                <c:pt idx="160">
                  <c:v>40550</c:v>
                </c:pt>
                <c:pt idx="161">
                  <c:v>39911</c:v>
                </c:pt>
                <c:pt idx="162">
                  <c:v>39345</c:v>
                </c:pt>
                <c:pt idx="163">
                  <c:v>38791</c:v>
                </c:pt>
                <c:pt idx="164">
                  <c:v>38187</c:v>
                </c:pt>
                <c:pt idx="165">
                  <c:v>37633</c:v>
                </c:pt>
                <c:pt idx="166">
                  <c:v>37140</c:v>
                </c:pt>
                <c:pt idx="167">
                  <c:v>36644</c:v>
                </c:pt>
                <c:pt idx="168">
                  <c:v>36183</c:v>
                </c:pt>
                <c:pt idx="169">
                  <c:v>35708</c:v>
                </c:pt>
                <c:pt idx="170">
                  <c:v>35246</c:v>
                </c:pt>
                <c:pt idx="171">
                  <c:v>34899</c:v>
                </c:pt>
                <c:pt idx="172">
                  <c:v>34887</c:v>
                </c:pt>
                <c:pt idx="173">
                  <c:v>35652</c:v>
                </c:pt>
                <c:pt idx="174">
                  <c:v>38259</c:v>
                </c:pt>
                <c:pt idx="175">
                  <c:v>44143</c:v>
                </c:pt>
                <c:pt idx="176">
                  <c:v>53793</c:v>
                </c:pt>
                <c:pt idx="177">
                  <c:v>65470</c:v>
                </c:pt>
                <c:pt idx="178">
                  <c:v>75135</c:v>
                </c:pt>
                <c:pt idx="179">
                  <c:v>78474</c:v>
                </c:pt>
                <c:pt idx="180">
                  <c:v>74019</c:v>
                </c:pt>
                <c:pt idx="181">
                  <c:v>64186</c:v>
                </c:pt>
                <c:pt idx="182">
                  <c:v>53187</c:v>
                </c:pt>
                <c:pt idx="183">
                  <c:v>44402</c:v>
                </c:pt>
                <c:pt idx="184">
                  <c:v>40191</c:v>
                </c:pt>
                <c:pt idx="185">
                  <c:v>44380</c:v>
                </c:pt>
                <c:pt idx="186">
                  <c:v>68680</c:v>
                </c:pt>
                <c:pt idx="187">
                  <c:v>137147</c:v>
                </c:pt>
                <c:pt idx="188">
                  <c:v>277464</c:v>
                </c:pt>
                <c:pt idx="189">
                  <c:v>491329</c:v>
                </c:pt>
                <c:pt idx="190">
                  <c:v>732452</c:v>
                </c:pt>
                <c:pt idx="191">
                  <c:v>914281</c:v>
                </c:pt>
                <c:pt idx="192">
                  <c:v>957319</c:v>
                </c:pt>
                <c:pt idx="193">
                  <c:v>844163</c:v>
                </c:pt>
                <c:pt idx="194">
                  <c:v>629347</c:v>
                </c:pt>
                <c:pt idx="195">
                  <c:v>400268</c:v>
                </c:pt>
                <c:pt idx="196">
                  <c:v>223433</c:v>
                </c:pt>
                <c:pt idx="197">
                  <c:v>117972</c:v>
                </c:pt>
                <c:pt idx="198">
                  <c:v>67392</c:v>
                </c:pt>
                <c:pt idx="199">
                  <c:v>46946</c:v>
                </c:pt>
                <c:pt idx="200">
                  <c:v>39386</c:v>
                </c:pt>
                <c:pt idx="201">
                  <c:v>36459</c:v>
                </c:pt>
                <c:pt idx="202">
                  <c:v>35242</c:v>
                </c:pt>
                <c:pt idx="203">
                  <c:v>34961</c:v>
                </c:pt>
                <c:pt idx="204">
                  <c:v>35199</c:v>
                </c:pt>
                <c:pt idx="205">
                  <c:v>35402</c:v>
                </c:pt>
                <c:pt idx="206">
                  <c:v>35166</c:v>
                </c:pt>
                <c:pt idx="207">
                  <c:v>34187</c:v>
                </c:pt>
                <c:pt idx="208">
                  <c:v>32670</c:v>
                </c:pt>
                <c:pt idx="209">
                  <c:v>31040</c:v>
                </c:pt>
                <c:pt idx="210">
                  <c:v>29678</c:v>
                </c:pt>
                <c:pt idx="211">
                  <c:v>28735</c:v>
                </c:pt>
                <c:pt idx="212">
                  <c:v>28134</c:v>
                </c:pt>
                <c:pt idx="213">
                  <c:v>27810</c:v>
                </c:pt>
                <c:pt idx="214">
                  <c:v>27601</c:v>
                </c:pt>
                <c:pt idx="215">
                  <c:v>27425</c:v>
                </c:pt>
                <c:pt idx="216">
                  <c:v>27298</c:v>
                </c:pt>
                <c:pt idx="217">
                  <c:v>27198</c:v>
                </c:pt>
                <c:pt idx="218">
                  <c:v>27038</c:v>
                </c:pt>
                <c:pt idx="219">
                  <c:v>26986</c:v>
                </c:pt>
                <c:pt idx="220">
                  <c:v>26956</c:v>
                </c:pt>
                <c:pt idx="221">
                  <c:v>26927</c:v>
                </c:pt>
                <c:pt idx="222">
                  <c:v>26816</c:v>
                </c:pt>
                <c:pt idx="223">
                  <c:v>26775</c:v>
                </c:pt>
                <c:pt idx="224">
                  <c:v>26745</c:v>
                </c:pt>
                <c:pt idx="225">
                  <c:v>26692</c:v>
                </c:pt>
                <c:pt idx="226">
                  <c:v>26685</c:v>
                </c:pt>
                <c:pt idx="227">
                  <c:v>26595</c:v>
                </c:pt>
                <c:pt idx="228">
                  <c:v>26597</c:v>
                </c:pt>
                <c:pt idx="229">
                  <c:v>26573</c:v>
                </c:pt>
                <c:pt idx="230">
                  <c:v>26509</c:v>
                </c:pt>
                <c:pt idx="231">
                  <c:v>26425</c:v>
                </c:pt>
                <c:pt idx="232">
                  <c:v>26380</c:v>
                </c:pt>
                <c:pt idx="233">
                  <c:v>26369</c:v>
                </c:pt>
                <c:pt idx="234">
                  <c:v>26302</c:v>
                </c:pt>
                <c:pt idx="235">
                  <c:v>26273</c:v>
                </c:pt>
                <c:pt idx="236">
                  <c:v>26302</c:v>
                </c:pt>
                <c:pt idx="237">
                  <c:v>26288</c:v>
                </c:pt>
                <c:pt idx="238">
                  <c:v>26294</c:v>
                </c:pt>
                <c:pt idx="239">
                  <c:v>26288</c:v>
                </c:pt>
                <c:pt idx="240">
                  <c:v>26260</c:v>
                </c:pt>
                <c:pt idx="241">
                  <c:v>26241</c:v>
                </c:pt>
                <c:pt idx="242">
                  <c:v>26301</c:v>
                </c:pt>
                <c:pt idx="243">
                  <c:v>26298</c:v>
                </c:pt>
                <c:pt idx="244">
                  <c:v>26306</c:v>
                </c:pt>
                <c:pt idx="245">
                  <c:v>26300</c:v>
                </c:pt>
                <c:pt idx="246">
                  <c:v>26316</c:v>
                </c:pt>
                <c:pt idx="247">
                  <c:v>26283</c:v>
                </c:pt>
                <c:pt idx="248">
                  <c:v>26347</c:v>
                </c:pt>
                <c:pt idx="249">
                  <c:v>26350</c:v>
                </c:pt>
                <c:pt idx="250">
                  <c:v>26397</c:v>
                </c:pt>
                <c:pt idx="251">
                  <c:v>26420</c:v>
                </c:pt>
                <c:pt idx="252">
                  <c:v>26426</c:v>
                </c:pt>
                <c:pt idx="253">
                  <c:v>26450</c:v>
                </c:pt>
                <c:pt idx="254">
                  <c:v>26483</c:v>
                </c:pt>
                <c:pt idx="255">
                  <c:v>26517</c:v>
                </c:pt>
                <c:pt idx="256">
                  <c:v>26521</c:v>
                </c:pt>
                <c:pt idx="257">
                  <c:v>26519</c:v>
                </c:pt>
                <c:pt idx="258">
                  <c:v>26574</c:v>
                </c:pt>
                <c:pt idx="259">
                  <c:v>26641</c:v>
                </c:pt>
                <c:pt idx="260">
                  <c:v>26637</c:v>
                </c:pt>
                <c:pt idx="261">
                  <c:v>26633</c:v>
                </c:pt>
                <c:pt idx="262">
                  <c:v>26662</c:v>
                </c:pt>
                <c:pt idx="263">
                  <c:v>26696</c:v>
                </c:pt>
                <c:pt idx="264">
                  <c:v>26702</c:v>
                </c:pt>
                <c:pt idx="265">
                  <c:v>26774</c:v>
                </c:pt>
                <c:pt idx="266">
                  <c:v>26735</c:v>
                </c:pt>
                <c:pt idx="267">
                  <c:v>26792</c:v>
                </c:pt>
                <c:pt idx="268">
                  <c:v>26824</c:v>
                </c:pt>
                <c:pt idx="269">
                  <c:v>26806</c:v>
                </c:pt>
                <c:pt idx="270">
                  <c:v>26885</c:v>
                </c:pt>
                <c:pt idx="271">
                  <c:v>26930</c:v>
                </c:pt>
                <c:pt idx="272">
                  <c:v>26917</c:v>
                </c:pt>
                <c:pt idx="273">
                  <c:v>26910</c:v>
                </c:pt>
                <c:pt idx="274">
                  <c:v>26922</c:v>
                </c:pt>
                <c:pt idx="275">
                  <c:v>26900</c:v>
                </c:pt>
                <c:pt idx="276">
                  <c:v>26897</c:v>
                </c:pt>
                <c:pt idx="277">
                  <c:v>26961</c:v>
                </c:pt>
                <c:pt idx="278">
                  <c:v>27043</c:v>
                </c:pt>
                <c:pt idx="279">
                  <c:v>27097</c:v>
                </c:pt>
                <c:pt idx="280">
                  <c:v>27138</c:v>
                </c:pt>
                <c:pt idx="281">
                  <c:v>27182</c:v>
                </c:pt>
                <c:pt idx="282">
                  <c:v>27248</c:v>
                </c:pt>
                <c:pt idx="283">
                  <c:v>27307</c:v>
                </c:pt>
                <c:pt idx="284">
                  <c:v>27369</c:v>
                </c:pt>
                <c:pt idx="285">
                  <c:v>27356</c:v>
                </c:pt>
                <c:pt idx="286">
                  <c:v>27347</c:v>
                </c:pt>
                <c:pt idx="287">
                  <c:v>27371</c:v>
                </c:pt>
                <c:pt idx="288">
                  <c:v>27391</c:v>
                </c:pt>
                <c:pt idx="289">
                  <c:v>27376</c:v>
                </c:pt>
                <c:pt idx="290">
                  <c:v>27401</c:v>
                </c:pt>
                <c:pt idx="291">
                  <c:v>27463</c:v>
                </c:pt>
                <c:pt idx="292">
                  <c:v>27452</c:v>
                </c:pt>
                <c:pt idx="293">
                  <c:v>27530</c:v>
                </c:pt>
                <c:pt idx="294">
                  <c:v>27569</c:v>
                </c:pt>
                <c:pt idx="295">
                  <c:v>27585</c:v>
                </c:pt>
                <c:pt idx="296">
                  <c:v>27619</c:v>
                </c:pt>
                <c:pt idx="297">
                  <c:v>27681</c:v>
                </c:pt>
                <c:pt idx="298">
                  <c:v>27724</c:v>
                </c:pt>
                <c:pt idx="299">
                  <c:v>27764</c:v>
                </c:pt>
                <c:pt idx="300">
                  <c:v>27790</c:v>
                </c:pt>
                <c:pt idx="301">
                  <c:v>27813</c:v>
                </c:pt>
                <c:pt idx="302">
                  <c:v>27856</c:v>
                </c:pt>
                <c:pt idx="303">
                  <c:v>27917</c:v>
                </c:pt>
                <c:pt idx="304">
                  <c:v>28058</c:v>
                </c:pt>
                <c:pt idx="305">
                  <c:v>28117</c:v>
                </c:pt>
                <c:pt idx="306">
                  <c:v>28228</c:v>
                </c:pt>
                <c:pt idx="307">
                  <c:v>28312</c:v>
                </c:pt>
                <c:pt idx="308">
                  <c:v>28400</c:v>
                </c:pt>
                <c:pt idx="309">
                  <c:v>28467</c:v>
                </c:pt>
                <c:pt idx="310">
                  <c:v>28564</c:v>
                </c:pt>
                <c:pt idx="311">
                  <c:v>28606</c:v>
                </c:pt>
                <c:pt idx="312">
                  <c:v>28650</c:v>
                </c:pt>
                <c:pt idx="313">
                  <c:v>28743</c:v>
                </c:pt>
                <c:pt idx="314">
                  <c:v>28726</c:v>
                </c:pt>
                <c:pt idx="315">
                  <c:v>28787</c:v>
                </c:pt>
                <c:pt idx="316">
                  <c:v>28888</c:v>
                </c:pt>
                <c:pt idx="317">
                  <c:v>28807</c:v>
                </c:pt>
                <c:pt idx="318">
                  <c:v>28841</c:v>
                </c:pt>
                <c:pt idx="319">
                  <c:v>28893</c:v>
                </c:pt>
                <c:pt idx="320">
                  <c:v>28956</c:v>
                </c:pt>
                <c:pt idx="321">
                  <c:v>29019</c:v>
                </c:pt>
                <c:pt idx="322">
                  <c:v>29130</c:v>
                </c:pt>
                <c:pt idx="323">
                  <c:v>29198</c:v>
                </c:pt>
                <c:pt idx="324">
                  <c:v>29306</c:v>
                </c:pt>
                <c:pt idx="325">
                  <c:v>29407</c:v>
                </c:pt>
                <c:pt idx="326">
                  <c:v>29402</c:v>
                </c:pt>
                <c:pt idx="327">
                  <c:v>29453</c:v>
                </c:pt>
                <c:pt idx="328">
                  <c:v>29499</c:v>
                </c:pt>
                <c:pt idx="329">
                  <c:v>29470</c:v>
                </c:pt>
                <c:pt idx="330">
                  <c:v>29492</c:v>
                </c:pt>
                <c:pt idx="331">
                  <c:v>29528</c:v>
                </c:pt>
                <c:pt idx="332">
                  <c:v>29613</c:v>
                </c:pt>
                <c:pt idx="333">
                  <c:v>29687</c:v>
                </c:pt>
                <c:pt idx="334">
                  <c:v>29776</c:v>
                </c:pt>
                <c:pt idx="335">
                  <c:v>29933</c:v>
                </c:pt>
                <c:pt idx="336">
                  <c:v>30114</c:v>
                </c:pt>
                <c:pt idx="337">
                  <c:v>30574</c:v>
                </c:pt>
                <c:pt idx="338">
                  <c:v>31506</c:v>
                </c:pt>
                <c:pt idx="339">
                  <c:v>32890</c:v>
                </c:pt>
                <c:pt idx="340">
                  <c:v>34869</c:v>
                </c:pt>
                <c:pt idx="341">
                  <c:v>37457</c:v>
                </c:pt>
                <c:pt idx="342">
                  <c:v>40463</c:v>
                </c:pt>
                <c:pt idx="343">
                  <c:v>43579</c:v>
                </c:pt>
                <c:pt idx="344">
                  <c:v>46596</c:v>
                </c:pt>
                <c:pt idx="345">
                  <c:v>49212</c:v>
                </c:pt>
                <c:pt idx="346">
                  <c:v>51016</c:v>
                </c:pt>
                <c:pt idx="347">
                  <c:v>51924</c:v>
                </c:pt>
                <c:pt idx="348">
                  <c:v>51663</c:v>
                </c:pt>
                <c:pt idx="349">
                  <c:v>49957</c:v>
                </c:pt>
                <c:pt idx="350">
                  <c:v>47122</c:v>
                </c:pt>
                <c:pt idx="351">
                  <c:v>43659</c:v>
                </c:pt>
                <c:pt idx="352">
                  <c:v>40152</c:v>
                </c:pt>
                <c:pt idx="353">
                  <c:v>37332</c:v>
                </c:pt>
                <c:pt idx="354">
                  <c:v>35034</c:v>
                </c:pt>
                <c:pt idx="355">
                  <c:v>33438</c:v>
                </c:pt>
                <c:pt idx="356">
                  <c:v>32471</c:v>
                </c:pt>
                <c:pt idx="357">
                  <c:v>31817</c:v>
                </c:pt>
                <c:pt idx="358">
                  <c:v>31481</c:v>
                </c:pt>
                <c:pt idx="359">
                  <c:v>31281</c:v>
                </c:pt>
                <c:pt idx="360">
                  <c:v>31141</c:v>
                </c:pt>
                <c:pt idx="361">
                  <c:v>31238</c:v>
                </c:pt>
                <c:pt idx="362">
                  <c:v>31214</c:v>
                </c:pt>
                <c:pt idx="363">
                  <c:v>31218</c:v>
                </c:pt>
                <c:pt idx="364">
                  <c:v>31347</c:v>
                </c:pt>
                <c:pt idx="365">
                  <c:v>31268</c:v>
                </c:pt>
                <c:pt idx="366">
                  <c:v>31305</c:v>
                </c:pt>
                <c:pt idx="367">
                  <c:v>31426</c:v>
                </c:pt>
                <c:pt idx="368">
                  <c:v>31438</c:v>
                </c:pt>
                <c:pt idx="369">
                  <c:v>31512</c:v>
                </c:pt>
                <c:pt idx="370">
                  <c:v>31573</c:v>
                </c:pt>
                <c:pt idx="371">
                  <c:v>31666</c:v>
                </c:pt>
                <c:pt idx="372">
                  <c:v>31712</c:v>
                </c:pt>
                <c:pt idx="373">
                  <c:v>31855</c:v>
                </c:pt>
                <c:pt idx="374">
                  <c:v>31862</c:v>
                </c:pt>
                <c:pt idx="375">
                  <c:v>31968</c:v>
                </c:pt>
                <c:pt idx="376">
                  <c:v>31985</c:v>
                </c:pt>
                <c:pt idx="377">
                  <c:v>32039</c:v>
                </c:pt>
                <c:pt idx="378">
                  <c:v>32167</c:v>
                </c:pt>
                <c:pt idx="379">
                  <c:v>32202</c:v>
                </c:pt>
                <c:pt idx="380">
                  <c:v>32315</c:v>
                </c:pt>
                <c:pt idx="381">
                  <c:v>32449</c:v>
                </c:pt>
                <c:pt idx="382">
                  <c:v>32450</c:v>
                </c:pt>
                <c:pt idx="383">
                  <c:v>32480</c:v>
                </c:pt>
                <c:pt idx="384">
                  <c:v>32527</c:v>
                </c:pt>
                <c:pt idx="385">
                  <c:v>32523</c:v>
                </c:pt>
                <c:pt idx="386">
                  <c:v>32614</c:v>
                </c:pt>
                <c:pt idx="387">
                  <c:v>32689</c:v>
                </c:pt>
                <c:pt idx="388">
                  <c:v>32737</c:v>
                </c:pt>
                <c:pt idx="389">
                  <c:v>32845</c:v>
                </c:pt>
                <c:pt idx="390">
                  <c:v>32921</c:v>
                </c:pt>
                <c:pt idx="391">
                  <c:v>32965</c:v>
                </c:pt>
                <c:pt idx="392">
                  <c:v>33035</c:v>
                </c:pt>
                <c:pt idx="393">
                  <c:v>33097</c:v>
                </c:pt>
                <c:pt idx="394">
                  <c:v>33129</c:v>
                </c:pt>
                <c:pt idx="395">
                  <c:v>33234</c:v>
                </c:pt>
                <c:pt idx="396">
                  <c:v>33347</c:v>
                </c:pt>
                <c:pt idx="397">
                  <c:v>33351</c:v>
                </c:pt>
                <c:pt idx="398">
                  <c:v>33410</c:v>
                </c:pt>
                <c:pt idx="399">
                  <c:v>33483</c:v>
                </c:pt>
                <c:pt idx="400">
                  <c:v>33537</c:v>
                </c:pt>
                <c:pt idx="401">
                  <c:v>33585</c:v>
                </c:pt>
                <c:pt idx="402">
                  <c:v>33652</c:v>
                </c:pt>
                <c:pt idx="403">
                  <c:v>33702</c:v>
                </c:pt>
                <c:pt idx="404">
                  <c:v>33790</c:v>
                </c:pt>
                <c:pt idx="405">
                  <c:v>33877</c:v>
                </c:pt>
                <c:pt idx="406">
                  <c:v>33938</c:v>
                </c:pt>
                <c:pt idx="407">
                  <c:v>34046</c:v>
                </c:pt>
                <c:pt idx="408">
                  <c:v>34176</c:v>
                </c:pt>
                <c:pt idx="409">
                  <c:v>34407</c:v>
                </c:pt>
                <c:pt idx="410">
                  <c:v>34584</c:v>
                </c:pt>
                <c:pt idx="411">
                  <c:v>34790</c:v>
                </c:pt>
                <c:pt idx="412">
                  <c:v>34966</c:v>
                </c:pt>
                <c:pt idx="413">
                  <c:v>35076</c:v>
                </c:pt>
                <c:pt idx="414">
                  <c:v>35090</c:v>
                </c:pt>
                <c:pt idx="415">
                  <c:v>35090</c:v>
                </c:pt>
                <c:pt idx="416">
                  <c:v>35029</c:v>
                </c:pt>
                <c:pt idx="417">
                  <c:v>34959</c:v>
                </c:pt>
                <c:pt idx="418">
                  <c:v>34941</c:v>
                </c:pt>
                <c:pt idx="419">
                  <c:v>34948</c:v>
                </c:pt>
                <c:pt idx="420">
                  <c:v>34908</c:v>
                </c:pt>
                <c:pt idx="421">
                  <c:v>34933</c:v>
                </c:pt>
                <c:pt idx="422">
                  <c:v>34992</c:v>
                </c:pt>
                <c:pt idx="423">
                  <c:v>35070</c:v>
                </c:pt>
                <c:pt idx="424">
                  <c:v>35164</c:v>
                </c:pt>
                <c:pt idx="425">
                  <c:v>35280</c:v>
                </c:pt>
                <c:pt idx="426">
                  <c:v>35387</c:v>
                </c:pt>
                <c:pt idx="427">
                  <c:v>35478</c:v>
                </c:pt>
                <c:pt idx="428">
                  <c:v>35586</c:v>
                </c:pt>
                <c:pt idx="429">
                  <c:v>35683</c:v>
                </c:pt>
                <c:pt idx="430">
                  <c:v>35841</c:v>
                </c:pt>
                <c:pt idx="431">
                  <c:v>35962</c:v>
                </c:pt>
                <c:pt idx="432">
                  <c:v>36062</c:v>
                </c:pt>
                <c:pt idx="433">
                  <c:v>36188</c:v>
                </c:pt>
                <c:pt idx="434">
                  <c:v>36294</c:v>
                </c:pt>
                <c:pt idx="435">
                  <c:v>36395</c:v>
                </c:pt>
                <c:pt idx="436">
                  <c:v>36521</c:v>
                </c:pt>
                <c:pt idx="437">
                  <c:v>36648</c:v>
                </c:pt>
                <c:pt idx="438">
                  <c:v>36782</c:v>
                </c:pt>
                <c:pt idx="439">
                  <c:v>36911</c:v>
                </c:pt>
                <c:pt idx="440">
                  <c:v>37040</c:v>
                </c:pt>
                <c:pt idx="441">
                  <c:v>37182</c:v>
                </c:pt>
                <c:pt idx="442">
                  <c:v>37278</c:v>
                </c:pt>
                <c:pt idx="443">
                  <c:v>37411</c:v>
                </c:pt>
                <c:pt idx="444">
                  <c:v>37587</c:v>
                </c:pt>
                <c:pt idx="445">
                  <c:v>37709</c:v>
                </c:pt>
                <c:pt idx="446">
                  <c:v>37832</c:v>
                </c:pt>
                <c:pt idx="447">
                  <c:v>37992</c:v>
                </c:pt>
                <c:pt idx="448">
                  <c:v>38143</c:v>
                </c:pt>
                <c:pt idx="449">
                  <c:v>38217</c:v>
                </c:pt>
                <c:pt idx="450">
                  <c:v>38365</c:v>
                </c:pt>
                <c:pt idx="451">
                  <c:v>38498</c:v>
                </c:pt>
                <c:pt idx="452">
                  <c:v>38599</c:v>
                </c:pt>
                <c:pt idx="453">
                  <c:v>38715</c:v>
                </c:pt>
                <c:pt idx="454">
                  <c:v>38835</c:v>
                </c:pt>
                <c:pt idx="455">
                  <c:v>38961</c:v>
                </c:pt>
                <c:pt idx="456">
                  <c:v>39120</c:v>
                </c:pt>
                <c:pt idx="457">
                  <c:v>39270</c:v>
                </c:pt>
                <c:pt idx="458">
                  <c:v>39409</c:v>
                </c:pt>
                <c:pt idx="459">
                  <c:v>39536</c:v>
                </c:pt>
                <c:pt idx="460">
                  <c:v>39691</c:v>
                </c:pt>
                <c:pt idx="461">
                  <c:v>39801</c:v>
                </c:pt>
                <c:pt idx="462">
                  <c:v>39895</c:v>
                </c:pt>
                <c:pt idx="463">
                  <c:v>40055</c:v>
                </c:pt>
                <c:pt idx="464">
                  <c:v>40156</c:v>
                </c:pt>
                <c:pt idx="465">
                  <c:v>40296</c:v>
                </c:pt>
                <c:pt idx="466">
                  <c:v>40416</c:v>
                </c:pt>
                <c:pt idx="467">
                  <c:v>40514</c:v>
                </c:pt>
                <c:pt idx="468">
                  <c:v>40619</c:v>
                </c:pt>
                <c:pt idx="469">
                  <c:v>40766</c:v>
                </c:pt>
                <c:pt idx="470">
                  <c:v>40926</c:v>
                </c:pt>
                <c:pt idx="471">
                  <c:v>41035</c:v>
                </c:pt>
                <c:pt idx="472">
                  <c:v>41178</c:v>
                </c:pt>
                <c:pt idx="473">
                  <c:v>41280</c:v>
                </c:pt>
                <c:pt idx="474">
                  <c:v>41400</c:v>
                </c:pt>
                <c:pt idx="475">
                  <c:v>41520</c:v>
                </c:pt>
                <c:pt idx="476">
                  <c:v>41651</c:v>
                </c:pt>
                <c:pt idx="477">
                  <c:v>41730</c:v>
                </c:pt>
                <c:pt idx="478">
                  <c:v>41897</c:v>
                </c:pt>
                <c:pt idx="479">
                  <c:v>42029</c:v>
                </c:pt>
                <c:pt idx="480">
                  <c:v>42163</c:v>
                </c:pt>
                <c:pt idx="481">
                  <c:v>42341</c:v>
                </c:pt>
                <c:pt idx="482">
                  <c:v>42518</c:v>
                </c:pt>
                <c:pt idx="483">
                  <c:v>42654</c:v>
                </c:pt>
                <c:pt idx="484">
                  <c:v>42779</c:v>
                </c:pt>
                <c:pt idx="485">
                  <c:v>42954</c:v>
                </c:pt>
                <c:pt idx="486">
                  <c:v>43091</c:v>
                </c:pt>
                <c:pt idx="487">
                  <c:v>43190</c:v>
                </c:pt>
                <c:pt idx="488">
                  <c:v>43362</c:v>
                </c:pt>
                <c:pt idx="489">
                  <c:v>43526</c:v>
                </c:pt>
                <c:pt idx="490">
                  <c:v>43657</c:v>
                </c:pt>
                <c:pt idx="491">
                  <c:v>43804</c:v>
                </c:pt>
                <c:pt idx="492">
                  <c:v>43948</c:v>
                </c:pt>
                <c:pt idx="493">
                  <c:v>44080</c:v>
                </c:pt>
                <c:pt idx="494">
                  <c:v>44243</c:v>
                </c:pt>
                <c:pt idx="495">
                  <c:v>44421</c:v>
                </c:pt>
                <c:pt idx="496">
                  <c:v>44575</c:v>
                </c:pt>
                <c:pt idx="497">
                  <c:v>44768</c:v>
                </c:pt>
                <c:pt idx="498">
                  <c:v>44966</c:v>
                </c:pt>
                <c:pt idx="499">
                  <c:v>45171</c:v>
                </c:pt>
                <c:pt idx="500">
                  <c:v>45356</c:v>
                </c:pt>
                <c:pt idx="501">
                  <c:v>45580</c:v>
                </c:pt>
                <c:pt idx="502">
                  <c:v>45753</c:v>
                </c:pt>
                <c:pt idx="503">
                  <c:v>45895</c:v>
                </c:pt>
                <c:pt idx="504">
                  <c:v>46081</c:v>
                </c:pt>
                <c:pt idx="505">
                  <c:v>46282</c:v>
                </c:pt>
                <c:pt idx="506">
                  <c:v>46388</c:v>
                </c:pt>
                <c:pt idx="507">
                  <c:v>46548</c:v>
                </c:pt>
                <c:pt idx="508">
                  <c:v>46790</c:v>
                </c:pt>
                <c:pt idx="509">
                  <c:v>46956</c:v>
                </c:pt>
                <c:pt idx="510">
                  <c:v>47054</c:v>
                </c:pt>
                <c:pt idx="511">
                  <c:v>47217</c:v>
                </c:pt>
                <c:pt idx="512">
                  <c:v>47391</c:v>
                </c:pt>
                <c:pt idx="513">
                  <c:v>47541</c:v>
                </c:pt>
                <c:pt idx="514">
                  <c:v>47730</c:v>
                </c:pt>
                <c:pt idx="515">
                  <c:v>47848</c:v>
                </c:pt>
                <c:pt idx="516">
                  <c:v>47996</c:v>
                </c:pt>
                <c:pt idx="517">
                  <c:v>48144</c:v>
                </c:pt>
                <c:pt idx="518">
                  <c:v>48354</c:v>
                </c:pt>
                <c:pt idx="519">
                  <c:v>48484</c:v>
                </c:pt>
                <c:pt idx="520">
                  <c:v>48653</c:v>
                </c:pt>
                <c:pt idx="521">
                  <c:v>48850</c:v>
                </c:pt>
                <c:pt idx="522">
                  <c:v>49022</c:v>
                </c:pt>
                <c:pt idx="523">
                  <c:v>49190</c:v>
                </c:pt>
                <c:pt idx="524">
                  <c:v>49395</c:v>
                </c:pt>
                <c:pt idx="525">
                  <c:v>49526</c:v>
                </c:pt>
                <c:pt idx="526">
                  <c:v>49669</c:v>
                </c:pt>
                <c:pt idx="527">
                  <c:v>49801</c:v>
                </c:pt>
                <c:pt idx="528">
                  <c:v>49921</c:v>
                </c:pt>
                <c:pt idx="529">
                  <c:v>50095</c:v>
                </c:pt>
                <c:pt idx="530">
                  <c:v>50281</c:v>
                </c:pt>
                <c:pt idx="531">
                  <c:v>50417</c:v>
                </c:pt>
                <c:pt idx="532">
                  <c:v>50607</c:v>
                </c:pt>
                <c:pt idx="533">
                  <c:v>50795</c:v>
                </c:pt>
                <c:pt idx="534">
                  <c:v>50961</c:v>
                </c:pt>
                <c:pt idx="535">
                  <c:v>51135</c:v>
                </c:pt>
                <c:pt idx="536">
                  <c:v>51351</c:v>
                </c:pt>
                <c:pt idx="537">
                  <c:v>51546</c:v>
                </c:pt>
                <c:pt idx="538">
                  <c:v>51689</c:v>
                </c:pt>
                <c:pt idx="539">
                  <c:v>51910</c:v>
                </c:pt>
                <c:pt idx="540">
                  <c:v>52081</c:v>
                </c:pt>
                <c:pt idx="541">
                  <c:v>52273</c:v>
                </c:pt>
                <c:pt idx="542">
                  <c:v>52469</c:v>
                </c:pt>
                <c:pt idx="543">
                  <c:v>52663</c:v>
                </c:pt>
                <c:pt idx="544">
                  <c:v>52839</c:v>
                </c:pt>
                <c:pt idx="545">
                  <c:v>53038</c:v>
                </c:pt>
                <c:pt idx="546">
                  <c:v>53267</c:v>
                </c:pt>
                <c:pt idx="547">
                  <c:v>53505</c:v>
                </c:pt>
                <c:pt idx="548">
                  <c:v>53732</c:v>
                </c:pt>
                <c:pt idx="549">
                  <c:v>53948</c:v>
                </c:pt>
                <c:pt idx="550">
                  <c:v>54198</c:v>
                </c:pt>
                <c:pt idx="551">
                  <c:v>54368</c:v>
                </c:pt>
                <c:pt idx="552">
                  <c:v>54577</c:v>
                </c:pt>
                <c:pt idx="553">
                  <c:v>54862</c:v>
                </c:pt>
                <c:pt idx="554">
                  <c:v>55073</c:v>
                </c:pt>
                <c:pt idx="555">
                  <c:v>55257</c:v>
                </c:pt>
                <c:pt idx="556">
                  <c:v>55479</c:v>
                </c:pt>
                <c:pt idx="557">
                  <c:v>55717</c:v>
                </c:pt>
                <c:pt idx="558">
                  <c:v>55970</c:v>
                </c:pt>
                <c:pt idx="559">
                  <c:v>56150</c:v>
                </c:pt>
                <c:pt idx="560">
                  <c:v>56357</c:v>
                </c:pt>
                <c:pt idx="561">
                  <c:v>56622</c:v>
                </c:pt>
                <c:pt idx="562">
                  <c:v>56888</c:v>
                </c:pt>
                <c:pt idx="563">
                  <c:v>57147</c:v>
                </c:pt>
                <c:pt idx="564">
                  <c:v>57401</c:v>
                </c:pt>
                <c:pt idx="565">
                  <c:v>57677</c:v>
                </c:pt>
                <c:pt idx="566">
                  <c:v>57930</c:v>
                </c:pt>
                <c:pt idx="567">
                  <c:v>58190</c:v>
                </c:pt>
                <c:pt idx="568">
                  <c:v>58493</c:v>
                </c:pt>
                <c:pt idx="569">
                  <c:v>58757</c:v>
                </c:pt>
                <c:pt idx="570">
                  <c:v>59082</c:v>
                </c:pt>
                <c:pt idx="571">
                  <c:v>59375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AF41-474E-9850-39330EDFD731}"/>
            </c:ext>
          </c:extLst>
        </c:ser>
        <c:ser>
          <c:idx val="1"/>
          <c:order val="1"/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Sheet1!$A$2:$A$11993</c:f>
              <c:numCache>
                <c:formatCode>General</c:formatCode>
                <c:ptCount val="572"/>
                <c:pt idx="0">
                  <c:v>6.7000000000000002E-4</c:v>
                </c:pt>
                <c:pt idx="1">
                  <c:v>1.4670000000000001E-2</c:v>
                </c:pt>
                <c:pt idx="2">
                  <c:v>2.8670000000000001E-2</c:v>
                </c:pt>
                <c:pt idx="3">
                  <c:v>4.267E-2</c:v>
                </c:pt>
                <c:pt idx="4">
                  <c:v>5.6669999999999998E-2</c:v>
                </c:pt>
                <c:pt idx="5">
                  <c:v>7.0669999999999997E-2</c:v>
                </c:pt>
                <c:pt idx="6">
                  <c:v>8.4669999999999995E-2</c:v>
                </c:pt>
                <c:pt idx="7">
                  <c:v>9.8669999999999994E-2</c:v>
                </c:pt>
                <c:pt idx="8">
                  <c:v>0.11267000000000001</c:v>
                </c:pt>
                <c:pt idx="9">
                  <c:v>0.12667</c:v>
                </c:pt>
                <c:pt idx="10">
                  <c:v>0.14066999999999999</c:v>
                </c:pt>
                <c:pt idx="11">
                  <c:v>0.15467</c:v>
                </c:pt>
                <c:pt idx="12">
                  <c:v>0.16866999999999999</c:v>
                </c:pt>
                <c:pt idx="13">
                  <c:v>0.18267</c:v>
                </c:pt>
                <c:pt idx="14">
                  <c:v>0.19667000000000001</c:v>
                </c:pt>
                <c:pt idx="15">
                  <c:v>0.21067</c:v>
                </c:pt>
                <c:pt idx="16">
                  <c:v>0.22467000000000001</c:v>
                </c:pt>
                <c:pt idx="17">
                  <c:v>0.23866999999999999</c:v>
                </c:pt>
                <c:pt idx="18">
                  <c:v>0.25267000000000001</c:v>
                </c:pt>
                <c:pt idx="19">
                  <c:v>0.26667000000000002</c:v>
                </c:pt>
                <c:pt idx="20">
                  <c:v>0.28066999999999998</c:v>
                </c:pt>
                <c:pt idx="21">
                  <c:v>0.29466999999999999</c:v>
                </c:pt>
                <c:pt idx="22">
                  <c:v>0.30867</c:v>
                </c:pt>
                <c:pt idx="23">
                  <c:v>0.32267000000000001</c:v>
                </c:pt>
                <c:pt idx="24">
                  <c:v>0.33667000000000002</c:v>
                </c:pt>
                <c:pt idx="25">
                  <c:v>0.35066999999999998</c:v>
                </c:pt>
                <c:pt idx="26">
                  <c:v>0.36466999999999999</c:v>
                </c:pt>
                <c:pt idx="27">
                  <c:v>0.37867000000000001</c:v>
                </c:pt>
                <c:pt idx="28">
                  <c:v>0.39267000000000002</c:v>
                </c:pt>
                <c:pt idx="29">
                  <c:v>0.40666999999999998</c:v>
                </c:pt>
                <c:pt idx="30">
                  <c:v>0.42066999999999999</c:v>
                </c:pt>
                <c:pt idx="31">
                  <c:v>0.43467</c:v>
                </c:pt>
                <c:pt idx="32">
                  <c:v>0.44867000000000001</c:v>
                </c:pt>
                <c:pt idx="33">
                  <c:v>0.46267000000000003</c:v>
                </c:pt>
                <c:pt idx="34">
                  <c:v>0.47666999999999998</c:v>
                </c:pt>
                <c:pt idx="35">
                  <c:v>0.49067</c:v>
                </c:pt>
                <c:pt idx="36">
                  <c:v>0.50466999999999995</c:v>
                </c:pt>
                <c:pt idx="37">
                  <c:v>0.51866999999999996</c:v>
                </c:pt>
                <c:pt idx="38">
                  <c:v>0.53266999999999998</c:v>
                </c:pt>
                <c:pt idx="39">
                  <c:v>0.54666999999999999</c:v>
                </c:pt>
                <c:pt idx="40">
                  <c:v>0.56067</c:v>
                </c:pt>
                <c:pt idx="41">
                  <c:v>0.57467000000000001</c:v>
                </c:pt>
                <c:pt idx="42">
                  <c:v>0.58867000000000003</c:v>
                </c:pt>
                <c:pt idx="43">
                  <c:v>0.60267000000000004</c:v>
                </c:pt>
                <c:pt idx="44">
                  <c:v>0.61667000000000005</c:v>
                </c:pt>
                <c:pt idx="45">
                  <c:v>0.63066999999999995</c:v>
                </c:pt>
                <c:pt idx="46">
                  <c:v>0.64466999999999997</c:v>
                </c:pt>
                <c:pt idx="47">
                  <c:v>0.65866999999999998</c:v>
                </c:pt>
                <c:pt idx="48">
                  <c:v>0.67266999999999999</c:v>
                </c:pt>
                <c:pt idx="49">
                  <c:v>0.68667</c:v>
                </c:pt>
                <c:pt idx="50">
                  <c:v>0.70067000000000002</c:v>
                </c:pt>
                <c:pt idx="51">
                  <c:v>0.71467000000000003</c:v>
                </c:pt>
                <c:pt idx="52">
                  <c:v>0.72867000000000004</c:v>
                </c:pt>
                <c:pt idx="53">
                  <c:v>0.74267000000000005</c:v>
                </c:pt>
                <c:pt idx="54">
                  <c:v>0.75666999999999995</c:v>
                </c:pt>
                <c:pt idx="55">
                  <c:v>0.77066999999999997</c:v>
                </c:pt>
                <c:pt idx="56">
                  <c:v>0.78466999999999998</c:v>
                </c:pt>
                <c:pt idx="57">
                  <c:v>0.79866999999999999</c:v>
                </c:pt>
                <c:pt idx="58">
                  <c:v>0.81267</c:v>
                </c:pt>
                <c:pt idx="59">
                  <c:v>0.82667000000000002</c:v>
                </c:pt>
                <c:pt idx="60">
                  <c:v>0.84067000000000003</c:v>
                </c:pt>
                <c:pt idx="61">
                  <c:v>0.85467000000000004</c:v>
                </c:pt>
                <c:pt idx="62">
                  <c:v>0.86867000000000005</c:v>
                </c:pt>
                <c:pt idx="63">
                  <c:v>0.88266999999999995</c:v>
                </c:pt>
                <c:pt idx="64">
                  <c:v>0.89666999999999997</c:v>
                </c:pt>
                <c:pt idx="65">
                  <c:v>0.91066999999999998</c:v>
                </c:pt>
                <c:pt idx="66">
                  <c:v>0.92466999999999999</c:v>
                </c:pt>
                <c:pt idx="67">
                  <c:v>0.93867</c:v>
                </c:pt>
                <c:pt idx="68">
                  <c:v>0.95267000000000002</c:v>
                </c:pt>
                <c:pt idx="69">
                  <c:v>0.96667000000000003</c:v>
                </c:pt>
                <c:pt idx="70">
                  <c:v>0.98067000000000004</c:v>
                </c:pt>
                <c:pt idx="71">
                  <c:v>0.99467000000000005</c:v>
                </c:pt>
                <c:pt idx="72">
                  <c:v>1.00867</c:v>
                </c:pt>
                <c:pt idx="73">
                  <c:v>1.02267</c:v>
                </c:pt>
                <c:pt idx="74">
                  <c:v>1.03667</c:v>
                </c:pt>
                <c:pt idx="75">
                  <c:v>1.05067</c:v>
                </c:pt>
                <c:pt idx="76">
                  <c:v>1.06467</c:v>
                </c:pt>
                <c:pt idx="77">
                  <c:v>1.07867</c:v>
                </c:pt>
                <c:pt idx="78">
                  <c:v>1.09267</c:v>
                </c:pt>
                <c:pt idx="79">
                  <c:v>1.10667</c:v>
                </c:pt>
                <c:pt idx="80">
                  <c:v>1.1206700000000001</c:v>
                </c:pt>
                <c:pt idx="81">
                  <c:v>1.1346700000000001</c:v>
                </c:pt>
                <c:pt idx="82">
                  <c:v>1.1486700000000001</c:v>
                </c:pt>
                <c:pt idx="83">
                  <c:v>1.1626700000000001</c:v>
                </c:pt>
                <c:pt idx="84">
                  <c:v>1.1766700000000001</c:v>
                </c:pt>
                <c:pt idx="85">
                  <c:v>1.1906699999999999</c:v>
                </c:pt>
                <c:pt idx="86">
                  <c:v>1.2046699999999999</c:v>
                </c:pt>
                <c:pt idx="87">
                  <c:v>1.2186699999999999</c:v>
                </c:pt>
                <c:pt idx="88">
                  <c:v>1.2326699999999999</c:v>
                </c:pt>
                <c:pt idx="89">
                  <c:v>1.2466699999999999</c:v>
                </c:pt>
                <c:pt idx="90">
                  <c:v>1.26067</c:v>
                </c:pt>
                <c:pt idx="91">
                  <c:v>1.27467</c:v>
                </c:pt>
                <c:pt idx="92">
                  <c:v>1.28867</c:v>
                </c:pt>
                <c:pt idx="93">
                  <c:v>1.30267</c:v>
                </c:pt>
                <c:pt idx="94">
                  <c:v>1.31667</c:v>
                </c:pt>
                <c:pt idx="95">
                  <c:v>1.33067</c:v>
                </c:pt>
                <c:pt idx="96">
                  <c:v>1.34467</c:v>
                </c:pt>
                <c:pt idx="97">
                  <c:v>1.35867</c:v>
                </c:pt>
                <c:pt idx="98">
                  <c:v>1.3726700000000001</c:v>
                </c:pt>
                <c:pt idx="99">
                  <c:v>1.3866700000000001</c:v>
                </c:pt>
                <c:pt idx="100">
                  <c:v>1.4006700000000001</c:v>
                </c:pt>
                <c:pt idx="101">
                  <c:v>1.4146700000000001</c:v>
                </c:pt>
                <c:pt idx="102">
                  <c:v>1.4286700000000001</c:v>
                </c:pt>
                <c:pt idx="103">
                  <c:v>1.4426699999999999</c:v>
                </c:pt>
                <c:pt idx="104">
                  <c:v>1.4566699999999999</c:v>
                </c:pt>
                <c:pt idx="105">
                  <c:v>1.4706699999999999</c:v>
                </c:pt>
                <c:pt idx="106">
                  <c:v>1.4846699999999999</c:v>
                </c:pt>
                <c:pt idx="107">
                  <c:v>1.4986699999999999</c:v>
                </c:pt>
                <c:pt idx="108">
                  <c:v>1.51267</c:v>
                </c:pt>
                <c:pt idx="109">
                  <c:v>1.52667</c:v>
                </c:pt>
                <c:pt idx="110">
                  <c:v>1.54067</c:v>
                </c:pt>
                <c:pt idx="111">
                  <c:v>1.55467</c:v>
                </c:pt>
                <c:pt idx="112">
                  <c:v>1.56867</c:v>
                </c:pt>
                <c:pt idx="113">
                  <c:v>1.58267</c:v>
                </c:pt>
                <c:pt idx="114">
                  <c:v>1.59667</c:v>
                </c:pt>
                <c:pt idx="115">
                  <c:v>1.61067</c:v>
                </c:pt>
                <c:pt idx="116">
                  <c:v>1.6246700000000001</c:v>
                </c:pt>
                <c:pt idx="117">
                  <c:v>1.6386700000000001</c:v>
                </c:pt>
                <c:pt idx="118">
                  <c:v>1.6526700000000001</c:v>
                </c:pt>
                <c:pt idx="119">
                  <c:v>1.6666700000000001</c:v>
                </c:pt>
                <c:pt idx="120">
                  <c:v>1.6806700000000001</c:v>
                </c:pt>
                <c:pt idx="121">
                  <c:v>1.6946699999999999</c:v>
                </c:pt>
                <c:pt idx="122">
                  <c:v>1.7086699999999999</c:v>
                </c:pt>
                <c:pt idx="123">
                  <c:v>1.7226699999999999</c:v>
                </c:pt>
                <c:pt idx="124">
                  <c:v>1.7366699999999999</c:v>
                </c:pt>
                <c:pt idx="125">
                  <c:v>1.7506699999999999</c:v>
                </c:pt>
                <c:pt idx="126">
                  <c:v>1.76467</c:v>
                </c:pt>
                <c:pt idx="127">
                  <c:v>1.77867</c:v>
                </c:pt>
                <c:pt idx="128">
                  <c:v>1.79267</c:v>
                </c:pt>
                <c:pt idx="129">
                  <c:v>1.80667</c:v>
                </c:pt>
                <c:pt idx="130">
                  <c:v>1.82067</c:v>
                </c:pt>
                <c:pt idx="131">
                  <c:v>1.83467</c:v>
                </c:pt>
                <c:pt idx="132">
                  <c:v>1.84867</c:v>
                </c:pt>
                <c:pt idx="133">
                  <c:v>1.86267</c:v>
                </c:pt>
                <c:pt idx="134">
                  <c:v>1.8766700000000001</c:v>
                </c:pt>
                <c:pt idx="135">
                  <c:v>1.8906700000000001</c:v>
                </c:pt>
                <c:pt idx="136">
                  <c:v>1.9046700000000001</c:v>
                </c:pt>
                <c:pt idx="137">
                  <c:v>1.9186700000000001</c:v>
                </c:pt>
                <c:pt idx="138">
                  <c:v>1.9326700000000001</c:v>
                </c:pt>
                <c:pt idx="139">
                  <c:v>1.9466699999999999</c:v>
                </c:pt>
                <c:pt idx="140">
                  <c:v>1.9606699999999999</c:v>
                </c:pt>
                <c:pt idx="141">
                  <c:v>1.9746699999999999</c:v>
                </c:pt>
                <c:pt idx="142">
                  <c:v>1.9886699999999999</c:v>
                </c:pt>
                <c:pt idx="143">
                  <c:v>2.0026700000000002</c:v>
                </c:pt>
                <c:pt idx="144">
                  <c:v>2.01667</c:v>
                </c:pt>
                <c:pt idx="145">
                  <c:v>2.0306700000000002</c:v>
                </c:pt>
                <c:pt idx="146">
                  <c:v>2.04467</c:v>
                </c:pt>
                <c:pt idx="147">
                  <c:v>2.0586700000000002</c:v>
                </c:pt>
                <c:pt idx="148">
                  <c:v>2.07267</c:v>
                </c:pt>
                <c:pt idx="149">
                  <c:v>2.0866699999999998</c:v>
                </c:pt>
                <c:pt idx="150">
                  <c:v>2.10067</c:v>
                </c:pt>
                <c:pt idx="151">
                  <c:v>2.1146699999999998</c:v>
                </c:pt>
                <c:pt idx="152">
                  <c:v>2.1286700000000001</c:v>
                </c:pt>
                <c:pt idx="153">
                  <c:v>2.1426699999999999</c:v>
                </c:pt>
                <c:pt idx="154">
                  <c:v>2.1566700000000001</c:v>
                </c:pt>
                <c:pt idx="155">
                  <c:v>2.1706699999999999</c:v>
                </c:pt>
                <c:pt idx="156">
                  <c:v>2.1846700000000001</c:v>
                </c:pt>
                <c:pt idx="157">
                  <c:v>2.1986699999999999</c:v>
                </c:pt>
                <c:pt idx="158">
                  <c:v>2.2126700000000001</c:v>
                </c:pt>
                <c:pt idx="159">
                  <c:v>2.2266699999999999</c:v>
                </c:pt>
                <c:pt idx="160">
                  <c:v>2.2406700000000002</c:v>
                </c:pt>
                <c:pt idx="161">
                  <c:v>2.25467</c:v>
                </c:pt>
                <c:pt idx="162">
                  <c:v>2.2686700000000002</c:v>
                </c:pt>
                <c:pt idx="163">
                  <c:v>2.28267</c:v>
                </c:pt>
                <c:pt idx="164">
                  <c:v>2.2966700000000002</c:v>
                </c:pt>
                <c:pt idx="165">
                  <c:v>2.31067</c:v>
                </c:pt>
                <c:pt idx="166">
                  <c:v>2.3246699999999998</c:v>
                </c:pt>
                <c:pt idx="167">
                  <c:v>2.33867</c:v>
                </c:pt>
                <c:pt idx="168">
                  <c:v>2.3526699999999998</c:v>
                </c:pt>
                <c:pt idx="169">
                  <c:v>2.3666700000000001</c:v>
                </c:pt>
                <c:pt idx="170">
                  <c:v>2.3806699999999998</c:v>
                </c:pt>
                <c:pt idx="171">
                  <c:v>2.3946700000000001</c:v>
                </c:pt>
                <c:pt idx="172">
                  <c:v>2.4086699999999999</c:v>
                </c:pt>
                <c:pt idx="173">
                  <c:v>2.4226700000000001</c:v>
                </c:pt>
                <c:pt idx="174">
                  <c:v>2.4366699999999999</c:v>
                </c:pt>
                <c:pt idx="175">
                  <c:v>2.4506700000000001</c:v>
                </c:pt>
                <c:pt idx="176">
                  <c:v>2.4646699999999999</c:v>
                </c:pt>
                <c:pt idx="177">
                  <c:v>2.4786700000000002</c:v>
                </c:pt>
                <c:pt idx="178">
                  <c:v>2.4926699999999999</c:v>
                </c:pt>
                <c:pt idx="179">
                  <c:v>2.5066700000000002</c:v>
                </c:pt>
                <c:pt idx="180">
                  <c:v>2.52067</c:v>
                </c:pt>
                <c:pt idx="181">
                  <c:v>2.5346700000000002</c:v>
                </c:pt>
                <c:pt idx="182">
                  <c:v>2.54867</c:v>
                </c:pt>
                <c:pt idx="183">
                  <c:v>2.5626699999999998</c:v>
                </c:pt>
                <c:pt idx="184">
                  <c:v>2.57667</c:v>
                </c:pt>
                <c:pt idx="185">
                  <c:v>2.5906699999999998</c:v>
                </c:pt>
                <c:pt idx="186">
                  <c:v>2.60467</c:v>
                </c:pt>
                <c:pt idx="187">
                  <c:v>2.6186699999999998</c:v>
                </c:pt>
                <c:pt idx="188">
                  <c:v>2.6326700000000001</c:v>
                </c:pt>
                <c:pt idx="189">
                  <c:v>2.6466699999999999</c:v>
                </c:pt>
                <c:pt idx="190">
                  <c:v>2.6606700000000001</c:v>
                </c:pt>
                <c:pt idx="191">
                  <c:v>2.6746699999999999</c:v>
                </c:pt>
                <c:pt idx="192">
                  <c:v>2.6886700000000001</c:v>
                </c:pt>
                <c:pt idx="193">
                  <c:v>2.7026699999999999</c:v>
                </c:pt>
                <c:pt idx="194">
                  <c:v>2.7166700000000001</c:v>
                </c:pt>
                <c:pt idx="195">
                  <c:v>2.7306699999999999</c:v>
                </c:pt>
                <c:pt idx="196">
                  <c:v>2.7446700000000002</c:v>
                </c:pt>
                <c:pt idx="197">
                  <c:v>2.75867</c:v>
                </c:pt>
                <c:pt idx="198">
                  <c:v>2.7726700000000002</c:v>
                </c:pt>
                <c:pt idx="199">
                  <c:v>2.78667</c:v>
                </c:pt>
                <c:pt idx="200">
                  <c:v>2.8006700000000002</c:v>
                </c:pt>
                <c:pt idx="201">
                  <c:v>2.81467</c:v>
                </c:pt>
                <c:pt idx="202">
                  <c:v>2.8286699999999998</c:v>
                </c:pt>
                <c:pt idx="203">
                  <c:v>2.84267</c:v>
                </c:pt>
                <c:pt idx="204">
                  <c:v>2.8566699999999998</c:v>
                </c:pt>
                <c:pt idx="205">
                  <c:v>2.8706700000000001</c:v>
                </c:pt>
                <c:pt idx="206">
                  <c:v>2.8846699999999998</c:v>
                </c:pt>
                <c:pt idx="207">
                  <c:v>2.8986700000000001</c:v>
                </c:pt>
                <c:pt idx="208">
                  <c:v>2.9126699999999999</c:v>
                </c:pt>
                <c:pt idx="209">
                  <c:v>2.9266700000000001</c:v>
                </c:pt>
                <c:pt idx="210">
                  <c:v>2.9406699999999999</c:v>
                </c:pt>
                <c:pt idx="211">
                  <c:v>2.9546700000000001</c:v>
                </c:pt>
                <c:pt idx="212">
                  <c:v>2.9686699999999999</c:v>
                </c:pt>
                <c:pt idx="213">
                  <c:v>2.9826700000000002</c:v>
                </c:pt>
                <c:pt idx="214">
                  <c:v>2.9966699999999999</c:v>
                </c:pt>
                <c:pt idx="215">
                  <c:v>3.0106700000000002</c:v>
                </c:pt>
                <c:pt idx="216">
                  <c:v>3.02467</c:v>
                </c:pt>
                <c:pt idx="217">
                  <c:v>3.0386700000000002</c:v>
                </c:pt>
                <c:pt idx="218">
                  <c:v>3.05267</c:v>
                </c:pt>
                <c:pt idx="219">
                  <c:v>3.0666699999999998</c:v>
                </c:pt>
                <c:pt idx="220">
                  <c:v>3.08067</c:v>
                </c:pt>
                <c:pt idx="221">
                  <c:v>3.0946699999999998</c:v>
                </c:pt>
                <c:pt idx="222">
                  <c:v>3.10867</c:v>
                </c:pt>
                <c:pt idx="223">
                  <c:v>3.1226699999999998</c:v>
                </c:pt>
                <c:pt idx="224">
                  <c:v>3.1366700000000001</c:v>
                </c:pt>
                <c:pt idx="225">
                  <c:v>3.1506699999999999</c:v>
                </c:pt>
                <c:pt idx="226">
                  <c:v>3.1646700000000001</c:v>
                </c:pt>
                <c:pt idx="227">
                  <c:v>3.1786699999999999</c:v>
                </c:pt>
                <c:pt idx="228">
                  <c:v>3.1926700000000001</c:v>
                </c:pt>
                <c:pt idx="229">
                  <c:v>3.2066699999999999</c:v>
                </c:pt>
                <c:pt idx="230">
                  <c:v>3.2206700000000001</c:v>
                </c:pt>
                <c:pt idx="231">
                  <c:v>3.2346699999999999</c:v>
                </c:pt>
                <c:pt idx="232">
                  <c:v>3.2486700000000002</c:v>
                </c:pt>
                <c:pt idx="233">
                  <c:v>3.26267</c:v>
                </c:pt>
                <c:pt idx="234">
                  <c:v>3.2766700000000002</c:v>
                </c:pt>
                <c:pt idx="235">
                  <c:v>3.29067</c:v>
                </c:pt>
                <c:pt idx="236">
                  <c:v>3.3046700000000002</c:v>
                </c:pt>
                <c:pt idx="237">
                  <c:v>3.31867</c:v>
                </c:pt>
                <c:pt idx="238">
                  <c:v>3.3326699999999998</c:v>
                </c:pt>
                <c:pt idx="239">
                  <c:v>3.34667</c:v>
                </c:pt>
                <c:pt idx="240">
                  <c:v>3.3606699999999998</c:v>
                </c:pt>
                <c:pt idx="241">
                  <c:v>3.3746700000000001</c:v>
                </c:pt>
                <c:pt idx="242">
                  <c:v>3.3886699999999998</c:v>
                </c:pt>
                <c:pt idx="243">
                  <c:v>3.4026700000000001</c:v>
                </c:pt>
                <c:pt idx="244">
                  <c:v>3.4166699999999999</c:v>
                </c:pt>
                <c:pt idx="245">
                  <c:v>3.4306700000000001</c:v>
                </c:pt>
                <c:pt idx="246">
                  <c:v>3.4446699999999999</c:v>
                </c:pt>
                <c:pt idx="247">
                  <c:v>3.4586700000000001</c:v>
                </c:pt>
                <c:pt idx="248">
                  <c:v>3.4726699999999999</c:v>
                </c:pt>
                <c:pt idx="249">
                  <c:v>3.4866700000000002</c:v>
                </c:pt>
                <c:pt idx="250">
                  <c:v>3.5006699999999999</c:v>
                </c:pt>
                <c:pt idx="251">
                  <c:v>3.5146700000000002</c:v>
                </c:pt>
                <c:pt idx="252">
                  <c:v>3.52867</c:v>
                </c:pt>
                <c:pt idx="253">
                  <c:v>3.5426700000000002</c:v>
                </c:pt>
                <c:pt idx="254">
                  <c:v>3.55667</c:v>
                </c:pt>
                <c:pt idx="255">
                  <c:v>3.5706699999999998</c:v>
                </c:pt>
                <c:pt idx="256">
                  <c:v>3.58467</c:v>
                </c:pt>
                <c:pt idx="257">
                  <c:v>3.5986699999999998</c:v>
                </c:pt>
                <c:pt idx="258">
                  <c:v>3.61267</c:v>
                </c:pt>
                <c:pt idx="259">
                  <c:v>3.6266699999999998</c:v>
                </c:pt>
                <c:pt idx="260">
                  <c:v>3.6406700000000001</c:v>
                </c:pt>
                <c:pt idx="261">
                  <c:v>3.6546699999999999</c:v>
                </c:pt>
                <c:pt idx="262">
                  <c:v>3.6686700000000001</c:v>
                </c:pt>
                <c:pt idx="263">
                  <c:v>3.6826699999999999</c:v>
                </c:pt>
                <c:pt idx="264">
                  <c:v>3.6966700000000001</c:v>
                </c:pt>
                <c:pt idx="265">
                  <c:v>3.7106699999999999</c:v>
                </c:pt>
                <c:pt idx="266">
                  <c:v>3.7246700000000001</c:v>
                </c:pt>
                <c:pt idx="267">
                  <c:v>3.7386699999999999</c:v>
                </c:pt>
                <c:pt idx="268">
                  <c:v>3.7526700000000002</c:v>
                </c:pt>
                <c:pt idx="269">
                  <c:v>3.76667</c:v>
                </c:pt>
                <c:pt idx="270">
                  <c:v>3.7806700000000002</c:v>
                </c:pt>
                <c:pt idx="271">
                  <c:v>3.79467</c:v>
                </c:pt>
                <c:pt idx="272">
                  <c:v>3.8086700000000002</c:v>
                </c:pt>
                <c:pt idx="273">
                  <c:v>3.82267</c:v>
                </c:pt>
                <c:pt idx="274">
                  <c:v>3.8366699999999998</c:v>
                </c:pt>
                <c:pt idx="275">
                  <c:v>3.85067</c:v>
                </c:pt>
                <c:pt idx="276">
                  <c:v>3.8646699999999998</c:v>
                </c:pt>
                <c:pt idx="277">
                  <c:v>3.8786700000000001</c:v>
                </c:pt>
                <c:pt idx="278">
                  <c:v>3.8926699999999999</c:v>
                </c:pt>
                <c:pt idx="279">
                  <c:v>3.9066700000000001</c:v>
                </c:pt>
                <c:pt idx="280">
                  <c:v>3.9206699999999999</c:v>
                </c:pt>
                <c:pt idx="281">
                  <c:v>3.9346700000000001</c:v>
                </c:pt>
                <c:pt idx="282">
                  <c:v>3.9486699999999999</c:v>
                </c:pt>
                <c:pt idx="283">
                  <c:v>3.9626700000000001</c:v>
                </c:pt>
                <c:pt idx="284">
                  <c:v>3.9766699999999999</c:v>
                </c:pt>
                <c:pt idx="285">
                  <c:v>3.9906700000000002</c:v>
                </c:pt>
                <c:pt idx="286">
                  <c:v>4.00467</c:v>
                </c:pt>
                <c:pt idx="287">
                  <c:v>4.0186700000000002</c:v>
                </c:pt>
                <c:pt idx="288">
                  <c:v>4.0326700000000004</c:v>
                </c:pt>
                <c:pt idx="289">
                  <c:v>4.0466699999999998</c:v>
                </c:pt>
                <c:pt idx="290">
                  <c:v>4.06067</c:v>
                </c:pt>
                <c:pt idx="291">
                  <c:v>4.0746700000000002</c:v>
                </c:pt>
                <c:pt idx="292">
                  <c:v>4.0886699999999996</c:v>
                </c:pt>
                <c:pt idx="293">
                  <c:v>4.1026699999999998</c:v>
                </c:pt>
                <c:pt idx="294">
                  <c:v>4.1166700000000001</c:v>
                </c:pt>
                <c:pt idx="295">
                  <c:v>4.1306700000000003</c:v>
                </c:pt>
                <c:pt idx="296">
                  <c:v>4.1446699999999996</c:v>
                </c:pt>
                <c:pt idx="297">
                  <c:v>4.1586699999999999</c:v>
                </c:pt>
                <c:pt idx="298">
                  <c:v>4.1726700000000001</c:v>
                </c:pt>
                <c:pt idx="299">
                  <c:v>4.1866700000000003</c:v>
                </c:pt>
                <c:pt idx="300">
                  <c:v>4.2006699999999997</c:v>
                </c:pt>
                <c:pt idx="301">
                  <c:v>4.2146699999999999</c:v>
                </c:pt>
                <c:pt idx="302">
                  <c:v>4.2286700000000002</c:v>
                </c:pt>
                <c:pt idx="303">
                  <c:v>4.2426700000000004</c:v>
                </c:pt>
                <c:pt idx="304">
                  <c:v>4.2566699999999997</c:v>
                </c:pt>
                <c:pt idx="305">
                  <c:v>4.27067</c:v>
                </c:pt>
                <c:pt idx="306">
                  <c:v>4.2846700000000002</c:v>
                </c:pt>
                <c:pt idx="307">
                  <c:v>4.2986700000000004</c:v>
                </c:pt>
                <c:pt idx="308">
                  <c:v>4.3126699999999998</c:v>
                </c:pt>
                <c:pt idx="309">
                  <c:v>4.32667</c:v>
                </c:pt>
                <c:pt idx="310">
                  <c:v>4.3406700000000003</c:v>
                </c:pt>
                <c:pt idx="311">
                  <c:v>4.3546699999999996</c:v>
                </c:pt>
                <c:pt idx="312">
                  <c:v>4.3686699999999998</c:v>
                </c:pt>
                <c:pt idx="313">
                  <c:v>4.3826700000000001</c:v>
                </c:pt>
                <c:pt idx="314">
                  <c:v>4.3966700000000003</c:v>
                </c:pt>
                <c:pt idx="315">
                  <c:v>4.4106699999999996</c:v>
                </c:pt>
                <c:pt idx="316">
                  <c:v>4.4246699999999999</c:v>
                </c:pt>
                <c:pt idx="317">
                  <c:v>4.4386700000000001</c:v>
                </c:pt>
                <c:pt idx="318">
                  <c:v>4.4526700000000003</c:v>
                </c:pt>
                <c:pt idx="319">
                  <c:v>4.4666699999999997</c:v>
                </c:pt>
                <c:pt idx="320">
                  <c:v>4.4806699999999999</c:v>
                </c:pt>
                <c:pt idx="321">
                  <c:v>4.4946700000000002</c:v>
                </c:pt>
                <c:pt idx="322">
                  <c:v>4.5086700000000004</c:v>
                </c:pt>
                <c:pt idx="323">
                  <c:v>4.5226699999999997</c:v>
                </c:pt>
                <c:pt idx="324">
                  <c:v>4.53667</c:v>
                </c:pt>
                <c:pt idx="325">
                  <c:v>4.5506700000000002</c:v>
                </c:pt>
                <c:pt idx="326">
                  <c:v>4.5646699999999996</c:v>
                </c:pt>
                <c:pt idx="327">
                  <c:v>4.5786699999999998</c:v>
                </c:pt>
                <c:pt idx="328">
                  <c:v>4.59267</c:v>
                </c:pt>
                <c:pt idx="329">
                  <c:v>4.6066700000000003</c:v>
                </c:pt>
                <c:pt idx="330">
                  <c:v>4.6206699999999996</c:v>
                </c:pt>
                <c:pt idx="331">
                  <c:v>4.6346699999999998</c:v>
                </c:pt>
                <c:pt idx="332">
                  <c:v>4.6486700000000001</c:v>
                </c:pt>
                <c:pt idx="333">
                  <c:v>4.6626700000000003</c:v>
                </c:pt>
                <c:pt idx="334">
                  <c:v>4.6766699999999997</c:v>
                </c:pt>
                <c:pt idx="335">
                  <c:v>4.6906699999999999</c:v>
                </c:pt>
                <c:pt idx="336">
                  <c:v>4.7046700000000001</c:v>
                </c:pt>
                <c:pt idx="337">
                  <c:v>4.7186700000000004</c:v>
                </c:pt>
                <c:pt idx="338">
                  <c:v>4.7326699999999997</c:v>
                </c:pt>
                <c:pt idx="339">
                  <c:v>4.7466699999999999</c:v>
                </c:pt>
                <c:pt idx="340">
                  <c:v>4.7606700000000002</c:v>
                </c:pt>
                <c:pt idx="341">
                  <c:v>4.7746700000000004</c:v>
                </c:pt>
                <c:pt idx="342">
                  <c:v>4.7886699999999998</c:v>
                </c:pt>
                <c:pt idx="343">
                  <c:v>4.80267</c:v>
                </c:pt>
                <c:pt idx="344">
                  <c:v>4.8166700000000002</c:v>
                </c:pt>
                <c:pt idx="345">
                  <c:v>4.8306699999999996</c:v>
                </c:pt>
                <c:pt idx="346">
                  <c:v>4.8446699999999998</c:v>
                </c:pt>
                <c:pt idx="347">
                  <c:v>4.85867</c:v>
                </c:pt>
                <c:pt idx="348">
                  <c:v>4.8726700000000003</c:v>
                </c:pt>
                <c:pt idx="349">
                  <c:v>4.8866699999999996</c:v>
                </c:pt>
                <c:pt idx="350">
                  <c:v>4.9006699999999999</c:v>
                </c:pt>
                <c:pt idx="351">
                  <c:v>4.9146700000000001</c:v>
                </c:pt>
                <c:pt idx="352">
                  <c:v>4.9286700000000003</c:v>
                </c:pt>
                <c:pt idx="353">
                  <c:v>4.9426699999999997</c:v>
                </c:pt>
                <c:pt idx="354">
                  <c:v>4.9566699999999999</c:v>
                </c:pt>
                <c:pt idx="355">
                  <c:v>4.9706700000000001</c:v>
                </c:pt>
                <c:pt idx="356">
                  <c:v>4.9846700000000004</c:v>
                </c:pt>
                <c:pt idx="357">
                  <c:v>4.9986699999999997</c:v>
                </c:pt>
                <c:pt idx="358">
                  <c:v>5.01267</c:v>
                </c:pt>
                <c:pt idx="359">
                  <c:v>5.0266700000000002</c:v>
                </c:pt>
                <c:pt idx="360">
                  <c:v>5.0406700000000004</c:v>
                </c:pt>
                <c:pt idx="361">
                  <c:v>5.0546699999999998</c:v>
                </c:pt>
                <c:pt idx="362">
                  <c:v>5.06867</c:v>
                </c:pt>
                <c:pt idx="363">
                  <c:v>5.0826700000000002</c:v>
                </c:pt>
                <c:pt idx="364">
                  <c:v>5.0966699999999996</c:v>
                </c:pt>
                <c:pt idx="365">
                  <c:v>5.1106699999999998</c:v>
                </c:pt>
                <c:pt idx="366">
                  <c:v>5.1246700000000001</c:v>
                </c:pt>
                <c:pt idx="367">
                  <c:v>5.1386700000000003</c:v>
                </c:pt>
                <c:pt idx="368">
                  <c:v>5.1526699999999996</c:v>
                </c:pt>
                <c:pt idx="369">
                  <c:v>5.1666699999999999</c:v>
                </c:pt>
                <c:pt idx="370">
                  <c:v>5.1806700000000001</c:v>
                </c:pt>
                <c:pt idx="371">
                  <c:v>5.1946700000000003</c:v>
                </c:pt>
                <c:pt idx="372">
                  <c:v>5.2086699999999997</c:v>
                </c:pt>
                <c:pt idx="373">
                  <c:v>5.2226699999999999</c:v>
                </c:pt>
                <c:pt idx="374">
                  <c:v>5.2366700000000002</c:v>
                </c:pt>
                <c:pt idx="375">
                  <c:v>5.2506700000000004</c:v>
                </c:pt>
                <c:pt idx="376">
                  <c:v>5.2646699999999997</c:v>
                </c:pt>
                <c:pt idx="377">
                  <c:v>5.27867</c:v>
                </c:pt>
                <c:pt idx="378">
                  <c:v>5.2926700000000002</c:v>
                </c:pt>
                <c:pt idx="379">
                  <c:v>5.3066700000000004</c:v>
                </c:pt>
                <c:pt idx="380">
                  <c:v>5.3206699999999998</c:v>
                </c:pt>
                <c:pt idx="381">
                  <c:v>5.33467</c:v>
                </c:pt>
                <c:pt idx="382">
                  <c:v>5.3486700000000003</c:v>
                </c:pt>
                <c:pt idx="383">
                  <c:v>5.3626699999999996</c:v>
                </c:pt>
                <c:pt idx="384">
                  <c:v>5.3766699999999998</c:v>
                </c:pt>
                <c:pt idx="385">
                  <c:v>5.3906700000000001</c:v>
                </c:pt>
                <c:pt idx="386">
                  <c:v>5.4046700000000003</c:v>
                </c:pt>
                <c:pt idx="387">
                  <c:v>5.4186699999999997</c:v>
                </c:pt>
                <c:pt idx="388">
                  <c:v>5.4326699999999999</c:v>
                </c:pt>
                <c:pt idx="389">
                  <c:v>5.4466700000000001</c:v>
                </c:pt>
                <c:pt idx="390">
                  <c:v>5.4606700000000004</c:v>
                </c:pt>
                <c:pt idx="391">
                  <c:v>5.4746699999999997</c:v>
                </c:pt>
                <c:pt idx="392">
                  <c:v>5.4886699999999999</c:v>
                </c:pt>
                <c:pt idx="393">
                  <c:v>5.5026700000000002</c:v>
                </c:pt>
                <c:pt idx="394">
                  <c:v>5.5166700000000004</c:v>
                </c:pt>
                <c:pt idx="395">
                  <c:v>5.5306699999999998</c:v>
                </c:pt>
                <c:pt idx="396">
                  <c:v>5.54467</c:v>
                </c:pt>
                <c:pt idx="397">
                  <c:v>5.5586700000000002</c:v>
                </c:pt>
                <c:pt idx="398">
                  <c:v>5.5726699999999996</c:v>
                </c:pt>
                <c:pt idx="399">
                  <c:v>5.5866699999999998</c:v>
                </c:pt>
                <c:pt idx="400">
                  <c:v>5.60067</c:v>
                </c:pt>
                <c:pt idx="401">
                  <c:v>5.6146700000000003</c:v>
                </c:pt>
                <c:pt idx="402">
                  <c:v>5.6286699999999996</c:v>
                </c:pt>
                <c:pt idx="403">
                  <c:v>5.6426699999999999</c:v>
                </c:pt>
                <c:pt idx="404">
                  <c:v>5.6566700000000001</c:v>
                </c:pt>
                <c:pt idx="405">
                  <c:v>5.6706700000000003</c:v>
                </c:pt>
                <c:pt idx="406">
                  <c:v>5.6846699999999997</c:v>
                </c:pt>
                <c:pt idx="407">
                  <c:v>5.6986699999999999</c:v>
                </c:pt>
                <c:pt idx="408">
                  <c:v>5.7126700000000001</c:v>
                </c:pt>
                <c:pt idx="409">
                  <c:v>5.7266700000000004</c:v>
                </c:pt>
                <c:pt idx="410">
                  <c:v>5.7406699999999997</c:v>
                </c:pt>
                <c:pt idx="411">
                  <c:v>5.75467</c:v>
                </c:pt>
                <c:pt idx="412">
                  <c:v>5.7686700000000002</c:v>
                </c:pt>
                <c:pt idx="413">
                  <c:v>5.7826700000000004</c:v>
                </c:pt>
                <c:pt idx="414">
                  <c:v>5.7966699999999998</c:v>
                </c:pt>
                <c:pt idx="415">
                  <c:v>5.81067</c:v>
                </c:pt>
                <c:pt idx="416">
                  <c:v>5.8246700000000002</c:v>
                </c:pt>
                <c:pt idx="417">
                  <c:v>5.8386699999999996</c:v>
                </c:pt>
                <c:pt idx="418">
                  <c:v>5.8526699999999998</c:v>
                </c:pt>
                <c:pt idx="419">
                  <c:v>5.8666700000000001</c:v>
                </c:pt>
                <c:pt idx="420">
                  <c:v>5.8806700000000003</c:v>
                </c:pt>
                <c:pt idx="421">
                  <c:v>5.8946699999999996</c:v>
                </c:pt>
                <c:pt idx="422">
                  <c:v>5.9086699999999999</c:v>
                </c:pt>
                <c:pt idx="423">
                  <c:v>5.9226700000000001</c:v>
                </c:pt>
                <c:pt idx="424">
                  <c:v>5.9366700000000003</c:v>
                </c:pt>
                <c:pt idx="425">
                  <c:v>5.9506699999999997</c:v>
                </c:pt>
                <c:pt idx="426">
                  <c:v>5.9646699999999999</c:v>
                </c:pt>
                <c:pt idx="427">
                  <c:v>5.9786700000000002</c:v>
                </c:pt>
                <c:pt idx="428">
                  <c:v>5.9926700000000004</c:v>
                </c:pt>
                <c:pt idx="429">
                  <c:v>6.0066699999999997</c:v>
                </c:pt>
                <c:pt idx="430">
                  <c:v>6.02067</c:v>
                </c:pt>
                <c:pt idx="431">
                  <c:v>6.0346700000000002</c:v>
                </c:pt>
                <c:pt idx="432">
                  <c:v>6.0486700000000004</c:v>
                </c:pt>
                <c:pt idx="433">
                  <c:v>6.0626699999999998</c:v>
                </c:pt>
                <c:pt idx="434">
                  <c:v>6.07667</c:v>
                </c:pt>
                <c:pt idx="435">
                  <c:v>6.0906700000000003</c:v>
                </c:pt>
                <c:pt idx="436">
                  <c:v>6.1046699999999996</c:v>
                </c:pt>
                <c:pt idx="437">
                  <c:v>6.1186699999999998</c:v>
                </c:pt>
                <c:pt idx="438">
                  <c:v>6.1326700000000001</c:v>
                </c:pt>
                <c:pt idx="439">
                  <c:v>6.1466700000000003</c:v>
                </c:pt>
                <c:pt idx="440">
                  <c:v>6.1606699999999996</c:v>
                </c:pt>
                <c:pt idx="441">
                  <c:v>6.1746699999999999</c:v>
                </c:pt>
                <c:pt idx="442">
                  <c:v>6.1886700000000001</c:v>
                </c:pt>
                <c:pt idx="443">
                  <c:v>6.2026700000000003</c:v>
                </c:pt>
                <c:pt idx="444">
                  <c:v>6.2166699999999997</c:v>
                </c:pt>
                <c:pt idx="445">
                  <c:v>6.2306699999999999</c:v>
                </c:pt>
                <c:pt idx="446">
                  <c:v>6.2446700000000002</c:v>
                </c:pt>
                <c:pt idx="447">
                  <c:v>6.2586700000000004</c:v>
                </c:pt>
                <c:pt idx="448">
                  <c:v>6.2726699999999997</c:v>
                </c:pt>
                <c:pt idx="449">
                  <c:v>6.28667</c:v>
                </c:pt>
                <c:pt idx="450">
                  <c:v>6.3006700000000002</c:v>
                </c:pt>
                <c:pt idx="451">
                  <c:v>6.3146699999999996</c:v>
                </c:pt>
                <c:pt idx="452">
                  <c:v>6.3286699999999998</c:v>
                </c:pt>
                <c:pt idx="453">
                  <c:v>6.34267</c:v>
                </c:pt>
                <c:pt idx="454">
                  <c:v>6.3566700000000003</c:v>
                </c:pt>
                <c:pt idx="455">
                  <c:v>6.3706699999999996</c:v>
                </c:pt>
                <c:pt idx="456">
                  <c:v>6.3846699999999998</c:v>
                </c:pt>
                <c:pt idx="457">
                  <c:v>6.3986700000000001</c:v>
                </c:pt>
                <c:pt idx="458">
                  <c:v>6.4126700000000003</c:v>
                </c:pt>
                <c:pt idx="459">
                  <c:v>6.4266699999999997</c:v>
                </c:pt>
                <c:pt idx="460">
                  <c:v>6.4406699999999999</c:v>
                </c:pt>
                <c:pt idx="461">
                  <c:v>6.4546700000000001</c:v>
                </c:pt>
                <c:pt idx="462">
                  <c:v>6.4686700000000004</c:v>
                </c:pt>
                <c:pt idx="463">
                  <c:v>6.4826699999999997</c:v>
                </c:pt>
                <c:pt idx="464">
                  <c:v>6.4966699999999999</c:v>
                </c:pt>
                <c:pt idx="465">
                  <c:v>6.5106700000000002</c:v>
                </c:pt>
                <c:pt idx="466">
                  <c:v>6.5246700000000004</c:v>
                </c:pt>
                <c:pt idx="467">
                  <c:v>6.5386699999999998</c:v>
                </c:pt>
                <c:pt idx="468">
                  <c:v>6.55267</c:v>
                </c:pt>
                <c:pt idx="469">
                  <c:v>6.5666700000000002</c:v>
                </c:pt>
                <c:pt idx="470">
                  <c:v>6.5806699999999996</c:v>
                </c:pt>
                <c:pt idx="471">
                  <c:v>6.5946699999999998</c:v>
                </c:pt>
                <c:pt idx="472">
                  <c:v>6.60867</c:v>
                </c:pt>
                <c:pt idx="473">
                  <c:v>6.6226700000000003</c:v>
                </c:pt>
                <c:pt idx="474">
                  <c:v>6.6366699999999996</c:v>
                </c:pt>
                <c:pt idx="475">
                  <c:v>6.6506699999999999</c:v>
                </c:pt>
                <c:pt idx="476">
                  <c:v>6.6646700000000001</c:v>
                </c:pt>
                <c:pt idx="477">
                  <c:v>6.6786700000000003</c:v>
                </c:pt>
                <c:pt idx="478">
                  <c:v>6.6926699999999997</c:v>
                </c:pt>
                <c:pt idx="479">
                  <c:v>6.7066699999999999</c:v>
                </c:pt>
                <c:pt idx="480">
                  <c:v>6.7206700000000001</c:v>
                </c:pt>
                <c:pt idx="481">
                  <c:v>6.7346700000000004</c:v>
                </c:pt>
                <c:pt idx="482">
                  <c:v>6.7486699999999997</c:v>
                </c:pt>
                <c:pt idx="483">
                  <c:v>6.76267</c:v>
                </c:pt>
                <c:pt idx="484">
                  <c:v>6.7766700000000002</c:v>
                </c:pt>
                <c:pt idx="485">
                  <c:v>6.7906700000000004</c:v>
                </c:pt>
                <c:pt idx="486">
                  <c:v>6.8046699999999998</c:v>
                </c:pt>
                <c:pt idx="487">
                  <c:v>6.81867</c:v>
                </c:pt>
                <c:pt idx="488">
                  <c:v>6.8326700000000002</c:v>
                </c:pt>
                <c:pt idx="489">
                  <c:v>6.8466699999999996</c:v>
                </c:pt>
                <c:pt idx="490">
                  <c:v>6.8606699999999998</c:v>
                </c:pt>
                <c:pt idx="491">
                  <c:v>6.8746700000000001</c:v>
                </c:pt>
                <c:pt idx="492">
                  <c:v>6.8886700000000003</c:v>
                </c:pt>
                <c:pt idx="493">
                  <c:v>6.9026699999999996</c:v>
                </c:pt>
                <c:pt idx="494">
                  <c:v>6.9166699999999999</c:v>
                </c:pt>
                <c:pt idx="495">
                  <c:v>6.9306700000000001</c:v>
                </c:pt>
                <c:pt idx="496">
                  <c:v>6.9446700000000003</c:v>
                </c:pt>
                <c:pt idx="497">
                  <c:v>6.9586699999999997</c:v>
                </c:pt>
                <c:pt idx="498">
                  <c:v>6.9726699999999999</c:v>
                </c:pt>
                <c:pt idx="499">
                  <c:v>6.9866700000000002</c:v>
                </c:pt>
                <c:pt idx="500">
                  <c:v>7.0006700000000004</c:v>
                </c:pt>
                <c:pt idx="501">
                  <c:v>7.0146699999999997</c:v>
                </c:pt>
                <c:pt idx="502">
                  <c:v>7.02867</c:v>
                </c:pt>
                <c:pt idx="503">
                  <c:v>7.0426700000000002</c:v>
                </c:pt>
                <c:pt idx="504">
                  <c:v>7.0566700000000004</c:v>
                </c:pt>
                <c:pt idx="505">
                  <c:v>7.0706699999999998</c:v>
                </c:pt>
                <c:pt idx="506">
                  <c:v>7.08467</c:v>
                </c:pt>
                <c:pt idx="507">
                  <c:v>7.0986700000000003</c:v>
                </c:pt>
                <c:pt idx="508">
                  <c:v>7.1126699999999996</c:v>
                </c:pt>
                <c:pt idx="509">
                  <c:v>7.1266699999999998</c:v>
                </c:pt>
                <c:pt idx="510">
                  <c:v>7.1406700000000001</c:v>
                </c:pt>
                <c:pt idx="511">
                  <c:v>7.1546700000000003</c:v>
                </c:pt>
                <c:pt idx="512">
                  <c:v>7.1686699999999997</c:v>
                </c:pt>
                <c:pt idx="513">
                  <c:v>7.1826699999999999</c:v>
                </c:pt>
                <c:pt idx="514">
                  <c:v>7.1966700000000001</c:v>
                </c:pt>
                <c:pt idx="515">
                  <c:v>7.2106700000000004</c:v>
                </c:pt>
                <c:pt idx="516">
                  <c:v>7.2246699999999997</c:v>
                </c:pt>
                <c:pt idx="517">
                  <c:v>7.2386699999999999</c:v>
                </c:pt>
                <c:pt idx="518">
                  <c:v>7.2526700000000002</c:v>
                </c:pt>
                <c:pt idx="519">
                  <c:v>7.2666700000000004</c:v>
                </c:pt>
                <c:pt idx="520">
                  <c:v>7.2806699999999998</c:v>
                </c:pt>
                <c:pt idx="521">
                  <c:v>7.29467</c:v>
                </c:pt>
                <c:pt idx="522">
                  <c:v>7.3086700000000002</c:v>
                </c:pt>
                <c:pt idx="523">
                  <c:v>7.3226699999999996</c:v>
                </c:pt>
                <c:pt idx="524">
                  <c:v>7.3366699999999998</c:v>
                </c:pt>
                <c:pt idx="525">
                  <c:v>7.35067</c:v>
                </c:pt>
                <c:pt idx="526">
                  <c:v>7.3646700000000003</c:v>
                </c:pt>
                <c:pt idx="527">
                  <c:v>7.3786699999999996</c:v>
                </c:pt>
                <c:pt idx="528">
                  <c:v>7.3926699999999999</c:v>
                </c:pt>
                <c:pt idx="529">
                  <c:v>7.4066700000000001</c:v>
                </c:pt>
                <c:pt idx="530">
                  <c:v>7.4206700000000003</c:v>
                </c:pt>
                <c:pt idx="531">
                  <c:v>7.4346699999999997</c:v>
                </c:pt>
                <c:pt idx="532">
                  <c:v>7.4486699999999999</c:v>
                </c:pt>
                <c:pt idx="533">
                  <c:v>7.4626700000000001</c:v>
                </c:pt>
                <c:pt idx="534">
                  <c:v>7.4766700000000004</c:v>
                </c:pt>
                <c:pt idx="535">
                  <c:v>7.4906699999999997</c:v>
                </c:pt>
                <c:pt idx="536">
                  <c:v>7.50467</c:v>
                </c:pt>
                <c:pt idx="537">
                  <c:v>7.5186700000000002</c:v>
                </c:pt>
                <c:pt idx="538">
                  <c:v>7.5326700000000004</c:v>
                </c:pt>
                <c:pt idx="539">
                  <c:v>7.5466699999999998</c:v>
                </c:pt>
                <c:pt idx="540">
                  <c:v>7.56067</c:v>
                </c:pt>
                <c:pt idx="541">
                  <c:v>7.5746700000000002</c:v>
                </c:pt>
                <c:pt idx="542">
                  <c:v>7.5886699999999996</c:v>
                </c:pt>
                <c:pt idx="543">
                  <c:v>7.6026699999999998</c:v>
                </c:pt>
                <c:pt idx="544">
                  <c:v>7.6166700000000001</c:v>
                </c:pt>
                <c:pt idx="545">
                  <c:v>7.6306700000000003</c:v>
                </c:pt>
                <c:pt idx="546">
                  <c:v>7.6446699999999996</c:v>
                </c:pt>
                <c:pt idx="547">
                  <c:v>7.6586699999999999</c:v>
                </c:pt>
                <c:pt idx="548">
                  <c:v>7.6726700000000001</c:v>
                </c:pt>
                <c:pt idx="549">
                  <c:v>7.6866700000000003</c:v>
                </c:pt>
                <c:pt idx="550">
                  <c:v>7.7006699999999997</c:v>
                </c:pt>
                <c:pt idx="551">
                  <c:v>7.7146699999999999</c:v>
                </c:pt>
                <c:pt idx="552">
                  <c:v>7.7286700000000002</c:v>
                </c:pt>
                <c:pt idx="553">
                  <c:v>7.7426700000000004</c:v>
                </c:pt>
                <c:pt idx="554">
                  <c:v>7.7566699999999997</c:v>
                </c:pt>
                <c:pt idx="555">
                  <c:v>7.77067</c:v>
                </c:pt>
                <c:pt idx="556">
                  <c:v>7.7846700000000002</c:v>
                </c:pt>
                <c:pt idx="557">
                  <c:v>7.7986700000000004</c:v>
                </c:pt>
                <c:pt idx="558">
                  <c:v>7.8126699999999998</c:v>
                </c:pt>
                <c:pt idx="559">
                  <c:v>7.82667</c:v>
                </c:pt>
                <c:pt idx="560">
                  <c:v>7.8406700000000003</c:v>
                </c:pt>
                <c:pt idx="561">
                  <c:v>7.8546699999999996</c:v>
                </c:pt>
                <c:pt idx="562">
                  <c:v>7.8686699999999998</c:v>
                </c:pt>
                <c:pt idx="563">
                  <c:v>7.8826700000000001</c:v>
                </c:pt>
                <c:pt idx="564">
                  <c:v>7.8966700000000003</c:v>
                </c:pt>
                <c:pt idx="565">
                  <c:v>7.9106699999999996</c:v>
                </c:pt>
                <c:pt idx="566">
                  <c:v>7.9246699999999999</c:v>
                </c:pt>
                <c:pt idx="567">
                  <c:v>7.9386700000000001</c:v>
                </c:pt>
                <c:pt idx="568">
                  <c:v>7.9526700000000003</c:v>
                </c:pt>
                <c:pt idx="569">
                  <c:v>7.9666699999999997</c:v>
                </c:pt>
                <c:pt idx="570">
                  <c:v>7.9806699999999999</c:v>
                </c:pt>
                <c:pt idx="571">
                  <c:v>7.9946700000000002</c:v>
                </c:pt>
              </c:numCache>
            </c:numRef>
          </c:cat>
          <c:val>
            <c:numRef>
              <c:f>Sheet1!$D$2:$D$11993</c:f>
              <c:numCache>
                <c:formatCode>General</c:formatCode>
                <c:ptCount val="572"/>
                <c:pt idx="0">
                  <c:v>102187</c:v>
                </c:pt>
                <c:pt idx="1">
                  <c:v>100211</c:v>
                </c:pt>
                <c:pt idx="2">
                  <c:v>101475</c:v>
                </c:pt>
                <c:pt idx="3">
                  <c:v>103772</c:v>
                </c:pt>
                <c:pt idx="4">
                  <c:v>104513</c:v>
                </c:pt>
                <c:pt idx="5">
                  <c:v>104293</c:v>
                </c:pt>
                <c:pt idx="6">
                  <c:v>103214</c:v>
                </c:pt>
                <c:pt idx="7">
                  <c:v>101903</c:v>
                </c:pt>
                <c:pt idx="8">
                  <c:v>101126</c:v>
                </c:pt>
                <c:pt idx="9">
                  <c:v>100835</c:v>
                </c:pt>
                <c:pt idx="10">
                  <c:v>100701</c:v>
                </c:pt>
                <c:pt idx="11">
                  <c:v>100647</c:v>
                </c:pt>
                <c:pt idx="12">
                  <c:v>100712</c:v>
                </c:pt>
                <c:pt idx="13">
                  <c:v>100843</c:v>
                </c:pt>
                <c:pt idx="14">
                  <c:v>101199</c:v>
                </c:pt>
                <c:pt idx="15">
                  <c:v>101809</c:v>
                </c:pt>
                <c:pt idx="16">
                  <c:v>102759</c:v>
                </c:pt>
                <c:pt idx="17">
                  <c:v>104080</c:v>
                </c:pt>
                <c:pt idx="18">
                  <c:v>105844</c:v>
                </c:pt>
                <c:pt idx="19">
                  <c:v>108116</c:v>
                </c:pt>
                <c:pt idx="20">
                  <c:v>111118</c:v>
                </c:pt>
                <c:pt idx="21">
                  <c:v>114706</c:v>
                </c:pt>
                <c:pt idx="22">
                  <c:v>118209</c:v>
                </c:pt>
                <c:pt idx="23">
                  <c:v>122780</c:v>
                </c:pt>
                <c:pt idx="24">
                  <c:v>1787456</c:v>
                </c:pt>
                <c:pt idx="25">
                  <c:v>19079517</c:v>
                </c:pt>
                <c:pt idx="26">
                  <c:v>30933152</c:v>
                </c:pt>
                <c:pt idx="27">
                  <c:v>28902150</c:v>
                </c:pt>
                <c:pt idx="28">
                  <c:v>17628000</c:v>
                </c:pt>
                <c:pt idx="29">
                  <c:v>8620229</c:v>
                </c:pt>
                <c:pt idx="30">
                  <c:v>3686870</c:v>
                </c:pt>
                <c:pt idx="31">
                  <c:v>1515862</c:v>
                </c:pt>
                <c:pt idx="32">
                  <c:v>798683</c:v>
                </c:pt>
                <c:pt idx="33">
                  <c:v>584879</c:v>
                </c:pt>
                <c:pt idx="34">
                  <c:v>511942</c:v>
                </c:pt>
                <c:pt idx="35">
                  <c:v>477634</c:v>
                </c:pt>
                <c:pt idx="36">
                  <c:v>455414</c:v>
                </c:pt>
                <c:pt idx="37">
                  <c:v>438308</c:v>
                </c:pt>
                <c:pt idx="38">
                  <c:v>424178</c:v>
                </c:pt>
                <c:pt idx="39">
                  <c:v>411950</c:v>
                </c:pt>
                <c:pt idx="40">
                  <c:v>400908</c:v>
                </c:pt>
                <c:pt idx="41">
                  <c:v>391133</c:v>
                </c:pt>
                <c:pt idx="42">
                  <c:v>382608</c:v>
                </c:pt>
                <c:pt idx="43">
                  <c:v>375002</c:v>
                </c:pt>
                <c:pt idx="44">
                  <c:v>367993</c:v>
                </c:pt>
                <c:pt idx="45">
                  <c:v>361389</c:v>
                </c:pt>
                <c:pt idx="46">
                  <c:v>355340</c:v>
                </c:pt>
                <c:pt idx="47">
                  <c:v>349645</c:v>
                </c:pt>
                <c:pt idx="48">
                  <c:v>343178</c:v>
                </c:pt>
                <c:pt idx="49">
                  <c:v>308915</c:v>
                </c:pt>
                <c:pt idx="50">
                  <c:v>223399</c:v>
                </c:pt>
                <c:pt idx="51">
                  <c:v>150608</c:v>
                </c:pt>
                <c:pt idx="52">
                  <c:v>117367</c:v>
                </c:pt>
                <c:pt idx="53">
                  <c:v>106766</c:v>
                </c:pt>
                <c:pt idx="54">
                  <c:v>104266</c:v>
                </c:pt>
                <c:pt idx="55">
                  <c:v>104210</c:v>
                </c:pt>
                <c:pt idx="56">
                  <c:v>105172</c:v>
                </c:pt>
                <c:pt idx="57">
                  <c:v>106444</c:v>
                </c:pt>
                <c:pt idx="58">
                  <c:v>107285</c:v>
                </c:pt>
                <c:pt idx="59">
                  <c:v>107634</c:v>
                </c:pt>
                <c:pt idx="60">
                  <c:v>107919</c:v>
                </c:pt>
                <c:pt idx="61">
                  <c:v>108402</c:v>
                </c:pt>
                <c:pt idx="62">
                  <c:v>108849</c:v>
                </c:pt>
                <c:pt idx="63">
                  <c:v>109109</c:v>
                </c:pt>
                <c:pt idx="64">
                  <c:v>109736</c:v>
                </c:pt>
                <c:pt idx="65">
                  <c:v>324322</c:v>
                </c:pt>
                <c:pt idx="66">
                  <c:v>4917081</c:v>
                </c:pt>
                <c:pt idx="67">
                  <c:v>10552694</c:v>
                </c:pt>
                <c:pt idx="68">
                  <c:v>3079941</c:v>
                </c:pt>
                <c:pt idx="69">
                  <c:v>1444036</c:v>
                </c:pt>
                <c:pt idx="70">
                  <c:v>1455595</c:v>
                </c:pt>
                <c:pt idx="71">
                  <c:v>1839885</c:v>
                </c:pt>
                <c:pt idx="72">
                  <c:v>2506782</c:v>
                </c:pt>
                <c:pt idx="73">
                  <c:v>3643528</c:v>
                </c:pt>
                <c:pt idx="74">
                  <c:v>5696164</c:v>
                </c:pt>
                <c:pt idx="75">
                  <c:v>9405917</c:v>
                </c:pt>
                <c:pt idx="76">
                  <c:v>15330235</c:v>
                </c:pt>
                <c:pt idx="77">
                  <c:v>22717554</c:v>
                </c:pt>
                <c:pt idx="78">
                  <c:v>28691437</c:v>
                </c:pt>
                <c:pt idx="79">
                  <c:v>27732945</c:v>
                </c:pt>
                <c:pt idx="80">
                  <c:v>19319333</c:v>
                </c:pt>
                <c:pt idx="81">
                  <c:v>11533445</c:v>
                </c:pt>
                <c:pt idx="82">
                  <c:v>7695156</c:v>
                </c:pt>
                <c:pt idx="83">
                  <c:v>6302728</c:v>
                </c:pt>
                <c:pt idx="84">
                  <c:v>5754591</c:v>
                </c:pt>
                <c:pt idx="85">
                  <c:v>5438631</c:v>
                </c:pt>
                <c:pt idx="86">
                  <c:v>5202148</c:v>
                </c:pt>
                <c:pt idx="87">
                  <c:v>5008774</c:v>
                </c:pt>
                <c:pt idx="88">
                  <c:v>4844322</c:v>
                </c:pt>
                <c:pt idx="89">
                  <c:v>4699326</c:v>
                </c:pt>
                <c:pt idx="90">
                  <c:v>4572462</c:v>
                </c:pt>
                <c:pt idx="91">
                  <c:v>4461316</c:v>
                </c:pt>
                <c:pt idx="92">
                  <c:v>4358636</c:v>
                </c:pt>
                <c:pt idx="93">
                  <c:v>4262788</c:v>
                </c:pt>
                <c:pt idx="94">
                  <c:v>4172284</c:v>
                </c:pt>
                <c:pt idx="95">
                  <c:v>4050436</c:v>
                </c:pt>
                <c:pt idx="96">
                  <c:v>3726936</c:v>
                </c:pt>
                <c:pt idx="97">
                  <c:v>2937461</c:v>
                </c:pt>
                <c:pt idx="98">
                  <c:v>1815322</c:v>
                </c:pt>
                <c:pt idx="99">
                  <c:v>962862</c:v>
                </c:pt>
                <c:pt idx="100">
                  <c:v>577987</c:v>
                </c:pt>
                <c:pt idx="101">
                  <c:v>450117</c:v>
                </c:pt>
                <c:pt idx="102">
                  <c:v>405089</c:v>
                </c:pt>
                <c:pt idx="103">
                  <c:v>380305</c:v>
                </c:pt>
                <c:pt idx="104">
                  <c:v>360432</c:v>
                </c:pt>
                <c:pt idx="105">
                  <c:v>343057</c:v>
                </c:pt>
                <c:pt idx="106">
                  <c:v>327574</c:v>
                </c:pt>
                <c:pt idx="107">
                  <c:v>313600</c:v>
                </c:pt>
                <c:pt idx="108">
                  <c:v>300925</c:v>
                </c:pt>
                <c:pt idx="109">
                  <c:v>289307</c:v>
                </c:pt>
                <c:pt idx="110">
                  <c:v>278764</c:v>
                </c:pt>
                <c:pt idx="111">
                  <c:v>269221</c:v>
                </c:pt>
                <c:pt idx="112">
                  <c:v>260348</c:v>
                </c:pt>
                <c:pt idx="113">
                  <c:v>252173</c:v>
                </c:pt>
                <c:pt idx="114">
                  <c:v>244705</c:v>
                </c:pt>
                <c:pt idx="115">
                  <c:v>237748</c:v>
                </c:pt>
                <c:pt idx="116">
                  <c:v>231216</c:v>
                </c:pt>
                <c:pt idx="117">
                  <c:v>225235</c:v>
                </c:pt>
                <c:pt idx="118">
                  <c:v>219609</c:v>
                </c:pt>
                <c:pt idx="119">
                  <c:v>214389</c:v>
                </c:pt>
                <c:pt idx="120">
                  <c:v>209585</c:v>
                </c:pt>
                <c:pt idx="121">
                  <c:v>205078</c:v>
                </c:pt>
                <c:pt idx="122">
                  <c:v>200793</c:v>
                </c:pt>
                <c:pt idx="123">
                  <c:v>196740</c:v>
                </c:pt>
                <c:pt idx="124">
                  <c:v>192960</c:v>
                </c:pt>
                <c:pt idx="125">
                  <c:v>189369</c:v>
                </c:pt>
                <c:pt idx="126">
                  <c:v>185958</c:v>
                </c:pt>
                <c:pt idx="127">
                  <c:v>182820</c:v>
                </c:pt>
                <c:pt idx="128">
                  <c:v>179888</c:v>
                </c:pt>
                <c:pt idx="129">
                  <c:v>177091</c:v>
                </c:pt>
                <c:pt idx="130">
                  <c:v>174458</c:v>
                </c:pt>
                <c:pt idx="131">
                  <c:v>171943</c:v>
                </c:pt>
                <c:pt idx="132">
                  <c:v>169480</c:v>
                </c:pt>
                <c:pt idx="133">
                  <c:v>167259</c:v>
                </c:pt>
                <c:pt idx="134">
                  <c:v>165164</c:v>
                </c:pt>
                <c:pt idx="135">
                  <c:v>163153</c:v>
                </c:pt>
                <c:pt idx="136">
                  <c:v>161221</c:v>
                </c:pt>
                <c:pt idx="137">
                  <c:v>159477</c:v>
                </c:pt>
                <c:pt idx="138">
                  <c:v>157749</c:v>
                </c:pt>
                <c:pt idx="139">
                  <c:v>156101</c:v>
                </c:pt>
                <c:pt idx="140">
                  <c:v>154602</c:v>
                </c:pt>
                <c:pt idx="141">
                  <c:v>153136</c:v>
                </c:pt>
                <c:pt idx="142">
                  <c:v>151743</c:v>
                </c:pt>
                <c:pt idx="143">
                  <c:v>150375</c:v>
                </c:pt>
                <c:pt idx="144">
                  <c:v>149117</c:v>
                </c:pt>
                <c:pt idx="145">
                  <c:v>147831</c:v>
                </c:pt>
                <c:pt idx="146">
                  <c:v>146706</c:v>
                </c:pt>
                <c:pt idx="147">
                  <c:v>145650</c:v>
                </c:pt>
                <c:pt idx="148">
                  <c:v>144616</c:v>
                </c:pt>
                <c:pt idx="149">
                  <c:v>143614</c:v>
                </c:pt>
                <c:pt idx="150">
                  <c:v>142669</c:v>
                </c:pt>
                <c:pt idx="151">
                  <c:v>141684</c:v>
                </c:pt>
                <c:pt idx="152">
                  <c:v>140785</c:v>
                </c:pt>
                <c:pt idx="153">
                  <c:v>139959</c:v>
                </c:pt>
                <c:pt idx="154">
                  <c:v>139135</c:v>
                </c:pt>
                <c:pt idx="155">
                  <c:v>138399</c:v>
                </c:pt>
                <c:pt idx="156">
                  <c:v>137735</c:v>
                </c:pt>
                <c:pt idx="157">
                  <c:v>136974</c:v>
                </c:pt>
                <c:pt idx="158">
                  <c:v>136236</c:v>
                </c:pt>
                <c:pt idx="159">
                  <c:v>135627</c:v>
                </c:pt>
                <c:pt idx="160">
                  <c:v>135110</c:v>
                </c:pt>
                <c:pt idx="161">
                  <c:v>134514</c:v>
                </c:pt>
                <c:pt idx="162">
                  <c:v>133970</c:v>
                </c:pt>
                <c:pt idx="163">
                  <c:v>133442</c:v>
                </c:pt>
                <c:pt idx="164">
                  <c:v>132916</c:v>
                </c:pt>
                <c:pt idx="165">
                  <c:v>132381</c:v>
                </c:pt>
                <c:pt idx="166">
                  <c:v>131984</c:v>
                </c:pt>
                <c:pt idx="167">
                  <c:v>131533</c:v>
                </c:pt>
                <c:pt idx="168">
                  <c:v>131060</c:v>
                </c:pt>
                <c:pt idx="169">
                  <c:v>130583</c:v>
                </c:pt>
                <c:pt idx="170">
                  <c:v>130186</c:v>
                </c:pt>
                <c:pt idx="171">
                  <c:v>129859</c:v>
                </c:pt>
                <c:pt idx="172">
                  <c:v>129588</c:v>
                </c:pt>
                <c:pt idx="173">
                  <c:v>129611</c:v>
                </c:pt>
                <c:pt idx="174">
                  <c:v>130510</c:v>
                </c:pt>
                <c:pt idx="175">
                  <c:v>133123</c:v>
                </c:pt>
                <c:pt idx="176">
                  <c:v>138203</c:v>
                </c:pt>
                <c:pt idx="177">
                  <c:v>145843</c:v>
                </c:pt>
                <c:pt idx="178">
                  <c:v>153978</c:v>
                </c:pt>
                <c:pt idx="179">
                  <c:v>159347</c:v>
                </c:pt>
                <c:pt idx="180">
                  <c:v>159411</c:v>
                </c:pt>
                <c:pt idx="181">
                  <c:v>154138</c:v>
                </c:pt>
                <c:pt idx="182">
                  <c:v>146124</c:v>
                </c:pt>
                <c:pt idx="183">
                  <c:v>138622</c:v>
                </c:pt>
                <c:pt idx="184">
                  <c:v>134923</c:v>
                </c:pt>
                <c:pt idx="185">
                  <c:v>140798</c:v>
                </c:pt>
                <c:pt idx="186">
                  <c:v>172191</c:v>
                </c:pt>
                <c:pt idx="187">
                  <c:v>262100</c:v>
                </c:pt>
                <c:pt idx="188">
                  <c:v>449022</c:v>
                </c:pt>
                <c:pt idx="189">
                  <c:v>739149</c:v>
                </c:pt>
                <c:pt idx="190">
                  <c:v>1073774</c:v>
                </c:pt>
                <c:pt idx="191">
                  <c:v>1335248</c:v>
                </c:pt>
                <c:pt idx="192">
                  <c:v>1412117</c:v>
                </c:pt>
                <c:pt idx="193">
                  <c:v>1272991</c:v>
                </c:pt>
                <c:pt idx="194">
                  <c:v>984872</c:v>
                </c:pt>
                <c:pt idx="195">
                  <c:v>667281</c:v>
                </c:pt>
                <c:pt idx="196">
                  <c:v>414187</c:v>
                </c:pt>
                <c:pt idx="197">
                  <c:v>258576</c:v>
                </c:pt>
                <c:pt idx="198">
                  <c:v>182184</c:v>
                </c:pt>
                <c:pt idx="199">
                  <c:v>150889</c:v>
                </c:pt>
                <c:pt idx="200">
                  <c:v>139246</c:v>
                </c:pt>
                <c:pt idx="201">
                  <c:v>134575</c:v>
                </c:pt>
                <c:pt idx="202">
                  <c:v>132193</c:v>
                </c:pt>
                <c:pt idx="203">
                  <c:v>130529</c:v>
                </c:pt>
                <c:pt idx="204">
                  <c:v>129107</c:v>
                </c:pt>
                <c:pt idx="205">
                  <c:v>127738</c:v>
                </c:pt>
                <c:pt idx="206">
                  <c:v>126502</c:v>
                </c:pt>
                <c:pt idx="207">
                  <c:v>125522</c:v>
                </c:pt>
                <c:pt idx="208">
                  <c:v>124753</c:v>
                </c:pt>
                <c:pt idx="209">
                  <c:v>124177</c:v>
                </c:pt>
                <c:pt idx="210">
                  <c:v>123755</c:v>
                </c:pt>
                <c:pt idx="211">
                  <c:v>123478</c:v>
                </c:pt>
                <c:pt idx="212">
                  <c:v>123228</c:v>
                </c:pt>
                <c:pt idx="213">
                  <c:v>123069</c:v>
                </c:pt>
                <c:pt idx="214">
                  <c:v>122985</c:v>
                </c:pt>
                <c:pt idx="215">
                  <c:v>122830</c:v>
                </c:pt>
                <c:pt idx="216">
                  <c:v>122675</c:v>
                </c:pt>
                <c:pt idx="217">
                  <c:v>122586</c:v>
                </c:pt>
                <c:pt idx="218">
                  <c:v>122475</c:v>
                </c:pt>
                <c:pt idx="219">
                  <c:v>122425</c:v>
                </c:pt>
                <c:pt idx="220">
                  <c:v>122410</c:v>
                </c:pt>
                <c:pt idx="221">
                  <c:v>122354</c:v>
                </c:pt>
                <c:pt idx="222">
                  <c:v>122285</c:v>
                </c:pt>
                <c:pt idx="223">
                  <c:v>122241</c:v>
                </c:pt>
                <c:pt idx="224">
                  <c:v>122215</c:v>
                </c:pt>
                <c:pt idx="225">
                  <c:v>122196</c:v>
                </c:pt>
                <c:pt idx="226">
                  <c:v>122199</c:v>
                </c:pt>
                <c:pt idx="227">
                  <c:v>122158</c:v>
                </c:pt>
                <c:pt idx="228">
                  <c:v>122117</c:v>
                </c:pt>
                <c:pt idx="229">
                  <c:v>122063</c:v>
                </c:pt>
                <c:pt idx="230">
                  <c:v>122025</c:v>
                </c:pt>
                <c:pt idx="231">
                  <c:v>121959</c:v>
                </c:pt>
                <c:pt idx="232">
                  <c:v>121938</c:v>
                </c:pt>
                <c:pt idx="233">
                  <c:v>121918</c:v>
                </c:pt>
                <c:pt idx="234">
                  <c:v>121855</c:v>
                </c:pt>
                <c:pt idx="235">
                  <c:v>121888</c:v>
                </c:pt>
                <c:pt idx="236">
                  <c:v>121896</c:v>
                </c:pt>
                <c:pt idx="237">
                  <c:v>121899</c:v>
                </c:pt>
                <c:pt idx="238">
                  <c:v>121891</c:v>
                </c:pt>
                <c:pt idx="239">
                  <c:v>121895</c:v>
                </c:pt>
                <c:pt idx="240">
                  <c:v>121890</c:v>
                </c:pt>
                <c:pt idx="241">
                  <c:v>121836</c:v>
                </c:pt>
                <c:pt idx="242">
                  <c:v>121838</c:v>
                </c:pt>
                <c:pt idx="243">
                  <c:v>121831</c:v>
                </c:pt>
                <c:pt idx="244">
                  <c:v>121794</c:v>
                </c:pt>
                <c:pt idx="245">
                  <c:v>121784</c:v>
                </c:pt>
                <c:pt idx="246">
                  <c:v>121754</c:v>
                </c:pt>
                <c:pt idx="247">
                  <c:v>121760</c:v>
                </c:pt>
                <c:pt idx="248">
                  <c:v>121689</c:v>
                </c:pt>
                <c:pt idx="249">
                  <c:v>121671</c:v>
                </c:pt>
                <c:pt idx="250">
                  <c:v>121726</c:v>
                </c:pt>
                <c:pt idx="251">
                  <c:v>121772</c:v>
                </c:pt>
                <c:pt idx="252">
                  <c:v>121847</c:v>
                </c:pt>
                <c:pt idx="253">
                  <c:v>121833</c:v>
                </c:pt>
                <c:pt idx="254">
                  <c:v>121831</c:v>
                </c:pt>
                <c:pt idx="255">
                  <c:v>121837</c:v>
                </c:pt>
                <c:pt idx="256">
                  <c:v>121854</c:v>
                </c:pt>
                <c:pt idx="257">
                  <c:v>121828</c:v>
                </c:pt>
                <c:pt idx="258">
                  <c:v>121854</c:v>
                </c:pt>
                <c:pt idx="259">
                  <c:v>121864</c:v>
                </c:pt>
                <c:pt idx="260">
                  <c:v>121833</c:v>
                </c:pt>
                <c:pt idx="261">
                  <c:v>121854</c:v>
                </c:pt>
                <c:pt idx="262">
                  <c:v>121881</c:v>
                </c:pt>
                <c:pt idx="263">
                  <c:v>121893</c:v>
                </c:pt>
                <c:pt idx="264">
                  <c:v>121907</c:v>
                </c:pt>
                <c:pt idx="265">
                  <c:v>121974</c:v>
                </c:pt>
                <c:pt idx="266">
                  <c:v>122036</c:v>
                </c:pt>
                <c:pt idx="267">
                  <c:v>122046</c:v>
                </c:pt>
                <c:pt idx="268">
                  <c:v>122112</c:v>
                </c:pt>
                <c:pt idx="269">
                  <c:v>122145</c:v>
                </c:pt>
                <c:pt idx="270">
                  <c:v>122139</c:v>
                </c:pt>
                <c:pt idx="271">
                  <c:v>122188</c:v>
                </c:pt>
                <c:pt idx="272">
                  <c:v>122194</c:v>
                </c:pt>
                <c:pt idx="273">
                  <c:v>122207</c:v>
                </c:pt>
                <c:pt idx="274">
                  <c:v>122240</c:v>
                </c:pt>
                <c:pt idx="275">
                  <c:v>122299</c:v>
                </c:pt>
                <c:pt idx="276">
                  <c:v>122346</c:v>
                </c:pt>
                <c:pt idx="277">
                  <c:v>122426</c:v>
                </c:pt>
                <c:pt idx="278">
                  <c:v>122467</c:v>
                </c:pt>
                <c:pt idx="279">
                  <c:v>122543</c:v>
                </c:pt>
                <c:pt idx="280">
                  <c:v>122607</c:v>
                </c:pt>
                <c:pt idx="281">
                  <c:v>122681</c:v>
                </c:pt>
                <c:pt idx="282">
                  <c:v>122736</c:v>
                </c:pt>
                <c:pt idx="283">
                  <c:v>122768</c:v>
                </c:pt>
                <c:pt idx="284">
                  <c:v>122823</c:v>
                </c:pt>
                <c:pt idx="285">
                  <c:v>122878</c:v>
                </c:pt>
                <c:pt idx="286">
                  <c:v>122903</c:v>
                </c:pt>
                <c:pt idx="287">
                  <c:v>122910</c:v>
                </c:pt>
                <c:pt idx="288">
                  <c:v>122969</c:v>
                </c:pt>
                <c:pt idx="289">
                  <c:v>123021</c:v>
                </c:pt>
                <c:pt idx="290">
                  <c:v>123046</c:v>
                </c:pt>
                <c:pt idx="291">
                  <c:v>123108</c:v>
                </c:pt>
                <c:pt idx="292">
                  <c:v>123152</c:v>
                </c:pt>
                <c:pt idx="293">
                  <c:v>123257</c:v>
                </c:pt>
                <c:pt idx="294">
                  <c:v>123312</c:v>
                </c:pt>
                <c:pt idx="295">
                  <c:v>123378</c:v>
                </c:pt>
                <c:pt idx="296">
                  <c:v>123410</c:v>
                </c:pt>
                <c:pt idx="297">
                  <c:v>123487</c:v>
                </c:pt>
                <c:pt idx="298">
                  <c:v>123535</c:v>
                </c:pt>
                <c:pt idx="299">
                  <c:v>123576</c:v>
                </c:pt>
                <c:pt idx="300">
                  <c:v>123633</c:v>
                </c:pt>
                <c:pt idx="301">
                  <c:v>123668</c:v>
                </c:pt>
                <c:pt idx="302">
                  <c:v>123746</c:v>
                </c:pt>
                <c:pt idx="303">
                  <c:v>123797</c:v>
                </c:pt>
                <c:pt idx="304">
                  <c:v>123859</c:v>
                </c:pt>
                <c:pt idx="305">
                  <c:v>123876</c:v>
                </c:pt>
                <c:pt idx="306">
                  <c:v>123966</c:v>
                </c:pt>
                <c:pt idx="307">
                  <c:v>124019</c:v>
                </c:pt>
                <c:pt idx="308">
                  <c:v>124054</c:v>
                </c:pt>
                <c:pt idx="309">
                  <c:v>124106</c:v>
                </c:pt>
                <c:pt idx="310">
                  <c:v>124104</c:v>
                </c:pt>
                <c:pt idx="311">
                  <c:v>124211</c:v>
                </c:pt>
                <c:pt idx="312">
                  <c:v>124230</c:v>
                </c:pt>
                <c:pt idx="313">
                  <c:v>124309</c:v>
                </c:pt>
                <c:pt idx="314">
                  <c:v>124368</c:v>
                </c:pt>
                <c:pt idx="315">
                  <c:v>124450</c:v>
                </c:pt>
                <c:pt idx="316">
                  <c:v>124504</c:v>
                </c:pt>
                <c:pt idx="317">
                  <c:v>124537</c:v>
                </c:pt>
                <c:pt idx="318">
                  <c:v>124612</c:v>
                </c:pt>
                <c:pt idx="319">
                  <c:v>124654</c:v>
                </c:pt>
                <c:pt idx="320">
                  <c:v>124701</c:v>
                </c:pt>
                <c:pt idx="321">
                  <c:v>124774</c:v>
                </c:pt>
                <c:pt idx="322">
                  <c:v>124804</c:v>
                </c:pt>
                <c:pt idx="323">
                  <c:v>124863</c:v>
                </c:pt>
                <c:pt idx="324">
                  <c:v>124904</c:v>
                </c:pt>
                <c:pt idx="325">
                  <c:v>124922</c:v>
                </c:pt>
                <c:pt idx="326">
                  <c:v>125006</c:v>
                </c:pt>
                <c:pt idx="327">
                  <c:v>125030</c:v>
                </c:pt>
                <c:pt idx="328">
                  <c:v>125095</c:v>
                </c:pt>
                <c:pt idx="329">
                  <c:v>125160</c:v>
                </c:pt>
                <c:pt idx="330">
                  <c:v>125186</c:v>
                </c:pt>
                <c:pt idx="331">
                  <c:v>125209</c:v>
                </c:pt>
                <c:pt idx="332">
                  <c:v>125302</c:v>
                </c:pt>
                <c:pt idx="333">
                  <c:v>125409</c:v>
                </c:pt>
                <c:pt idx="334">
                  <c:v>125463</c:v>
                </c:pt>
                <c:pt idx="335">
                  <c:v>125612</c:v>
                </c:pt>
                <c:pt idx="336">
                  <c:v>125890</c:v>
                </c:pt>
                <c:pt idx="337">
                  <c:v>126382</c:v>
                </c:pt>
                <c:pt idx="338">
                  <c:v>127538</c:v>
                </c:pt>
                <c:pt idx="339">
                  <c:v>130329</c:v>
                </c:pt>
                <c:pt idx="340">
                  <c:v>136347</c:v>
                </c:pt>
                <c:pt idx="341">
                  <c:v>148726</c:v>
                </c:pt>
                <c:pt idx="342">
                  <c:v>172077</c:v>
                </c:pt>
                <c:pt idx="343">
                  <c:v>211111</c:v>
                </c:pt>
                <c:pt idx="344">
                  <c:v>267774</c:v>
                </c:pt>
                <c:pt idx="345">
                  <c:v>338313</c:v>
                </c:pt>
                <c:pt idx="346">
                  <c:v>410842</c:v>
                </c:pt>
                <c:pt idx="347">
                  <c:v>468891</c:v>
                </c:pt>
                <c:pt idx="348">
                  <c:v>497266</c:v>
                </c:pt>
                <c:pt idx="349">
                  <c:v>486936</c:v>
                </c:pt>
                <c:pt idx="350">
                  <c:v>441421</c:v>
                </c:pt>
                <c:pt idx="351">
                  <c:v>374292</c:v>
                </c:pt>
                <c:pt idx="352">
                  <c:v>302271</c:v>
                </c:pt>
                <c:pt idx="353">
                  <c:v>239408</c:v>
                </c:pt>
                <c:pt idx="354">
                  <c:v>193104</c:v>
                </c:pt>
                <c:pt idx="355">
                  <c:v>163334</c:v>
                </c:pt>
                <c:pt idx="356">
                  <c:v>146314</c:v>
                </c:pt>
                <c:pt idx="357">
                  <c:v>137409</c:v>
                </c:pt>
                <c:pt idx="358">
                  <c:v>133001</c:v>
                </c:pt>
                <c:pt idx="359">
                  <c:v>130766</c:v>
                </c:pt>
                <c:pt idx="360">
                  <c:v>129648</c:v>
                </c:pt>
                <c:pt idx="361">
                  <c:v>129098</c:v>
                </c:pt>
                <c:pt idx="362">
                  <c:v>128669</c:v>
                </c:pt>
                <c:pt idx="363">
                  <c:v>128488</c:v>
                </c:pt>
                <c:pt idx="364">
                  <c:v>128289</c:v>
                </c:pt>
                <c:pt idx="365">
                  <c:v>128190</c:v>
                </c:pt>
                <c:pt idx="366">
                  <c:v>128107</c:v>
                </c:pt>
                <c:pt idx="367">
                  <c:v>128053</c:v>
                </c:pt>
                <c:pt idx="368">
                  <c:v>128095</c:v>
                </c:pt>
                <c:pt idx="369">
                  <c:v>127991</c:v>
                </c:pt>
                <c:pt idx="370">
                  <c:v>127969</c:v>
                </c:pt>
                <c:pt idx="371">
                  <c:v>128087</c:v>
                </c:pt>
                <c:pt idx="372">
                  <c:v>128256</c:v>
                </c:pt>
                <c:pt idx="373">
                  <c:v>128120</c:v>
                </c:pt>
                <c:pt idx="374">
                  <c:v>128021</c:v>
                </c:pt>
                <c:pt idx="375">
                  <c:v>128015</c:v>
                </c:pt>
                <c:pt idx="376">
                  <c:v>127981</c:v>
                </c:pt>
                <c:pt idx="377">
                  <c:v>128014</c:v>
                </c:pt>
                <c:pt idx="378">
                  <c:v>128036</c:v>
                </c:pt>
                <c:pt idx="379">
                  <c:v>128037</c:v>
                </c:pt>
                <c:pt idx="380">
                  <c:v>128052</c:v>
                </c:pt>
                <c:pt idx="381">
                  <c:v>128075</c:v>
                </c:pt>
                <c:pt idx="382">
                  <c:v>128088</c:v>
                </c:pt>
                <c:pt idx="383">
                  <c:v>128156</c:v>
                </c:pt>
                <c:pt idx="384">
                  <c:v>128220</c:v>
                </c:pt>
                <c:pt idx="385">
                  <c:v>128278</c:v>
                </c:pt>
                <c:pt idx="386">
                  <c:v>128421</c:v>
                </c:pt>
                <c:pt idx="387">
                  <c:v>128577</c:v>
                </c:pt>
                <c:pt idx="388">
                  <c:v>128644</c:v>
                </c:pt>
                <c:pt idx="389">
                  <c:v>128720</c:v>
                </c:pt>
                <c:pt idx="390">
                  <c:v>128835</c:v>
                </c:pt>
                <c:pt idx="391">
                  <c:v>128845</c:v>
                </c:pt>
                <c:pt idx="392">
                  <c:v>128814</c:v>
                </c:pt>
                <c:pt idx="393">
                  <c:v>128914</c:v>
                </c:pt>
                <c:pt idx="394">
                  <c:v>129032</c:v>
                </c:pt>
                <c:pt idx="395">
                  <c:v>129108</c:v>
                </c:pt>
                <c:pt idx="396">
                  <c:v>129206</c:v>
                </c:pt>
                <c:pt idx="397">
                  <c:v>129329</c:v>
                </c:pt>
                <c:pt idx="398">
                  <c:v>129419</c:v>
                </c:pt>
                <c:pt idx="399">
                  <c:v>129560</c:v>
                </c:pt>
                <c:pt idx="400">
                  <c:v>129682</c:v>
                </c:pt>
                <c:pt idx="401">
                  <c:v>129750</c:v>
                </c:pt>
                <c:pt idx="402">
                  <c:v>129908</c:v>
                </c:pt>
                <c:pt idx="403">
                  <c:v>130034</c:v>
                </c:pt>
                <c:pt idx="404">
                  <c:v>130161</c:v>
                </c:pt>
                <c:pt idx="405">
                  <c:v>130237</c:v>
                </c:pt>
                <c:pt idx="406">
                  <c:v>130333</c:v>
                </c:pt>
                <c:pt idx="407">
                  <c:v>130463</c:v>
                </c:pt>
                <c:pt idx="408">
                  <c:v>130621</c:v>
                </c:pt>
                <c:pt idx="409">
                  <c:v>130827</c:v>
                </c:pt>
                <c:pt idx="410">
                  <c:v>130995</c:v>
                </c:pt>
                <c:pt idx="411">
                  <c:v>131193</c:v>
                </c:pt>
                <c:pt idx="412">
                  <c:v>131371</c:v>
                </c:pt>
                <c:pt idx="413">
                  <c:v>131539</c:v>
                </c:pt>
                <c:pt idx="414">
                  <c:v>131720</c:v>
                </c:pt>
                <c:pt idx="415">
                  <c:v>131883</c:v>
                </c:pt>
                <c:pt idx="416">
                  <c:v>131982</c:v>
                </c:pt>
                <c:pt idx="417">
                  <c:v>132097</c:v>
                </c:pt>
                <c:pt idx="418">
                  <c:v>132251</c:v>
                </c:pt>
                <c:pt idx="419">
                  <c:v>132390</c:v>
                </c:pt>
                <c:pt idx="420">
                  <c:v>132531</c:v>
                </c:pt>
                <c:pt idx="421">
                  <c:v>132730</c:v>
                </c:pt>
                <c:pt idx="422">
                  <c:v>132896</c:v>
                </c:pt>
                <c:pt idx="423">
                  <c:v>133056</c:v>
                </c:pt>
                <c:pt idx="424">
                  <c:v>133228</c:v>
                </c:pt>
                <c:pt idx="425">
                  <c:v>133395</c:v>
                </c:pt>
                <c:pt idx="426">
                  <c:v>133509</c:v>
                </c:pt>
                <c:pt idx="427">
                  <c:v>133641</c:v>
                </c:pt>
                <c:pt idx="428">
                  <c:v>133807</c:v>
                </c:pt>
                <c:pt idx="429">
                  <c:v>133986</c:v>
                </c:pt>
                <c:pt idx="430">
                  <c:v>134156</c:v>
                </c:pt>
                <c:pt idx="431">
                  <c:v>134294</c:v>
                </c:pt>
                <c:pt idx="432">
                  <c:v>134469</c:v>
                </c:pt>
                <c:pt idx="433">
                  <c:v>134650</c:v>
                </c:pt>
                <c:pt idx="434">
                  <c:v>134817</c:v>
                </c:pt>
                <c:pt idx="435">
                  <c:v>134965</c:v>
                </c:pt>
                <c:pt idx="436">
                  <c:v>135099</c:v>
                </c:pt>
                <c:pt idx="437">
                  <c:v>135259</c:v>
                </c:pt>
                <c:pt idx="438">
                  <c:v>135428</c:v>
                </c:pt>
                <c:pt idx="439">
                  <c:v>135545</c:v>
                </c:pt>
                <c:pt idx="440">
                  <c:v>135732</c:v>
                </c:pt>
                <c:pt idx="441">
                  <c:v>135896</c:v>
                </c:pt>
                <c:pt idx="442">
                  <c:v>135998</c:v>
                </c:pt>
                <c:pt idx="443">
                  <c:v>136144</c:v>
                </c:pt>
                <c:pt idx="444">
                  <c:v>136335</c:v>
                </c:pt>
                <c:pt idx="445">
                  <c:v>136416</c:v>
                </c:pt>
                <c:pt idx="446">
                  <c:v>136503</c:v>
                </c:pt>
                <c:pt idx="447">
                  <c:v>136646</c:v>
                </c:pt>
                <c:pt idx="448">
                  <c:v>136836</c:v>
                </c:pt>
                <c:pt idx="449">
                  <c:v>136992</c:v>
                </c:pt>
                <c:pt idx="450">
                  <c:v>137147</c:v>
                </c:pt>
                <c:pt idx="451">
                  <c:v>137296</c:v>
                </c:pt>
                <c:pt idx="452">
                  <c:v>137476</c:v>
                </c:pt>
                <c:pt idx="453">
                  <c:v>137714</c:v>
                </c:pt>
                <c:pt idx="454">
                  <c:v>137947</c:v>
                </c:pt>
                <c:pt idx="455">
                  <c:v>138079</c:v>
                </c:pt>
                <c:pt idx="456">
                  <c:v>138211</c:v>
                </c:pt>
                <c:pt idx="457">
                  <c:v>138386</c:v>
                </c:pt>
                <c:pt idx="458">
                  <c:v>138502</c:v>
                </c:pt>
                <c:pt idx="459">
                  <c:v>138594</c:v>
                </c:pt>
                <c:pt idx="460">
                  <c:v>138730</c:v>
                </c:pt>
                <c:pt idx="461">
                  <c:v>138920</c:v>
                </c:pt>
                <c:pt idx="462">
                  <c:v>139128</c:v>
                </c:pt>
                <c:pt idx="463">
                  <c:v>139317</c:v>
                </c:pt>
                <c:pt idx="464">
                  <c:v>139521</c:v>
                </c:pt>
                <c:pt idx="465">
                  <c:v>139664</c:v>
                </c:pt>
                <c:pt idx="466">
                  <c:v>139876</c:v>
                </c:pt>
                <c:pt idx="467">
                  <c:v>140083</c:v>
                </c:pt>
                <c:pt idx="468">
                  <c:v>140260</c:v>
                </c:pt>
                <c:pt idx="469">
                  <c:v>140460</c:v>
                </c:pt>
                <c:pt idx="470">
                  <c:v>140699</c:v>
                </c:pt>
                <c:pt idx="471">
                  <c:v>140876</c:v>
                </c:pt>
                <c:pt idx="472">
                  <c:v>141120</c:v>
                </c:pt>
                <c:pt idx="473">
                  <c:v>141384</c:v>
                </c:pt>
                <c:pt idx="474">
                  <c:v>141624</c:v>
                </c:pt>
                <c:pt idx="475">
                  <c:v>141892</c:v>
                </c:pt>
                <c:pt idx="476">
                  <c:v>142138</c:v>
                </c:pt>
                <c:pt idx="477">
                  <c:v>142314</c:v>
                </c:pt>
                <c:pt idx="478">
                  <c:v>142549</c:v>
                </c:pt>
                <c:pt idx="479">
                  <c:v>142791</c:v>
                </c:pt>
                <c:pt idx="480">
                  <c:v>143019</c:v>
                </c:pt>
                <c:pt idx="481">
                  <c:v>143246</c:v>
                </c:pt>
                <c:pt idx="482">
                  <c:v>143436</c:v>
                </c:pt>
                <c:pt idx="483">
                  <c:v>143664</c:v>
                </c:pt>
                <c:pt idx="484">
                  <c:v>143892</c:v>
                </c:pt>
                <c:pt idx="485">
                  <c:v>144106</c:v>
                </c:pt>
                <c:pt idx="486">
                  <c:v>144334</c:v>
                </c:pt>
                <c:pt idx="487">
                  <c:v>144543</c:v>
                </c:pt>
                <c:pt idx="488">
                  <c:v>144725</c:v>
                </c:pt>
                <c:pt idx="489">
                  <c:v>144960</c:v>
                </c:pt>
                <c:pt idx="490">
                  <c:v>145137</c:v>
                </c:pt>
                <c:pt idx="491">
                  <c:v>145360</c:v>
                </c:pt>
                <c:pt idx="492">
                  <c:v>145627</c:v>
                </c:pt>
                <c:pt idx="493">
                  <c:v>145877</c:v>
                </c:pt>
                <c:pt idx="494">
                  <c:v>146033</c:v>
                </c:pt>
                <c:pt idx="495">
                  <c:v>146282</c:v>
                </c:pt>
                <c:pt idx="496">
                  <c:v>146536</c:v>
                </c:pt>
                <c:pt idx="497">
                  <c:v>146741</c:v>
                </c:pt>
                <c:pt idx="498">
                  <c:v>146998</c:v>
                </c:pt>
                <c:pt idx="499">
                  <c:v>147230</c:v>
                </c:pt>
                <c:pt idx="500">
                  <c:v>147415</c:v>
                </c:pt>
                <c:pt idx="501">
                  <c:v>147676</c:v>
                </c:pt>
                <c:pt idx="502">
                  <c:v>147884</c:v>
                </c:pt>
                <c:pt idx="503">
                  <c:v>148079</c:v>
                </c:pt>
                <c:pt idx="504">
                  <c:v>148370</c:v>
                </c:pt>
                <c:pt idx="505">
                  <c:v>148773</c:v>
                </c:pt>
                <c:pt idx="506">
                  <c:v>148958</c:v>
                </c:pt>
                <c:pt idx="507">
                  <c:v>149206</c:v>
                </c:pt>
                <c:pt idx="508">
                  <c:v>149410</c:v>
                </c:pt>
                <c:pt idx="509">
                  <c:v>149587</c:v>
                </c:pt>
                <c:pt idx="510">
                  <c:v>149766</c:v>
                </c:pt>
                <c:pt idx="511">
                  <c:v>150001</c:v>
                </c:pt>
                <c:pt idx="512">
                  <c:v>150227</c:v>
                </c:pt>
                <c:pt idx="513">
                  <c:v>150486</c:v>
                </c:pt>
                <c:pt idx="514">
                  <c:v>150747</c:v>
                </c:pt>
                <c:pt idx="515">
                  <c:v>151005</c:v>
                </c:pt>
                <c:pt idx="516">
                  <c:v>151213</c:v>
                </c:pt>
                <c:pt idx="517">
                  <c:v>151471</c:v>
                </c:pt>
                <c:pt idx="518">
                  <c:v>151731</c:v>
                </c:pt>
                <c:pt idx="519">
                  <c:v>151934</c:v>
                </c:pt>
                <c:pt idx="520">
                  <c:v>152207</c:v>
                </c:pt>
                <c:pt idx="521">
                  <c:v>152488</c:v>
                </c:pt>
                <c:pt idx="522">
                  <c:v>152765</c:v>
                </c:pt>
                <c:pt idx="523">
                  <c:v>153018</c:v>
                </c:pt>
                <c:pt idx="524">
                  <c:v>153303</c:v>
                </c:pt>
                <c:pt idx="525">
                  <c:v>153625</c:v>
                </c:pt>
                <c:pt idx="526">
                  <c:v>153933</c:v>
                </c:pt>
                <c:pt idx="527">
                  <c:v>154209</c:v>
                </c:pt>
                <c:pt idx="528">
                  <c:v>154478</c:v>
                </c:pt>
                <c:pt idx="529">
                  <c:v>154691</c:v>
                </c:pt>
                <c:pt idx="530">
                  <c:v>154951</c:v>
                </c:pt>
                <c:pt idx="531">
                  <c:v>155258</c:v>
                </c:pt>
                <c:pt idx="532">
                  <c:v>155559</c:v>
                </c:pt>
                <c:pt idx="533">
                  <c:v>155836</c:v>
                </c:pt>
                <c:pt idx="534">
                  <c:v>156129</c:v>
                </c:pt>
                <c:pt idx="535">
                  <c:v>156395</c:v>
                </c:pt>
                <c:pt idx="536">
                  <c:v>156741</c:v>
                </c:pt>
                <c:pt idx="537">
                  <c:v>157101</c:v>
                </c:pt>
                <c:pt idx="538">
                  <c:v>157401</c:v>
                </c:pt>
                <c:pt idx="539">
                  <c:v>157732</c:v>
                </c:pt>
                <c:pt idx="540">
                  <c:v>158085</c:v>
                </c:pt>
                <c:pt idx="541">
                  <c:v>158385</c:v>
                </c:pt>
                <c:pt idx="542">
                  <c:v>158733</c:v>
                </c:pt>
                <c:pt idx="543">
                  <c:v>159135</c:v>
                </c:pt>
                <c:pt idx="544">
                  <c:v>159663</c:v>
                </c:pt>
                <c:pt idx="545">
                  <c:v>160204</c:v>
                </c:pt>
                <c:pt idx="546">
                  <c:v>160825</c:v>
                </c:pt>
                <c:pt idx="547">
                  <c:v>161439</c:v>
                </c:pt>
                <c:pt idx="548">
                  <c:v>161999</c:v>
                </c:pt>
                <c:pt idx="549">
                  <c:v>162518</c:v>
                </c:pt>
                <c:pt idx="550">
                  <c:v>162945</c:v>
                </c:pt>
                <c:pt idx="551">
                  <c:v>163164</c:v>
                </c:pt>
                <c:pt idx="552">
                  <c:v>163291</c:v>
                </c:pt>
                <c:pt idx="553">
                  <c:v>163441</c:v>
                </c:pt>
                <c:pt idx="554">
                  <c:v>163530</c:v>
                </c:pt>
                <c:pt idx="555">
                  <c:v>163675</c:v>
                </c:pt>
                <c:pt idx="556">
                  <c:v>163848</c:v>
                </c:pt>
                <c:pt idx="557">
                  <c:v>164064</c:v>
                </c:pt>
                <c:pt idx="558">
                  <c:v>164302</c:v>
                </c:pt>
                <c:pt idx="559">
                  <c:v>164550</c:v>
                </c:pt>
                <c:pt idx="560">
                  <c:v>164916</c:v>
                </c:pt>
                <c:pt idx="561">
                  <c:v>165280</c:v>
                </c:pt>
                <c:pt idx="562">
                  <c:v>165632</c:v>
                </c:pt>
                <c:pt idx="563">
                  <c:v>166014</c:v>
                </c:pt>
                <c:pt idx="564">
                  <c:v>166377</c:v>
                </c:pt>
                <c:pt idx="565">
                  <c:v>166799</c:v>
                </c:pt>
                <c:pt idx="566">
                  <c:v>167202</c:v>
                </c:pt>
                <c:pt idx="567">
                  <c:v>167524</c:v>
                </c:pt>
                <c:pt idx="568">
                  <c:v>167868</c:v>
                </c:pt>
                <c:pt idx="569">
                  <c:v>168280</c:v>
                </c:pt>
                <c:pt idx="570">
                  <c:v>168637</c:v>
                </c:pt>
                <c:pt idx="571">
                  <c:v>169038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AF41-474E-9850-39330EDFD7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8300672"/>
        <c:axId val="58311040"/>
      </c:lineChart>
      <c:catAx>
        <c:axId val="5830067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nl-BE" sz="1600">
                    <a:solidFill>
                      <a:sysClr val="windowText" lastClr="000000"/>
                    </a:solidFill>
                  </a:rPr>
                  <a:t>Retention time (minutes)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#,##0" sourceLinked="0"/>
        <c:majorTickMark val="in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8311040"/>
        <c:crosses val="autoZero"/>
        <c:auto val="1"/>
        <c:lblAlgn val="ctr"/>
        <c:lblOffset val="100"/>
        <c:tickLblSkip val="143"/>
        <c:tickMarkSkip val="143"/>
        <c:noMultiLvlLbl val="0"/>
      </c:catAx>
      <c:valAx>
        <c:axId val="58311040"/>
        <c:scaling>
          <c:orientation val="minMax"/>
          <c:max val="1500000.0000000002"/>
          <c:min val="0"/>
        </c:scaling>
        <c:delete val="1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nl-BE" sz="1600">
                    <a:solidFill>
                      <a:sysClr val="windowText" lastClr="000000"/>
                    </a:solidFill>
                  </a:rPr>
                  <a:t>Intensity (a.u.)</a:t>
                </a:r>
                <a:endParaRPr lang="nl-BE">
                  <a:solidFill>
                    <a:sysClr val="windowText" lastClr="000000"/>
                  </a:solidFill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crossAx val="58300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'Compilation courte décallée'!$A$2:$A$16487</c:f>
              <c:numCache>
                <c:formatCode>General</c:formatCode>
                <c:ptCount val="786"/>
                <c:pt idx="0">
                  <c:v>6.7000000000000002E-4</c:v>
                </c:pt>
                <c:pt idx="1">
                  <c:v>1.4670000000000001E-2</c:v>
                </c:pt>
                <c:pt idx="2">
                  <c:v>2.8670000000000001E-2</c:v>
                </c:pt>
                <c:pt idx="3">
                  <c:v>4.267E-2</c:v>
                </c:pt>
                <c:pt idx="4">
                  <c:v>5.6669999999999998E-2</c:v>
                </c:pt>
                <c:pt idx="5">
                  <c:v>7.0669999999999997E-2</c:v>
                </c:pt>
                <c:pt idx="6">
                  <c:v>8.4669999999999995E-2</c:v>
                </c:pt>
                <c:pt idx="7">
                  <c:v>9.8669999999999994E-2</c:v>
                </c:pt>
                <c:pt idx="8">
                  <c:v>0.11267000000000001</c:v>
                </c:pt>
                <c:pt idx="9">
                  <c:v>0.12667</c:v>
                </c:pt>
                <c:pt idx="10">
                  <c:v>0.14066999999999999</c:v>
                </c:pt>
                <c:pt idx="11">
                  <c:v>0.15467</c:v>
                </c:pt>
                <c:pt idx="12">
                  <c:v>0.16866999999999999</c:v>
                </c:pt>
                <c:pt idx="13">
                  <c:v>0.18267</c:v>
                </c:pt>
                <c:pt idx="14">
                  <c:v>0.19667000000000001</c:v>
                </c:pt>
                <c:pt idx="15">
                  <c:v>0.21067</c:v>
                </c:pt>
                <c:pt idx="16">
                  <c:v>0.22467000000000001</c:v>
                </c:pt>
                <c:pt idx="17">
                  <c:v>0.23866999999999999</c:v>
                </c:pt>
                <c:pt idx="18">
                  <c:v>0.25267000000000001</c:v>
                </c:pt>
                <c:pt idx="19">
                  <c:v>0.26667000000000002</c:v>
                </c:pt>
                <c:pt idx="20">
                  <c:v>0.28066999999999998</c:v>
                </c:pt>
                <c:pt idx="21">
                  <c:v>0.29466999999999999</c:v>
                </c:pt>
                <c:pt idx="22">
                  <c:v>0.30867</c:v>
                </c:pt>
                <c:pt idx="23">
                  <c:v>0.32267000000000001</c:v>
                </c:pt>
                <c:pt idx="24">
                  <c:v>0.33667000000000002</c:v>
                </c:pt>
                <c:pt idx="25">
                  <c:v>0.35066999999999998</c:v>
                </c:pt>
                <c:pt idx="26">
                  <c:v>0.36466999999999999</c:v>
                </c:pt>
                <c:pt idx="27">
                  <c:v>0.37867000000000001</c:v>
                </c:pt>
                <c:pt idx="28">
                  <c:v>0.39267000000000002</c:v>
                </c:pt>
                <c:pt idx="29">
                  <c:v>0.40666999999999998</c:v>
                </c:pt>
                <c:pt idx="30">
                  <c:v>0.42066999999999999</c:v>
                </c:pt>
                <c:pt idx="31">
                  <c:v>0.43467</c:v>
                </c:pt>
                <c:pt idx="32">
                  <c:v>0.44867000000000001</c:v>
                </c:pt>
                <c:pt idx="33">
                  <c:v>0.46267000000000003</c:v>
                </c:pt>
                <c:pt idx="34">
                  <c:v>0.47666999999999998</c:v>
                </c:pt>
                <c:pt idx="35">
                  <c:v>0.49067</c:v>
                </c:pt>
                <c:pt idx="36">
                  <c:v>0.50466999999999995</c:v>
                </c:pt>
                <c:pt idx="37">
                  <c:v>0.51866999999999996</c:v>
                </c:pt>
                <c:pt idx="38">
                  <c:v>0.53266999999999998</c:v>
                </c:pt>
                <c:pt idx="39">
                  <c:v>0.54666999999999999</c:v>
                </c:pt>
                <c:pt idx="40">
                  <c:v>0.56067</c:v>
                </c:pt>
                <c:pt idx="41">
                  <c:v>0.57467000000000001</c:v>
                </c:pt>
                <c:pt idx="42">
                  <c:v>0.58867000000000003</c:v>
                </c:pt>
                <c:pt idx="43">
                  <c:v>0.60267000000000004</c:v>
                </c:pt>
                <c:pt idx="44">
                  <c:v>0.61667000000000005</c:v>
                </c:pt>
                <c:pt idx="45">
                  <c:v>0.63066999999999995</c:v>
                </c:pt>
                <c:pt idx="46">
                  <c:v>0.64466999999999997</c:v>
                </c:pt>
                <c:pt idx="47">
                  <c:v>0.65866999999999998</c:v>
                </c:pt>
                <c:pt idx="48">
                  <c:v>0.67266999999999999</c:v>
                </c:pt>
                <c:pt idx="49">
                  <c:v>0.68667</c:v>
                </c:pt>
                <c:pt idx="50">
                  <c:v>0.70067000000000002</c:v>
                </c:pt>
                <c:pt idx="51">
                  <c:v>0.71467000000000003</c:v>
                </c:pt>
                <c:pt idx="52">
                  <c:v>0.72867000000000004</c:v>
                </c:pt>
                <c:pt idx="53">
                  <c:v>0.74267000000000005</c:v>
                </c:pt>
                <c:pt idx="54">
                  <c:v>0.75666999999999995</c:v>
                </c:pt>
                <c:pt idx="55">
                  <c:v>0.77066999999999997</c:v>
                </c:pt>
                <c:pt idx="56">
                  <c:v>0.78466999999999998</c:v>
                </c:pt>
                <c:pt idx="57">
                  <c:v>0.79866999999999999</c:v>
                </c:pt>
                <c:pt idx="58">
                  <c:v>0.81267</c:v>
                </c:pt>
                <c:pt idx="59">
                  <c:v>0.82667000000000002</c:v>
                </c:pt>
                <c:pt idx="60">
                  <c:v>0.84067000000000003</c:v>
                </c:pt>
                <c:pt idx="61">
                  <c:v>0.85467000000000004</c:v>
                </c:pt>
                <c:pt idx="62">
                  <c:v>0.86867000000000005</c:v>
                </c:pt>
                <c:pt idx="63">
                  <c:v>0.88266999999999995</c:v>
                </c:pt>
                <c:pt idx="64">
                  <c:v>0.89666999999999997</c:v>
                </c:pt>
                <c:pt idx="65">
                  <c:v>0.91066999999999998</c:v>
                </c:pt>
                <c:pt idx="66">
                  <c:v>0.92466999999999999</c:v>
                </c:pt>
                <c:pt idx="67">
                  <c:v>0.93867</c:v>
                </c:pt>
                <c:pt idx="68">
                  <c:v>0.95267000000000002</c:v>
                </c:pt>
                <c:pt idx="69">
                  <c:v>0.96667000000000003</c:v>
                </c:pt>
                <c:pt idx="70">
                  <c:v>0.98067000000000004</c:v>
                </c:pt>
                <c:pt idx="71">
                  <c:v>0.99467000000000005</c:v>
                </c:pt>
                <c:pt idx="72">
                  <c:v>1.00867</c:v>
                </c:pt>
                <c:pt idx="73">
                  <c:v>1.02267</c:v>
                </c:pt>
                <c:pt idx="74">
                  <c:v>1.03667</c:v>
                </c:pt>
                <c:pt idx="75">
                  <c:v>1.05067</c:v>
                </c:pt>
                <c:pt idx="76">
                  <c:v>1.06467</c:v>
                </c:pt>
                <c:pt idx="77">
                  <c:v>1.07867</c:v>
                </c:pt>
                <c:pt idx="78">
                  <c:v>1.09267</c:v>
                </c:pt>
                <c:pt idx="79">
                  <c:v>1.10667</c:v>
                </c:pt>
                <c:pt idx="80">
                  <c:v>1.1206700000000001</c:v>
                </c:pt>
                <c:pt idx="81">
                  <c:v>1.1346700000000001</c:v>
                </c:pt>
                <c:pt idx="82">
                  <c:v>1.1486700000000001</c:v>
                </c:pt>
                <c:pt idx="83">
                  <c:v>1.1626700000000001</c:v>
                </c:pt>
                <c:pt idx="84">
                  <c:v>1.1766700000000001</c:v>
                </c:pt>
                <c:pt idx="85">
                  <c:v>1.1906699999999999</c:v>
                </c:pt>
                <c:pt idx="86">
                  <c:v>1.2046699999999999</c:v>
                </c:pt>
                <c:pt idx="87">
                  <c:v>1.2186699999999999</c:v>
                </c:pt>
                <c:pt idx="88">
                  <c:v>1.2326699999999999</c:v>
                </c:pt>
                <c:pt idx="89">
                  <c:v>1.2466699999999999</c:v>
                </c:pt>
                <c:pt idx="90">
                  <c:v>1.26067</c:v>
                </c:pt>
                <c:pt idx="91">
                  <c:v>1.27467</c:v>
                </c:pt>
                <c:pt idx="92">
                  <c:v>1.28867</c:v>
                </c:pt>
                <c:pt idx="93">
                  <c:v>1.30267</c:v>
                </c:pt>
                <c:pt idx="94">
                  <c:v>1.31667</c:v>
                </c:pt>
                <c:pt idx="95">
                  <c:v>1.33067</c:v>
                </c:pt>
                <c:pt idx="96">
                  <c:v>1.34467</c:v>
                </c:pt>
                <c:pt idx="97">
                  <c:v>1.35867</c:v>
                </c:pt>
                <c:pt idx="98">
                  <c:v>1.3726700000000001</c:v>
                </c:pt>
                <c:pt idx="99">
                  <c:v>1.3866700000000001</c:v>
                </c:pt>
                <c:pt idx="100">
                  <c:v>1.4006700000000001</c:v>
                </c:pt>
                <c:pt idx="101">
                  <c:v>1.4146700000000001</c:v>
                </c:pt>
                <c:pt idx="102">
                  <c:v>1.4286700000000001</c:v>
                </c:pt>
                <c:pt idx="103">
                  <c:v>1.4426699999999999</c:v>
                </c:pt>
                <c:pt idx="104">
                  <c:v>1.4566699999999999</c:v>
                </c:pt>
                <c:pt idx="105">
                  <c:v>1.4706699999999999</c:v>
                </c:pt>
                <c:pt idx="106">
                  <c:v>1.4846699999999999</c:v>
                </c:pt>
                <c:pt idx="107">
                  <c:v>1.4986699999999999</c:v>
                </c:pt>
                <c:pt idx="108">
                  <c:v>1.51267</c:v>
                </c:pt>
                <c:pt idx="109">
                  <c:v>1.52667</c:v>
                </c:pt>
                <c:pt idx="110">
                  <c:v>1.54067</c:v>
                </c:pt>
                <c:pt idx="111">
                  <c:v>1.55467</c:v>
                </c:pt>
                <c:pt idx="112">
                  <c:v>1.56867</c:v>
                </c:pt>
                <c:pt idx="113">
                  <c:v>1.58267</c:v>
                </c:pt>
                <c:pt idx="114">
                  <c:v>1.59667</c:v>
                </c:pt>
                <c:pt idx="115">
                  <c:v>1.61067</c:v>
                </c:pt>
                <c:pt idx="116">
                  <c:v>1.6246700000000001</c:v>
                </c:pt>
                <c:pt idx="117">
                  <c:v>1.6386700000000001</c:v>
                </c:pt>
                <c:pt idx="118">
                  <c:v>1.6526700000000001</c:v>
                </c:pt>
                <c:pt idx="119">
                  <c:v>1.6666700000000001</c:v>
                </c:pt>
                <c:pt idx="120">
                  <c:v>1.6806700000000001</c:v>
                </c:pt>
                <c:pt idx="121">
                  <c:v>1.6946699999999999</c:v>
                </c:pt>
                <c:pt idx="122">
                  <c:v>1.7086699999999999</c:v>
                </c:pt>
                <c:pt idx="123">
                  <c:v>1.7226699999999999</c:v>
                </c:pt>
                <c:pt idx="124">
                  <c:v>1.7366699999999999</c:v>
                </c:pt>
                <c:pt idx="125">
                  <c:v>1.7506699999999999</c:v>
                </c:pt>
                <c:pt idx="126">
                  <c:v>1.76467</c:v>
                </c:pt>
                <c:pt idx="127">
                  <c:v>1.77867</c:v>
                </c:pt>
                <c:pt idx="128">
                  <c:v>1.79267</c:v>
                </c:pt>
                <c:pt idx="129">
                  <c:v>1.80667</c:v>
                </c:pt>
                <c:pt idx="130">
                  <c:v>1.82067</c:v>
                </c:pt>
                <c:pt idx="131">
                  <c:v>1.83467</c:v>
                </c:pt>
                <c:pt idx="132">
                  <c:v>1.84867</c:v>
                </c:pt>
                <c:pt idx="133">
                  <c:v>1.86267</c:v>
                </c:pt>
                <c:pt idx="134">
                  <c:v>1.8766700000000001</c:v>
                </c:pt>
                <c:pt idx="135">
                  <c:v>1.8906700000000001</c:v>
                </c:pt>
                <c:pt idx="136">
                  <c:v>1.9046700000000001</c:v>
                </c:pt>
                <c:pt idx="137">
                  <c:v>1.9186700000000001</c:v>
                </c:pt>
                <c:pt idx="138">
                  <c:v>1.9326700000000001</c:v>
                </c:pt>
                <c:pt idx="139">
                  <c:v>1.9466699999999999</c:v>
                </c:pt>
                <c:pt idx="140">
                  <c:v>1.9606699999999999</c:v>
                </c:pt>
                <c:pt idx="141">
                  <c:v>1.9746699999999999</c:v>
                </c:pt>
                <c:pt idx="142">
                  <c:v>1.9886699999999999</c:v>
                </c:pt>
                <c:pt idx="143">
                  <c:v>2.0026700000000002</c:v>
                </c:pt>
                <c:pt idx="144">
                  <c:v>2.01667</c:v>
                </c:pt>
                <c:pt idx="145">
                  <c:v>2.0306700000000002</c:v>
                </c:pt>
                <c:pt idx="146">
                  <c:v>2.04467</c:v>
                </c:pt>
                <c:pt idx="147">
                  <c:v>2.0586700000000002</c:v>
                </c:pt>
                <c:pt idx="148">
                  <c:v>2.07267</c:v>
                </c:pt>
                <c:pt idx="149">
                  <c:v>2.0866699999999998</c:v>
                </c:pt>
                <c:pt idx="150">
                  <c:v>2.10067</c:v>
                </c:pt>
                <c:pt idx="151">
                  <c:v>2.1146699999999998</c:v>
                </c:pt>
                <c:pt idx="152">
                  <c:v>2.1286700000000001</c:v>
                </c:pt>
                <c:pt idx="153">
                  <c:v>2.1426699999999999</c:v>
                </c:pt>
                <c:pt idx="154">
                  <c:v>2.1566700000000001</c:v>
                </c:pt>
                <c:pt idx="155">
                  <c:v>2.1706699999999999</c:v>
                </c:pt>
                <c:pt idx="156">
                  <c:v>2.1846700000000001</c:v>
                </c:pt>
                <c:pt idx="157">
                  <c:v>2.1986699999999999</c:v>
                </c:pt>
                <c:pt idx="158">
                  <c:v>2.2126700000000001</c:v>
                </c:pt>
                <c:pt idx="159">
                  <c:v>2.2266699999999999</c:v>
                </c:pt>
                <c:pt idx="160">
                  <c:v>2.2406700000000002</c:v>
                </c:pt>
                <c:pt idx="161">
                  <c:v>2.25467</c:v>
                </c:pt>
                <c:pt idx="162">
                  <c:v>2.2686700000000002</c:v>
                </c:pt>
                <c:pt idx="163">
                  <c:v>2.28267</c:v>
                </c:pt>
                <c:pt idx="164">
                  <c:v>2.2966700000000002</c:v>
                </c:pt>
                <c:pt idx="165">
                  <c:v>2.31067</c:v>
                </c:pt>
                <c:pt idx="166">
                  <c:v>2.3246699999999998</c:v>
                </c:pt>
                <c:pt idx="167">
                  <c:v>2.33867</c:v>
                </c:pt>
                <c:pt idx="168">
                  <c:v>2.3526699999999998</c:v>
                </c:pt>
                <c:pt idx="169">
                  <c:v>2.3666700000000001</c:v>
                </c:pt>
                <c:pt idx="170">
                  <c:v>2.3806699999999998</c:v>
                </c:pt>
                <c:pt idx="171">
                  <c:v>2.3946700000000001</c:v>
                </c:pt>
                <c:pt idx="172">
                  <c:v>2.4086699999999999</c:v>
                </c:pt>
                <c:pt idx="173">
                  <c:v>2.4226700000000001</c:v>
                </c:pt>
                <c:pt idx="174">
                  <c:v>2.4366699999999999</c:v>
                </c:pt>
                <c:pt idx="175">
                  <c:v>2.4506700000000001</c:v>
                </c:pt>
                <c:pt idx="176">
                  <c:v>2.4646699999999999</c:v>
                </c:pt>
                <c:pt idx="177">
                  <c:v>2.4786700000000002</c:v>
                </c:pt>
                <c:pt idx="178">
                  <c:v>2.4926699999999999</c:v>
                </c:pt>
                <c:pt idx="179">
                  <c:v>2.5066700000000002</c:v>
                </c:pt>
                <c:pt idx="180">
                  <c:v>2.52067</c:v>
                </c:pt>
                <c:pt idx="181">
                  <c:v>2.5346700000000002</c:v>
                </c:pt>
                <c:pt idx="182">
                  <c:v>2.54867</c:v>
                </c:pt>
                <c:pt idx="183">
                  <c:v>2.5626699999999998</c:v>
                </c:pt>
                <c:pt idx="184">
                  <c:v>2.57667</c:v>
                </c:pt>
                <c:pt idx="185">
                  <c:v>2.5906699999999998</c:v>
                </c:pt>
                <c:pt idx="186">
                  <c:v>2.60467</c:v>
                </c:pt>
                <c:pt idx="187">
                  <c:v>2.6186699999999998</c:v>
                </c:pt>
                <c:pt idx="188">
                  <c:v>2.6326700000000001</c:v>
                </c:pt>
                <c:pt idx="189">
                  <c:v>2.6466699999999999</c:v>
                </c:pt>
                <c:pt idx="190">
                  <c:v>2.6606700000000001</c:v>
                </c:pt>
                <c:pt idx="191">
                  <c:v>2.6746699999999999</c:v>
                </c:pt>
                <c:pt idx="192">
                  <c:v>2.6886700000000001</c:v>
                </c:pt>
                <c:pt idx="193">
                  <c:v>2.7026699999999999</c:v>
                </c:pt>
                <c:pt idx="194">
                  <c:v>2.7166700000000001</c:v>
                </c:pt>
                <c:pt idx="195">
                  <c:v>2.7306699999999999</c:v>
                </c:pt>
                <c:pt idx="196">
                  <c:v>2.7446700000000002</c:v>
                </c:pt>
                <c:pt idx="197">
                  <c:v>2.75867</c:v>
                </c:pt>
                <c:pt idx="198">
                  <c:v>2.7726700000000002</c:v>
                </c:pt>
                <c:pt idx="199">
                  <c:v>2.78667</c:v>
                </c:pt>
                <c:pt idx="200">
                  <c:v>2.8006700000000002</c:v>
                </c:pt>
                <c:pt idx="201">
                  <c:v>2.81467</c:v>
                </c:pt>
                <c:pt idx="202">
                  <c:v>2.8286699999999998</c:v>
                </c:pt>
                <c:pt idx="203">
                  <c:v>2.84267</c:v>
                </c:pt>
                <c:pt idx="204">
                  <c:v>2.8566699999999998</c:v>
                </c:pt>
                <c:pt idx="205">
                  <c:v>2.8706700000000001</c:v>
                </c:pt>
                <c:pt idx="206">
                  <c:v>2.8846699999999998</c:v>
                </c:pt>
                <c:pt idx="207">
                  <c:v>2.8986700000000001</c:v>
                </c:pt>
                <c:pt idx="208">
                  <c:v>2.9126699999999999</c:v>
                </c:pt>
                <c:pt idx="209">
                  <c:v>2.9266700000000001</c:v>
                </c:pt>
                <c:pt idx="210">
                  <c:v>2.9406699999999999</c:v>
                </c:pt>
                <c:pt idx="211">
                  <c:v>2.9546700000000001</c:v>
                </c:pt>
                <c:pt idx="212">
                  <c:v>2.9686699999999999</c:v>
                </c:pt>
                <c:pt idx="213">
                  <c:v>2.9826700000000002</c:v>
                </c:pt>
                <c:pt idx="214">
                  <c:v>2.9966699999999999</c:v>
                </c:pt>
                <c:pt idx="215">
                  <c:v>3.0106700000000002</c:v>
                </c:pt>
                <c:pt idx="216">
                  <c:v>3.02467</c:v>
                </c:pt>
                <c:pt idx="217">
                  <c:v>3.0386700000000002</c:v>
                </c:pt>
                <c:pt idx="218">
                  <c:v>3.05267</c:v>
                </c:pt>
                <c:pt idx="219">
                  <c:v>3.0666699999999998</c:v>
                </c:pt>
                <c:pt idx="220">
                  <c:v>3.08067</c:v>
                </c:pt>
                <c:pt idx="221">
                  <c:v>3.0946699999999998</c:v>
                </c:pt>
                <c:pt idx="222">
                  <c:v>3.10867</c:v>
                </c:pt>
                <c:pt idx="223">
                  <c:v>3.1226699999999998</c:v>
                </c:pt>
                <c:pt idx="224">
                  <c:v>3.1366700000000001</c:v>
                </c:pt>
                <c:pt idx="225">
                  <c:v>3.1506699999999999</c:v>
                </c:pt>
                <c:pt idx="226">
                  <c:v>3.1646700000000001</c:v>
                </c:pt>
                <c:pt idx="227">
                  <c:v>3.1786699999999999</c:v>
                </c:pt>
                <c:pt idx="228">
                  <c:v>3.1926700000000001</c:v>
                </c:pt>
                <c:pt idx="229">
                  <c:v>3.2066699999999999</c:v>
                </c:pt>
                <c:pt idx="230">
                  <c:v>3.2206700000000001</c:v>
                </c:pt>
                <c:pt idx="231">
                  <c:v>3.2346699999999999</c:v>
                </c:pt>
                <c:pt idx="232">
                  <c:v>3.2486700000000002</c:v>
                </c:pt>
                <c:pt idx="233">
                  <c:v>3.26267</c:v>
                </c:pt>
                <c:pt idx="234">
                  <c:v>3.2766700000000002</c:v>
                </c:pt>
                <c:pt idx="235">
                  <c:v>3.29067</c:v>
                </c:pt>
                <c:pt idx="236">
                  <c:v>3.3046700000000002</c:v>
                </c:pt>
                <c:pt idx="237">
                  <c:v>3.31867</c:v>
                </c:pt>
                <c:pt idx="238">
                  <c:v>3.3326699999999998</c:v>
                </c:pt>
                <c:pt idx="239">
                  <c:v>3.34667</c:v>
                </c:pt>
                <c:pt idx="240">
                  <c:v>3.3606699999999998</c:v>
                </c:pt>
                <c:pt idx="241">
                  <c:v>3.3746700000000001</c:v>
                </c:pt>
                <c:pt idx="242">
                  <c:v>3.3886699999999998</c:v>
                </c:pt>
                <c:pt idx="243">
                  <c:v>3.4026700000000001</c:v>
                </c:pt>
                <c:pt idx="244">
                  <c:v>3.4166699999999999</c:v>
                </c:pt>
                <c:pt idx="245">
                  <c:v>3.4306700000000001</c:v>
                </c:pt>
                <c:pt idx="246">
                  <c:v>3.4446699999999999</c:v>
                </c:pt>
                <c:pt idx="247">
                  <c:v>3.4586700000000001</c:v>
                </c:pt>
                <c:pt idx="248">
                  <c:v>3.4726699999999999</c:v>
                </c:pt>
                <c:pt idx="249">
                  <c:v>3.4866700000000002</c:v>
                </c:pt>
                <c:pt idx="250">
                  <c:v>3.5006699999999999</c:v>
                </c:pt>
                <c:pt idx="251">
                  <c:v>3.5146700000000002</c:v>
                </c:pt>
                <c:pt idx="252">
                  <c:v>3.52867</c:v>
                </c:pt>
                <c:pt idx="253">
                  <c:v>3.5426700000000002</c:v>
                </c:pt>
                <c:pt idx="254">
                  <c:v>3.55667</c:v>
                </c:pt>
                <c:pt idx="255">
                  <c:v>3.5706699999999998</c:v>
                </c:pt>
                <c:pt idx="256">
                  <c:v>3.58467</c:v>
                </c:pt>
                <c:pt idx="257">
                  <c:v>3.5986699999999998</c:v>
                </c:pt>
                <c:pt idx="258">
                  <c:v>3.61267</c:v>
                </c:pt>
                <c:pt idx="259">
                  <c:v>3.6266699999999998</c:v>
                </c:pt>
                <c:pt idx="260">
                  <c:v>3.6406700000000001</c:v>
                </c:pt>
                <c:pt idx="261">
                  <c:v>3.6546699999999999</c:v>
                </c:pt>
                <c:pt idx="262">
                  <c:v>3.6686700000000001</c:v>
                </c:pt>
                <c:pt idx="263">
                  <c:v>3.6826699999999999</c:v>
                </c:pt>
                <c:pt idx="264">
                  <c:v>3.6966700000000001</c:v>
                </c:pt>
                <c:pt idx="265">
                  <c:v>3.7106699999999999</c:v>
                </c:pt>
                <c:pt idx="266">
                  <c:v>3.7246700000000001</c:v>
                </c:pt>
                <c:pt idx="267">
                  <c:v>3.7386699999999999</c:v>
                </c:pt>
                <c:pt idx="268">
                  <c:v>3.7526700000000002</c:v>
                </c:pt>
                <c:pt idx="269">
                  <c:v>3.76667</c:v>
                </c:pt>
                <c:pt idx="270">
                  <c:v>3.7806700000000002</c:v>
                </c:pt>
                <c:pt idx="271">
                  <c:v>3.79467</c:v>
                </c:pt>
                <c:pt idx="272">
                  <c:v>3.8086700000000002</c:v>
                </c:pt>
                <c:pt idx="273">
                  <c:v>3.82267</c:v>
                </c:pt>
                <c:pt idx="274">
                  <c:v>3.8366699999999998</c:v>
                </c:pt>
                <c:pt idx="275">
                  <c:v>3.85067</c:v>
                </c:pt>
                <c:pt idx="276">
                  <c:v>3.8646699999999998</c:v>
                </c:pt>
                <c:pt idx="277">
                  <c:v>3.8786700000000001</c:v>
                </c:pt>
                <c:pt idx="278">
                  <c:v>3.8926699999999999</c:v>
                </c:pt>
                <c:pt idx="279">
                  <c:v>3.9066700000000001</c:v>
                </c:pt>
                <c:pt idx="280">
                  <c:v>3.9206699999999999</c:v>
                </c:pt>
                <c:pt idx="281">
                  <c:v>3.9346700000000001</c:v>
                </c:pt>
                <c:pt idx="282">
                  <c:v>3.9486699999999999</c:v>
                </c:pt>
                <c:pt idx="283">
                  <c:v>3.9626700000000001</c:v>
                </c:pt>
                <c:pt idx="284">
                  <c:v>3.9766699999999999</c:v>
                </c:pt>
                <c:pt idx="285">
                  <c:v>3.9906700000000002</c:v>
                </c:pt>
                <c:pt idx="286">
                  <c:v>4.00467</c:v>
                </c:pt>
                <c:pt idx="287">
                  <c:v>4.0186700000000002</c:v>
                </c:pt>
                <c:pt idx="288">
                  <c:v>4.0326700000000004</c:v>
                </c:pt>
                <c:pt idx="289">
                  <c:v>4.0466699999999998</c:v>
                </c:pt>
                <c:pt idx="290">
                  <c:v>4.06067</c:v>
                </c:pt>
                <c:pt idx="291">
                  <c:v>4.0746700000000002</c:v>
                </c:pt>
                <c:pt idx="292">
                  <c:v>4.0886699999999996</c:v>
                </c:pt>
                <c:pt idx="293">
                  <c:v>4.1026699999999998</c:v>
                </c:pt>
                <c:pt idx="294">
                  <c:v>4.1166700000000001</c:v>
                </c:pt>
                <c:pt idx="295">
                  <c:v>4.1306700000000003</c:v>
                </c:pt>
                <c:pt idx="296">
                  <c:v>4.1446699999999996</c:v>
                </c:pt>
                <c:pt idx="297">
                  <c:v>4.1586699999999999</c:v>
                </c:pt>
                <c:pt idx="298">
                  <c:v>4.1726700000000001</c:v>
                </c:pt>
                <c:pt idx="299">
                  <c:v>4.1866700000000003</c:v>
                </c:pt>
                <c:pt idx="300">
                  <c:v>4.2006699999999997</c:v>
                </c:pt>
                <c:pt idx="301">
                  <c:v>4.2146699999999999</c:v>
                </c:pt>
                <c:pt idx="302">
                  <c:v>4.2286700000000002</c:v>
                </c:pt>
                <c:pt idx="303">
                  <c:v>4.2426700000000004</c:v>
                </c:pt>
                <c:pt idx="304">
                  <c:v>4.2566699999999997</c:v>
                </c:pt>
                <c:pt idx="305">
                  <c:v>4.27067</c:v>
                </c:pt>
                <c:pt idx="306">
                  <c:v>4.2846700000000002</c:v>
                </c:pt>
                <c:pt idx="307">
                  <c:v>4.2986700000000004</c:v>
                </c:pt>
                <c:pt idx="308">
                  <c:v>4.3126699999999998</c:v>
                </c:pt>
                <c:pt idx="309">
                  <c:v>4.32667</c:v>
                </c:pt>
                <c:pt idx="310">
                  <c:v>4.3406700000000003</c:v>
                </c:pt>
                <c:pt idx="311">
                  <c:v>4.3546699999999996</c:v>
                </c:pt>
                <c:pt idx="312">
                  <c:v>4.3686699999999998</c:v>
                </c:pt>
                <c:pt idx="313">
                  <c:v>4.3826700000000001</c:v>
                </c:pt>
                <c:pt idx="314">
                  <c:v>4.3966700000000003</c:v>
                </c:pt>
                <c:pt idx="315">
                  <c:v>4.4106699999999996</c:v>
                </c:pt>
                <c:pt idx="316">
                  <c:v>4.4246699999999999</c:v>
                </c:pt>
                <c:pt idx="317">
                  <c:v>4.4386700000000001</c:v>
                </c:pt>
                <c:pt idx="318">
                  <c:v>4.4526700000000003</c:v>
                </c:pt>
                <c:pt idx="319">
                  <c:v>4.4666699999999997</c:v>
                </c:pt>
                <c:pt idx="320">
                  <c:v>4.4806699999999999</c:v>
                </c:pt>
                <c:pt idx="321">
                  <c:v>4.4946700000000002</c:v>
                </c:pt>
                <c:pt idx="322">
                  <c:v>4.5086700000000004</c:v>
                </c:pt>
                <c:pt idx="323">
                  <c:v>4.5226699999999997</c:v>
                </c:pt>
                <c:pt idx="324">
                  <c:v>4.53667</c:v>
                </c:pt>
                <c:pt idx="325">
                  <c:v>4.5506700000000002</c:v>
                </c:pt>
                <c:pt idx="326">
                  <c:v>4.5646699999999996</c:v>
                </c:pt>
                <c:pt idx="327">
                  <c:v>4.5786699999999998</c:v>
                </c:pt>
                <c:pt idx="328">
                  <c:v>4.59267</c:v>
                </c:pt>
                <c:pt idx="329">
                  <c:v>4.6066700000000003</c:v>
                </c:pt>
                <c:pt idx="330">
                  <c:v>4.6206699999999996</c:v>
                </c:pt>
                <c:pt idx="331">
                  <c:v>4.6346699999999998</c:v>
                </c:pt>
                <c:pt idx="332">
                  <c:v>4.6486700000000001</c:v>
                </c:pt>
                <c:pt idx="333">
                  <c:v>4.6626700000000003</c:v>
                </c:pt>
                <c:pt idx="334">
                  <c:v>4.6766699999999997</c:v>
                </c:pt>
                <c:pt idx="335">
                  <c:v>4.6906699999999999</c:v>
                </c:pt>
                <c:pt idx="336">
                  <c:v>4.7046700000000001</c:v>
                </c:pt>
                <c:pt idx="337">
                  <c:v>4.7186700000000004</c:v>
                </c:pt>
                <c:pt idx="338">
                  <c:v>4.7326699999999997</c:v>
                </c:pt>
                <c:pt idx="339">
                  <c:v>4.7466699999999999</c:v>
                </c:pt>
                <c:pt idx="340">
                  <c:v>4.7606700000000002</c:v>
                </c:pt>
                <c:pt idx="341">
                  <c:v>4.7746700000000004</c:v>
                </c:pt>
                <c:pt idx="342">
                  <c:v>4.7886699999999998</c:v>
                </c:pt>
                <c:pt idx="343">
                  <c:v>4.80267</c:v>
                </c:pt>
                <c:pt idx="344">
                  <c:v>4.8166700000000002</c:v>
                </c:pt>
                <c:pt idx="345">
                  <c:v>4.8306699999999996</c:v>
                </c:pt>
                <c:pt idx="346">
                  <c:v>4.8446699999999998</c:v>
                </c:pt>
                <c:pt idx="347">
                  <c:v>4.85867</c:v>
                </c:pt>
                <c:pt idx="348">
                  <c:v>4.8726700000000003</c:v>
                </c:pt>
                <c:pt idx="349">
                  <c:v>4.8866699999999996</c:v>
                </c:pt>
                <c:pt idx="350">
                  <c:v>4.9006699999999999</c:v>
                </c:pt>
                <c:pt idx="351">
                  <c:v>4.9146700000000001</c:v>
                </c:pt>
                <c:pt idx="352">
                  <c:v>4.9286700000000003</c:v>
                </c:pt>
                <c:pt idx="353">
                  <c:v>4.9426699999999997</c:v>
                </c:pt>
                <c:pt idx="354">
                  <c:v>4.9566699999999999</c:v>
                </c:pt>
                <c:pt idx="355">
                  <c:v>4.9706700000000001</c:v>
                </c:pt>
                <c:pt idx="356">
                  <c:v>4.9846700000000004</c:v>
                </c:pt>
                <c:pt idx="357">
                  <c:v>4.9986699999999997</c:v>
                </c:pt>
                <c:pt idx="358">
                  <c:v>5.01267</c:v>
                </c:pt>
                <c:pt idx="359">
                  <c:v>5.0266700000000002</c:v>
                </c:pt>
                <c:pt idx="360">
                  <c:v>5.0406700000000004</c:v>
                </c:pt>
                <c:pt idx="361">
                  <c:v>5.0546699999999998</c:v>
                </c:pt>
                <c:pt idx="362">
                  <c:v>5.06867</c:v>
                </c:pt>
                <c:pt idx="363">
                  <c:v>5.0826700000000002</c:v>
                </c:pt>
                <c:pt idx="364">
                  <c:v>5.0966699999999996</c:v>
                </c:pt>
                <c:pt idx="365">
                  <c:v>5.1106699999999998</c:v>
                </c:pt>
                <c:pt idx="366">
                  <c:v>5.1246700000000001</c:v>
                </c:pt>
                <c:pt idx="367">
                  <c:v>5.1386700000000003</c:v>
                </c:pt>
                <c:pt idx="368">
                  <c:v>5.1526699999999996</c:v>
                </c:pt>
                <c:pt idx="369">
                  <c:v>5.1666699999999999</c:v>
                </c:pt>
                <c:pt idx="370">
                  <c:v>5.1806700000000001</c:v>
                </c:pt>
                <c:pt idx="371">
                  <c:v>5.1946700000000003</c:v>
                </c:pt>
                <c:pt idx="372">
                  <c:v>5.2086699999999997</c:v>
                </c:pt>
                <c:pt idx="373">
                  <c:v>5.2226699999999999</c:v>
                </c:pt>
                <c:pt idx="374">
                  <c:v>5.2366700000000002</c:v>
                </c:pt>
                <c:pt idx="375">
                  <c:v>5.2506700000000004</c:v>
                </c:pt>
                <c:pt idx="376">
                  <c:v>5.2646699999999997</c:v>
                </c:pt>
                <c:pt idx="377">
                  <c:v>5.27867</c:v>
                </c:pt>
                <c:pt idx="378">
                  <c:v>5.2926700000000002</c:v>
                </c:pt>
                <c:pt idx="379">
                  <c:v>5.3066700000000004</c:v>
                </c:pt>
                <c:pt idx="380">
                  <c:v>5.3206699999999998</c:v>
                </c:pt>
                <c:pt idx="381">
                  <c:v>5.33467</c:v>
                </c:pt>
                <c:pt idx="382">
                  <c:v>5.3486700000000003</c:v>
                </c:pt>
                <c:pt idx="383">
                  <c:v>5.3626699999999996</c:v>
                </c:pt>
                <c:pt idx="384">
                  <c:v>5.3766699999999998</c:v>
                </c:pt>
                <c:pt idx="385">
                  <c:v>5.3906700000000001</c:v>
                </c:pt>
                <c:pt idx="386">
                  <c:v>5.4046700000000003</c:v>
                </c:pt>
                <c:pt idx="387">
                  <c:v>5.4186699999999997</c:v>
                </c:pt>
                <c:pt idx="388">
                  <c:v>5.4326699999999999</c:v>
                </c:pt>
                <c:pt idx="389">
                  <c:v>5.4466700000000001</c:v>
                </c:pt>
                <c:pt idx="390">
                  <c:v>5.4606700000000004</c:v>
                </c:pt>
                <c:pt idx="391">
                  <c:v>5.4746699999999997</c:v>
                </c:pt>
                <c:pt idx="392">
                  <c:v>5.4886699999999999</c:v>
                </c:pt>
                <c:pt idx="393">
                  <c:v>5.5026700000000002</c:v>
                </c:pt>
                <c:pt idx="394">
                  <c:v>5.5166700000000004</c:v>
                </c:pt>
                <c:pt idx="395">
                  <c:v>5.5306699999999998</c:v>
                </c:pt>
                <c:pt idx="396">
                  <c:v>5.54467</c:v>
                </c:pt>
                <c:pt idx="397">
                  <c:v>5.5586700000000002</c:v>
                </c:pt>
                <c:pt idx="398">
                  <c:v>5.5726699999999996</c:v>
                </c:pt>
                <c:pt idx="399">
                  <c:v>5.5866699999999998</c:v>
                </c:pt>
                <c:pt idx="400">
                  <c:v>5.60067</c:v>
                </c:pt>
                <c:pt idx="401">
                  <c:v>5.6146700000000003</c:v>
                </c:pt>
                <c:pt idx="402">
                  <c:v>5.6286699999999996</c:v>
                </c:pt>
                <c:pt idx="403">
                  <c:v>5.6426699999999999</c:v>
                </c:pt>
                <c:pt idx="404">
                  <c:v>5.6566700000000001</c:v>
                </c:pt>
                <c:pt idx="405">
                  <c:v>5.6706700000000003</c:v>
                </c:pt>
                <c:pt idx="406">
                  <c:v>5.6846699999999997</c:v>
                </c:pt>
                <c:pt idx="407">
                  <c:v>5.6986699999999999</c:v>
                </c:pt>
                <c:pt idx="408">
                  <c:v>5.7126700000000001</c:v>
                </c:pt>
                <c:pt idx="409">
                  <c:v>5.7266700000000004</c:v>
                </c:pt>
                <c:pt idx="410">
                  <c:v>5.7406699999999997</c:v>
                </c:pt>
                <c:pt idx="411">
                  <c:v>5.75467</c:v>
                </c:pt>
                <c:pt idx="412">
                  <c:v>5.7686700000000002</c:v>
                </c:pt>
                <c:pt idx="413">
                  <c:v>5.7826700000000004</c:v>
                </c:pt>
                <c:pt idx="414">
                  <c:v>5.7966699999999998</c:v>
                </c:pt>
                <c:pt idx="415">
                  <c:v>5.81067</c:v>
                </c:pt>
                <c:pt idx="416">
                  <c:v>5.8246700000000002</c:v>
                </c:pt>
                <c:pt idx="417">
                  <c:v>5.8386699999999996</c:v>
                </c:pt>
                <c:pt idx="418">
                  <c:v>5.8526699999999998</c:v>
                </c:pt>
                <c:pt idx="419">
                  <c:v>5.8666700000000001</c:v>
                </c:pt>
                <c:pt idx="420">
                  <c:v>5.8806700000000003</c:v>
                </c:pt>
                <c:pt idx="421">
                  <c:v>5.8946699999999996</c:v>
                </c:pt>
                <c:pt idx="422">
                  <c:v>5.9086699999999999</c:v>
                </c:pt>
                <c:pt idx="423">
                  <c:v>5.9226700000000001</c:v>
                </c:pt>
                <c:pt idx="424">
                  <c:v>5.9366700000000003</c:v>
                </c:pt>
                <c:pt idx="425">
                  <c:v>5.9506699999999997</c:v>
                </c:pt>
                <c:pt idx="426">
                  <c:v>5.9646699999999999</c:v>
                </c:pt>
                <c:pt idx="427">
                  <c:v>5.9786700000000002</c:v>
                </c:pt>
                <c:pt idx="428">
                  <c:v>5.9926700000000004</c:v>
                </c:pt>
                <c:pt idx="429">
                  <c:v>6.0066699999999997</c:v>
                </c:pt>
                <c:pt idx="430">
                  <c:v>6.02067</c:v>
                </c:pt>
                <c:pt idx="431">
                  <c:v>6.0346700000000002</c:v>
                </c:pt>
                <c:pt idx="432">
                  <c:v>6.0486700000000004</c:v>
                </c:pt>
                <c:pt idx="433">
                  <c:v>6.0626699999999998</c:v>
                </c:pt>
                <c:pt idx="434">
                  <c:v>6.07667</c:v>
                </c:pt>
                <c:pt idx="435">
                  <c:v>6.0906700000000003</c:v>
                </c:pt>
                <c:pt idx="436">
                  <c:v>6.1046699999999996</c:v>
                </c:pt>
                <c:pt idx="437">
                  <c:v>6.1186699999999998</c:v>
                </c:pt>
                <c:pt idx="438">
                  <c:v>6.1326700000000001</c:v>
                </c:pt>
                <c:pt idx="439">
                  <c:v>6.1466700000000003</c:v>
                </c:pt>
                <c:pt idx="440">
                  <c:v>6.1606699999999996</c:v>
                </c:pt>
                <c:pt idx="441">
                  <c:v>6.1746699999999999</c:v>
                </c:pt>
                <c:pt idx="442">
                  <c:v>6.1886700000000001</c:v>
                </c:pt>
                <c:pt idx="443">
                  <c:v>6.2026700000000003</c:v>
                </c:pt>
                <c:pt idx="444">
                  <c:v>6.2166699999999997</c:v>
                </c:pt>
                <c:pt idx="445">
                  <c:v>6.2306699999999999</c:v>
                </c:pt>
                <c:pt idx="446">
                  <c:v>6.2446700000000002</c:v>
                </c:pt>
                <c:pt idx="447">
                  <c:v>6.2586700000000004</c:v>
                </c:pt>
                <c:pt idx="448">
                  <c:v>6.2726699999999997</c:v>
                </c:pt>
                <c:pt idx="449">
                  <c:v>6.28667</c:v>
                </c:pt>
                <c:pt idx="450">
                  <c:v>6.3006700000000002</c:v>
                </c:pt>
                <c:pt idx="451">
                  <c:v>6.3146699999999996</c:v>
                </c:pt>
                <c:pt idx="452">
                  <c:v>6.3286699999999998</c:v>
                </c:pt>
                <c:pt idx="453">
                  <c:v>6.34267</c:v>
                </c:pt>
                <c:pt idx="454">
                  <c:v>6.3566700000000003</c:v>
                </c:pt>
                <c:pt idx="455">
                  <c:v>6.3706699999999996</c:v>
                </c:pt>
                <c:pt idx="456">
                  <c:v>6.3846699999999998</c:v>
                </c:pt>
                <c:pt idx="457">
                  <c:v>6.3986700000000001</c:v>
                </c:pt>
                <c:pt idx="458">
                  <c:v>6.4126700000000003</c:v>
                </c:pt>
                <c:pt idx="459">
                  <c:v>6.4266699999999997</c:v>
                </c:pt>
                <c:pt idx="460">
                  <c:v>6.4406699999999999</c:v>
                </c:pt>
                <c:pt idx="461">
                  <c:v>6.4546700000000001</c:v>
                </c:pt>
                <c:pt idx="462">
                  <c:v>6.4686700000000004</c:v>
                </c:pt>
                <c:pt idx="463">
                  <c:v>6.4826699999999997</c:v>
                </c:pt>
                <c:pt idx="464">
                  <c:v>6.4966699999999999</c:v>
                </c:pt>
                <c:pt idx="465">
                  <c:v>6.5106700000000002</c:v>
                </c:pt>
                <c:pt idx="466">
                  <c:v>6.5246700000000004</c:v>
                </c:pt>
                <c:pt idx="467">
                  <c:v>6.5386699999999998</c:v>
                </c:pt>
                <c:pt idx="468">
                  <c:v>6.55267</c:v>
                </c:pt>
                <c:pt idx="469">
                  <c:v>6.5666700000000002</c:v>
                </c:pt>
                <c:pt idx="470">
                  <c:v>6.5806699999999996</c:v>
                </c:pt>
                <c:pt idx="471">
                  <c:v>6.5946699999999998</c:v>
                </c:pt>
                <c:pt idx="472">
                  <c:v>6.60867</c:v>
                </c:pt>
                <c:pt idx="473">
                  <c:v>6.6226700000000003</c:v>
                </c:pt>
                <c:pt idx="474">
                  <c:v>6.6366699999999996</c:v>
                </c:pt>
                <c:pt idx="475">
                  <c:v>6.6506699999999999</c:v>
                </c:pt>
                <c:pt idx="476">
                  <c:v>6.6646700000000001</c:v>
                </c:pt>
                <c:pt idx="477">
                  <c:v>6.6786700000000003</c:v>
                </c:pt>
                <c:pt idx="478">
                  <c:v>6.6926699999999997</c:v>
                </c:pt>
                <c:pt idx="479">
                  <c:v>6.7066699999999999</c:v>
                </c:pt>
                <c:pt idx="480">
                  <c:v>6.7206700000000001</c:v>
                </c:pt>
                <c:pt idx="481">
                  <c:v>6.7346700000000004</c:v>
                </c:pt>
                <c:pt idx="482">
                  <c:v>6.7486699999999997</c:v>
                </c:pt>
                <c:pt idx="483">
                  <c:v>6.76267</c:v>
                </c:pt>
                <c:pt idx="484">
                  <c:v>6.7766700000000002</c:v>
                </c:pt>
                <c:pt idx="485">
                  <c:v>6.7906700000000004</c:v>
                </c:pt>
                <c:pt idx="486">
                  <c:v>6.8046699999999998</c:v>
                </c:pt>
                <c:pt idx="487">
                  <c:v>6.81867</c:v>
                </c:pt>
                <c:pt idx="488">
                  <c:v>6.8326700000000002</c:v>
                </c:pt>
                <c:pt idx="489">
                  <c:v>6.8466699999999996</c:v>
                </c:pt>
                <c:pt idx="490">
                  <c:v>6.8606699999999998</c:v>
                </c:pt>
                <c:pt idx="491">
                  <c:v>6.8746700000000001</c:v>
                </c:pt>
                <c:pt idx="492">
                  <c:v>6.8886700000000003</c:v>
                </c:pt>
                <c:pt idx="493">
                  <c:v>6.9026699999999996</c:v>
                </c:pt>
                <c:pt idx="494">
                  <c:v>6.9166699999999999</c:v>
                </c:pt>
                <c:pt idx="495">
                  <c:v>6.9306700000000001</c:v>
                </c:pt>
                <c:pt idx="496">
                  <c:v>6.9446700000000003</c:v>
                </c:pt>
                <c:pt idx="497">
                  <c:v>6.9586699999999997</c:v>
                </c:pt>
                <c:pt idx="498">
                  <c:v>6.9726699999999999</c:v>
                </c:pt>
                <c:pt idx="499">
                  <c:v>6.9866700000000002</c:v>
                </c:pt>
                <c:pt idx="500">
                  <c:v>7.0006700000000004</c:v>
                </c:pt>
                <c:pt idx="501">
                  <c:v>7.0146699999999997</c:v>
                </c:pt>
                <c:pt idx="502">
                  <c:v>7.02867</c:v>
                </c:pt>
                <c:pt idx="503">
                  <c:v>7.0426700000000002</c:v>
                </c:pt>
                <c:pt idx="504">
                  <c:v>7.0566700000000004</c:v>
                </c:pt>
                <c:pt idx="505">
                  <c:v>7.0706699999999998</c:v>
                </c:pt>
                <c:pt idx="506">
                  <c:v>7.08467</c:v>
                </c:pt>
                <c:pt idx="507">
                  <c:v>7.0986700000000003</c:v>
                </c:pt>
                <c:pt idx="508">
                  <c:v>7.1126699999999996</c:v>
                </c:pt>
                <c:pt idx="509">
                  <c:v>7.1266699999999998</c:v>
                </c:pt>
                <c:pt idx="510">
                  <c:v>7.1406700000000001</c:v>
                </c:pt>
                <c:pt idx="511">
                  <c:v>7.1546700000000003</c:v>
                </c:pt>
                <c:pt idx="512">
                  <c:v>7.1686699999999997</c:v>
                </c:pt>
                <c:pt idx="513">
                  <c:v>7.1826699999999999</c:v>
                </c:pt>
                <c:pt idx="514">
                  <c:v>7.1966700000000001</c:v>
                </c:pt>
                <c:pt idx="515">
                  <c:v>7.2106700000000004</c:v>
                </c:pt>
                <c:pt idx="516">
                  <c:v>7.2246699999999997</c:v>
                </c:pt>
                <c:pt idx="517">
                  <c:v>7.2386699999999999</c:v>
                </c:pt>
                <c:pt idx="518">
                  <c:v>7.2526700000000002</c:v>
                </c:pt>
                <c:pt idx="519">
                  <c:v>7.2666700000000004</c:v>
                </c:pt>
                <c:pt idx="520">
                  <c:v>7.2806699999999998</c:v>
                </c:pt>
                <c:pt idx="521">
                  <c:v>7.29467</c:v>
                </c:pt>
                <c:pt idx="522">
                  <c:v>7.3086700000000002</c:v>
                </c:pt>
                <c:pt idx="523">
                  <c:v>7.3226699999999996</c:v>
                </c:pt>
                <c:pt idx="524">
                  <c:v>7.3366699999999998</c:v>
                </c:pt>
                <c:pt idx="525">
                  <c:v>7.35067</c:v>
                </c:pt>
                <c:pt idx="526">
                  <c:v>7.3646700000000003</c:v>
                </c:pt>
                <c:pt idx="527">
                  <c:v>7.3786699999999996</c:v>
                </c:pt>
                <c:pt idx="528">
                  <c:v>7.3926699999999999</c:v>
                </c:pt>
                <c:pt idx="529">
                  <c:v>7.4066700000000001</c:v>
                </c:pt>
                <c:pt idx="530">
                  <c:v>7.4206700000000003</c:v>
                </c:pt>
                <c:pt idx="531">
                  <c:v>7.4346699999999997</c:v>
                </c:pt>
                <c:pt idx="532">
                  <c:v>7.4486699999999999</c:v>
                </c:pt>
                <c:pt idx="533">
                  <c:v>7.4626700000000001</c:v>
                </c:pt>
                <c:pt idx="534">
                  <c:v>7.4766700000000004</c:v>
                </c:pt>
                <c:pt idx="535">
                  <c:v>7.4906699999999997</c:v>
                </c:pt>
                <c:pt idx="536">
                  <c:v>7.50467</c:v>
                </c:pt>
                <c:pt idx="537">
                  <c:v>7.5186700000000002</c:v>
                </c:pt>
                <c:pt idx="538">
                  <c:v>7.5326700000000004</c:v>
                </c:pt>
                <c:pt idx="539">
                  <c:v>7.5466699999999998</c:v>
                </c:pt>
                <c:pt idx="540">
                  <c:v>7.56067</c:v>
                </c:pt>
                <c:pt idx="541">
                  <c:v>7.5746700000000002</c:v>
                </c:pt>
                <c:pt idx="542">
                  <c:v>7.5886699999999996</c:v>
                </c:pt>
                <c:pt idx="543">
                  <c:v>7.6026699999999998</c:v>
                </c:pt>
                <c:pt idx="544">
                  <c:v>7.6166700000000001</c:v>
                </c:pt>
                <c:pt idx="545">
                  <c:v>7.6306700000000003</c:v>
                </c:pt>
                <c:pt idx="546">
                  <c:v>7.6446699999999996</c:v>
                </c:pt>
                <c:pt idx="547">
                  <c:v>7.6586699999999999</c:v>
                </c:pt>
                <c:pt idx="548">
                  <c:v>7.6726700000000001</c:v>
                </c:pt>
                <c:pt idx="549">
                  <c:v>7.6866700000000003</c:v>
                </c:pt>
                <c:pt idx="550">
                  <c:v>7.7006699999999997</c:v>
                </c:pt>
                <c:pt idx="551">
                  <c:v>7.7146699999999999</c:v>
                </c:pt>
                <c:pt idx="552">
                  <c:v>7.7286700000000002</c:v>
                </c:pt>
                <c:pt idx="553">
                  <c:v>7.7426700000000004</c:v>
                </c:pt>
                <c:pt idx="554">
                  <c:v>7.7566699999999997</c:v>
                </c:pt>
                <c:pt idx="555">
                  <c:v>7.77067</c:v>
                </c:pt>
                <c:pt idx="556">
                  <c:v>7.7846700000000002</c:v>
                </c:pt>
                <c:pt idx="557">
                  <c:v>7.7986700000000004</c:v>
                </c:pt>
                <c:pt idx="558">
                  <c:v>7.8126699999999998</c:v>
                </c:pt>
                <c:pt idx="559">
                  <c:v>7.82667</c:v>
                </c:pt>
                <c:pt idx="560">
                  <c:v>7.8406700000000003</c:v>
                </c:pt>
                <c:pt idx="561">
                  <c:v>7.8546699999999996</c:v>
                </c:pt>
                <c:pt idx="562">
                  <c:v>7.8686699999999998</c:v>
                </c:pt>
                <c:pt idx="563">
                  <c:v>7.8826700000000001</c:v>
                </c:pt>
                <c:pt idx="564">
                  <c:v>7.8966700000000003</c:v>
                </c:pt>
                <c:pt idx="565">
                  <c:v>7.9106699999999996</c:v>
                </c:pt>
                <c:pt idx="566">
                  <c:v>7.9246699999999999</c:v>
                </c:pt>
                <c:pt idx="567">
                  <c:v>7.9386700000000001</c:v>
                </c:pt>
                <c:pt idx="568">
                  <c:v>7.9526700000000003</c:v>
                </c:pt>
                <c:pt idx="569">
                  <c:v>7.9666699999999997</c:v>
                </c:pt>
                <c:pt idx="570">
                  <c:v>7.9806699999999999</c:v>
                </c:pt>
                <c:pt idx="571">
                  <c:v>7.9946700000000002</c:v>
                </c:pt>
                <c:pt idx="572">
                  <c:v>8.0086700000000004</c:v>
                </c:pt>
                <c:pt idx="573">
                  <c:v>8.0226699999999997</c:v>
                </c:pt>
                <c:pt idx="574">
                  <c:v>8.0366700000000009</c:v>
                </c:pt>
                <c:pt idx="575">
                  <c:v>8.0506700000000002</c:v>
                </c:pt>
                <c:pt idx="576">
                  <c:v>8.0646699999999996</c:v>
                </c:pt>
                <c:pt idx="577">
                  <c:v>8.0786700000000007</c:v>
                </c:pt>
                <c:pt idx="578">
                  <c:v>8.09267</c:v>
                </c:pt>
                <c:pt idx="579">
                  <c:v>8.1066699999999994</c:v>
                </c:pt>
                <c:pt idx="580">
                  <c:v>8.1206700000000005</c:v>
                </c:pt>
                <c:pt idx="581">
                  <c:v>8.1346699999999998</c:v>
                </c:pt>
                <c:pt idx="582">
                  <c:v>8.1486699999999992</c:v>
                </c:pt>
                <c:pt idx="583">
                  <c:v>8.1626700000000003</c:v>
                </c:pt>
                <c:pt idx="584">
                  <c:v>8.1766699999999997</c:v>
                </c:pt>
                <c:pt idx="585">
                  <c:v>8.1906700000000008</c:v>
                </c:pt>
                <c:pt idx="586">
                  <c:v>8.2046700000000001</c:v>
                </c:pt>
                <c:pt idx="587">
                  <c:v>8.2186699999999995</c:v>
                </c:pt>
                <c:pt idx="588">
                  <c:v>8.2326700000000006</c:v>
                </c:pt>
                <c:pt idx="589">
                  <c:v>8.2466699999999999</c:v>
                </c:pt>
                <c:pt idx="590">
                  <c:v>8.2606699999999993</c:v>
                </c:pt>
                <c:pt idx="591">
                  <c:v>8.2746700000000004</c:v>
                </c:pt>
                <c:pt idx="592">
                  <c:v>8.2886699999999998</c:v>
                </c:pt>
                <c:pt idx="593">
                  <c:v>8.3026700000000009</c:v>
                </c:pt>
                <c:pt idx="594">
                  <c:v>8.3166700000000002</c:v>
                </c:pt>
                <c:pt idx="595">
                  <c:v>8.3306699999999996</c:v>
                </c:pt>
                <c:pt idx="596">
                  <c:v>8.3446700000000007</c:v>
                </c:pt>
                <c:pt idx="597">
                  <c:v>8.35867</c:v>
                </c:pt>
                <c:pt idx="598">
                  <c:v>8.3726699999999994</c:v>
                </c:pt>
                <c:pt idx="599">
                  <c:v>8.3866700000000005</c:v>
                </c:pt>
                <c:pt idx="600">
                  <c:v>8.4006699999999999</c:v>
                </c:pt>
                <c:pt idx="601">
                  <c:v>8.4146699999999992</c:v>
                </c:pt>
                <c:pt idx="602">
                  <c:v>8.4286700000000003</c:v>
                </c:pt>
                <c:pt idx="603">
                  <c:v>8.4426699999999997</c:v>
                </c:pt>
                <c:pt idx="604">
                  <c:v>8.4566700000000008</c:v>
                </c:pt>
                <c:pt idx="605">
                  <c:v>8.4706700000000001</c:v>
                </c:pt>
                <c:pt idx="606">
                  <c:v>8.4846699999999995</c:v>
                </c:pt>
                <c:pt idx="607">
                  <c:v>8.4986700000000006</c:v>
                </c:pt>
                <c:pt idx="608">
                  <c:v>8.51267</c:v>
                </c:pt>
                <c:pt idx="609">
                  <c:v>8.5266699999999993</c:v>
                </c:pt>
                <c:pt idx="610">
                  <c:v>8.5406700000000004</c:v>
                </c:pt>
                <c:pt idx="611">
                  <c:v>8.5546699999999998</c:v>
                </c:pt>
                <c:pt idx="612">
                  <c:v>8.5686699999999991</c:v>
                </c:pt>
                <c:pt idx="613">
                  <c:v>8.5826700000000002</c:v>
                </c:pt>
                <c:pt idx="614">
                  <c:v>8.5966699999999996</c:v>
                </c:pt>
                <c:pt idx="615">
                  <c:v>8.6106700000000007</c:v>
                </c:pt>
                <c:pt idx="616">
                  <c:v>8.6246700000000001</c:v>
                </c:pt>
                <c:pt idx="617">
                  <c:v>8.6386699999999994</c:v>
                </c:pt>
                <c:pt idx="618">
                  <c:v>8.6526700000000005</c:v>
                </c:pt>
                <c:pt idx="619">
                  <c:v>8.6666699999999999</c:v>
                </c:pt>
                <c:pt idx="620">
                  <c:v>8.6806699999999992</c:v>
                </c:pt>
                <c:pt idx="621">
                  <c:v>8.6946700000000003</c:v>
                </c:pt>
                <c:pt idx="622">
                  <c:v>8.7086699999999997</c:v>
                </c:pt>
                <c:pt idx="623">
                  <c:v>8.7226700000000008</c:v>
                </c:pt>
                <c:pt idx="624">
                  <c:v>8.7366700000000002</c:v>
                </c:pt>
                <c:pt idx="625">
                  <c:v>8.7506699999999995</c:v>
                </c:pt>
                <c:pt idx="626">
                  <c:v>8.7646700000000006</c:v>
                </c:pt>
                <c:pt idx="627">
                  <c:v>8.77867</c:v>
                </c:pt>
                <c:pt idx="628">
                  <c:v>8.7926699999999993</c:v>
                </c:pt>
                <c:pt idx="629">
                  <c:v>8.8066700000000004</c:v>
                </c:pt>
                <c:pt idx="630">
                  <c:v>8.8206699999999998</c:v>
                </c:pt>
                <c:pt idx="631">
                  <c:v>8.8346699999999991</c:v>
                </c:pt>
                <c:pt idx="632">
                  <c:v>8.8486700000000003</c:v>
                </c:pt>
                <c:pt idx="633">
                  <c:v>8.8626699999999996</c:v>
                </c:pt>
                <c:pt idx="634">
                  <c:v>8.8766700000000007</c:v>
                </c:pt>
                <c:pt idx="635">
                  <c:v>8.8906700000000001</c:v>
                </c:pt>
                <c:pt idx="636">
                  <c:v>8.9046699999999994</c:v>
                </c:pt>
                <c:pt idx="637">
                  <c:v>8.9186700000000005</c:v>
                </c:pt>
                <c:pt idx="638">
                  <c:v>8.9326699999999999</c:v>
                </c:pt>
                <c:pt idx="639">
                  <c:v>8.9466699999999992</c:v>
                </c:pt>
                <c:pt idx="640">
                  <c:v>8.9606700000000004</c:v>
                </c:pt>
                <c:pt idx="641">
                  <c:v>8.9746699999999997</c:v>
                </c:pt>
                <c:pt idx="642">
                  <c:v>8.9886700000000008</c:v>
                </c:pt>
                <c:pt idx="643">
                  <c:v>9.0026700000000002</c:v>
                </c:pt>
                <c:pt idx="644">
                  <c:v>9.0166699999999995</c:v>
                </c:pt>
                <c:pt idx="645">
                  <c:v>9.0306700000000006</c:v>
                </c:pt>
                <c:pt idx="646">
                  <c:v>9.04467</c:v>
                </c:pt>
                <c:pt idx="647">
                  <c:v>9.0586699999999993</c:v>
                </c:pt>
                <c:pt idx="648">
                  <c:v>9.0726700000000005</c:v>
                </c:pt>
                <c:pt idx="649">
                  <c:v>9.0866699999999998</c:v>
                </c:pt>
                <c:pt idx="650">
                  <c:v>9.1006699999999991</c:v>
                </c:pt>
                <c:pt idx="651">
                  <c:v>9.1146700000000003</c:v>
                </c:pt>
                <c:pt idx="652">
                  <c:v>9.1286699999999996</c:v>
                </c:pt>
                <c:pt idx="653">
                  <c:v>9.1426700000000007</c:v>
                </c:pt>
                <c:pt idx="654">
                  <c:v>9.1566700000000001</c:v>
                </c:pt>
                <c:pt idx="655">
                  <c:v>9.1706699999999994</c:v>
                </c:pt>
                <c:pt idx="656">
                  <c:v>9.1846700000000006</c:v>
                </c:pt>
                <c:pt idx="657">
                  <c:v>9.1986699999999999</c:v>
                </c:pt>
                <c:pt idx="658">
                  <c:v>9.2126699999999992</c:v>
                </c:pt>
                <c:pt idx="659">
                  <c:v>9.2266700000000004</c:v>
                </c:pt>
                <c:pt idx="660">
                  <c:v>9.2406699999999997</c:v>
                </c:pt>
                <c:pt idx="661">
                  <c:v>9.2546700000000008</c:v>
                </c:pt>
                <c:pt idx="662">
                  <c:v>9.2686700000000002</c:v>
                </c:pt>
                <c:pt idx="663">
                  <c:v>9.2826699999999995</c:v>
                </c:pt>
                <c:pt idx="664">
                  <c:v>9.2966700000000007</c:v>
                </c:pt>
                <c:pt idx="665">
                  <c:v>9.31067</c:v>
                </c:pt>
                <c:pt idx="666">
                  <c:v>9.3246699999999993</c:v>
                </c:pt>
                <c:pt idx="667">
                  <c:v>9.3386700000000005</c:v>
                </c:pt>
                <c:pt idx="668">
                  <c:v>9.3526699999999998</c:v>
                </c:pt>
                <c:pt idx="669">
                  <c:v>9.3666699999999992</c:v>
                </c:pt>
                <c:pt idx="670">
                  <c:v>9.3806700000000003</c:v>
                </c:pt>
                <c:pt idx="671">
                  <c:v>9.3946699999999996</c:v>
                </c:pt>
                <c:pt idx="672">
                  <c:v>9.4086700000000008</c:v>
                </c:pt>
                <c:pt idx="673">
                  <c:v>9.4226700000000001</c:v>
                </c:pt>
                <c:pt idx="674">
                  <c:v>9.4366699999999994</c:v>
                </c:pt>
                <c:pt idx="675">
                  <c:v>9.4506700000000006</c:v>
                </c:pt>
                <c:pt idx="676">
                  <c:v>9.4646699999999999</c:v>
                </c:pt>
                <c:pt idx="677">
                  <c:v>9.4786699999999993</c:v>
                </c:pt>
                <c:pt idx="678">
                  <c:v>9.4926700000000004</c:v>
                </c:pt>
                <c:pt idx="679">
                  <c:v>9.5066699999999997</c:v>
                </c:pt>
                <c:pt idx="680">
                  <c:v>9.5206700000000009</c:v>
                </c:pt>
                <c:pt idx="681">
                  <c:v>9.5346700000000002</c:v>
                </c:pt>
                <c:pt idx="682">
                  <c:v>9.5486699999999995</c:v>
                </c:pt>
                <c:pt idx="683">
                  <c:v>9.5626700000000007</c:v>
                </c:pt>
                <c:pt idx="684">
                  <c:v>9.57667</c:v>
                </c:pt>
                <c:pt idx="685">
                  <c:v>9.5906699999999994</c:v>
                </c:pt>
                <c:pt idx="686">
                  <c:v>9.6046700000000005</c:v>
                </c:pt>
                <c:pt idx="687">
                  <c:v>9.6186699999999998</c:v>
                </c:pt>
                <c:pt idx="688">
                  <c:v>9.6326699999999992</c:v>
                </c:pt>
                <c:pt idx="689">
                  <c:v>9.6466700000000003</c:v>
                </c:pt>
                <c:pt idx="690">
                  <c:v>9.6606699999999996</c:v>
                </c:pt>
                <c:pt idx="691">
                  <c:v>9.6746700000000008</c:v>
                </c:pt>
                <c:pt idx="692">
                  <c:v>9.6886700000000001</c:v>
                </c:pt>
                <c:pt idx="693">
                  <c:v>9.7026699999999995</c:v>
                </c:pt>
                <c:pt idx="694">
                  <c:v>9.7166700000000006</c:v>
                </c:pt>
                <c:pt idx="695">
                  <c:v>9.7306699999999999</c:v>
                </c:pt>
                <c:pt idx="696">
                  <c:v>9.7446699999999993</c:v>
                </c:pt>
                <c:pt idx="697">
                  <c:v>9.7586700000000004</c:v>
                </c:pt>
                <c:pt idx="698">
                  <c:v>9.7726699999999997</c:v>
                </c:pt>
                <c:pt idx="699">
                  <c:v>9.7866700000000009</c:v>
                </c:pt>
                <c:pt idx="700">
                  <c:v>9.8006700000000002</c:v>
                </c:pt>
                <c:pt idx="701">
                  <c:v>9.8146699999999996</c:v>
                </c:pt>
                <c:pt idx="702">
                  <c:v>9.8286700000000007</c:v>
                </c:pt>
                <c:pt idx="703">
                  <c:v>9.84267</c:v>
                </c:pt>
                <c:pt idx="704">
                  <c:v>9.8566699999999994</c:v>
                </c:pt>
                <c:pt idx="705">
                  <c:v>9.8706700000000005</c:v>
                </c:pt>
                <c:pt idx="706">
                  <c:v>9.8846699999999998</c:v>
                </c:pt>
                <c:pt idx="707">
                  <c:v>9.8986699999999992</c:v>
                </c:pt>
                <c:pt idx="708">
                  <c:v>9.9126700000000003</c:v>
                </c:pt>
                <c:pt idx="709">
                  <c:v>9.9266699999999997</c:v>
                </c:pt>
                <c:pt idx="710">
                  <c:v>9.9406700000000008</c:v>
                </c:pt>
                <c:pt idx="711">
                  <c:v>9.9546700000000001</c:v>
                </c:pt>
                <c:pt idx="712">
                  <c:v>9.9686699999999995</c:v>
                </c:pt>
                <c:pt idx="713">
                  <c:v>9.9826700000000006</c:v>
                </c:pt>
                <c:pt idx="714">
                  <c:v>9.9966699999999999</c:v>
                </c:pt>
                <c:pt idx="715">
                  <c:v>10.010669999999999</c:v>
                </c:pt>
                <c:pt idx="716">
                  <c:v>10.02467</c:v>
                </c:pt>
                <c:pt idx="717">
                  <c:v>10.03867</c:v>
                </c:pt>
                <c:pt idx="718">
                  <c:v>10.052670000000001</c:v>
                </c:pt>
                <c:pt idx="719">
                  <c:v>10.06667</c:v>
                </c:pt>
                <c:pt idx="720">
                  <c:v>10.08067</c:v>
                </c:pt>
                <c:pt idx="721">
                  <c:v>10.094670000000001</c:v>
                </c:pt>
                <c:pt idx="722">
                  <c:v>10.10867</c:v>
                </c:pt>
                <c:pt idx="723">
                  <c:v>10.122669999999999</c:v>
                </c:pt>
                <c:pt idx="724">
                  <c:v>10.136670000000001</c:v>
                </c:pt>
                <c:pt idx="725">
                  <c:v>10.15067</c:v>
                </c:pt>
                <c:pt idx="726">
                  <c:v>10.164669999999999</c:v>
                </c:pt>
                <c:pt idx="727">
                  <c:v>10.17867</c:v>
                </c:pt>
                <c:pt idx="728">
                  <c:v>10.19267</c:v>
                </c:pt>
                <c:pt idx="729">
                  <c:v>10.206670000000001</c:v>
                </c:pt>
                <c:pt idx="730">
                  <c:v>10.22067</c:v>
                </c:pt>
                <c:pt idx="731">
                  <c:v>10.234669999999999</c:v>
                </c:pt>
                <c:pt idx="732">
                  <c:v>10.248670000000001</c:v>
                </c:pt>
                <c:pt idx="733">
                  <c:v>10.26267</c:v>
                </c:pt>
                <c:pt idx="734">
                  <c:v>10.276669999999999</c:v>
                </c:pt>
                <c:pt idx="735">
                  <c:v>10.29067</c:v>
                </c:pt>
                <c:pt idx="736">
                  <c:v>10.30467</c:v>
                </c:pt>
                <c:pt idx="737">
                  <c:v>10.318669999999999</c:v>
                </c:pt>
                <c:pt idx="738">
                  <c:v>10.33267</c:v>
                </c:pt>
                <c:pt idx="739">
                  <c:v>10.34667</c:v>
                </c:pt>
                <c:pt idx="740">
                  <c:v>10.360670000000001</c:v>
                </c:pt>
                <c:pt idx="741">
                  <c:v>10.37467</c:v>
                </c:pt>
                <c:pt idx="742">
                  <c:v>10.388669999999999</c:v>
                </c:pt>
                <c:pt idx="743">
                  <c:v>10.402670000000001</c:v>
                </c:pt>
                <c:pt idx="744">
                  <c:v>10.41667</c:v>
                </c:pt>
                <c:pt idx="745">
                  <c:v>10.430669999999999</c:v>
                </c:pt>
                <c:pt idx="746">
                  <c:v>10.44467</c:v>
                </c:pt>
                <c:pt idx="747">
                  <c:v>10.45867</c:v>
                </c:pt>
                <c:pt idx="748">
                  <c:v>10.472670000000001</c:v>
                </c:pt>
                <c:pt idx="749">
                  <c:v>10.48667</c:v>
                </c:pt>
                <c:pt idx="750">
                  <c:v>10.50067</c:v>
                </c:pt>
                <c:pt idx="751">
                  <c:v>10.514670000000001</c:v>
                </c:pt>
                <c:pt idx="752">
                  <c:v>10.52867</c:v>
                </c:pt>
                <c:pt idx="753">
                  <c:v>10.542669999999999</c:v>
                </c:pt>
                <c:pt idx="754">
                  <c:v>10.55667</c:v>
                </c:pt>
                <c:pt idx="755">
                  <c:v>10.57067</c:v>
                </c:pt>
                <c:pt idx="756">
                  <c:v>10.584669999999999</c:v>
                </c:pt>
                <c:pt idx="757">
                  <c:v>10.59867</c:v>
                </c:pt>
                <c:pt idx="758">
                  <c:v>10.61267</c:v>
                </c:pt>
                <c:pt idx="759">
                  <c:v>10.626670000000001</c:v>
                </c:pt>
                <c:pt idx="760">
                  <c:v>10.64067</c:v>
                </c:pt>
                <c:pt idx="761">
                  <c:v>10.654669999999999</c:v>
                </c:pt>
                <c:pt idx="762">
                  <c:v>10.668670000000001</c:v>
                </c:pt>
                <c:pt idx="763">
                  <c:v>10.68267</c:v>
                </c:pt>
                <c:pt idx="764">
                  <c:v>10.696669999999999</c:v>
                </c:pt>
                <c:pt idx="765">
                  <c:v>10.71067</c:v>
                </c:pt>
                <c:pt idx="766">
                  <c:v>10.72467</c:v>
                </c:pt>
                <c:pt idx="767">
                  <c:v>10.738670000000001</c:v>
                </c:pt>
                <c:pt idx="768">
                  <c:v>10.75267</c:v>
                </c:pt>
                <c:pt idx="769">
                  <c:v>10.76667</c:v>
                </c:pt>
                <c:pt idx="770">
                  <c:v>10.780670000000001</c:v>
                </c:pt>
                <c:pt idx="771">
                  <c:v>10.79467</c:v>
                </c:pt>
                <c:pt idx="772">
                  <c:v>10.808669999999999</c:v>
                </c:pt>
                <c:pt idx="773">
                  <c:v>10.82267</c:v>
                </c:pt>
                <c:pt idx="774">
                  <c:v>10.83667</c:v>
                </c:pt>
                <c:pt idx="775">
                  <c:v>10.850669999999999</c:v>
                </c:pt>
                <c:pt idx="776">
                  <c:v>10.86467</c:v>
                </c:pt>
                <c:pt idx="777">
                  <c:v>10.87867</c:v>
                </c:pt>
                <c:pt idx="778">
                  <c:v>10.892670000000001</c:v>
                </c:pt>
                <c:pt idx="779">
                  <c:v>10.90667</c:v>
                </c:pt>
                <c:pt idx="780">
                  <c:v>10.920669999999999</c:v>
                </c:pt>
                <c:pt idx="781">
                  <c:v>10.934670000000001</c:v>
                </c:pt>
                <c:pt idx="782">
                  <c:v>10.94867</c:v>
                </c:pt>
                <c:pt idx="783">
                  <c:v>10.962669999999999</c:v>
                </c:pt>
                <c:pt idx="784">
                  <c:v>10.97667</c:v>
                </c:pt>
                <c:pt idx="785">
                  <c:v>10.99067</c:v>
                </c:pt>
              </c:numCache>
            </c:numRef>
          </c:cat>
          <c:val>
            <c:numRef>
              <c:f>'Compilation courte décallée'!$B$2:$B$16487</c:f>
              <c:numCache>
                <c:formatCode>General</c:formatCode>
                <c:ptCount val="786"/>
                <c:pt idx="0">
                  <c:v>1360</c:v>
                </c:pt>
                <c:pt idx="1">
                  <c:v>144</c:v>
                </c:pt>
                <c:pt idx="2">
                  <c:v>1471</c:v>
                </c:pt>
                <c:pt idx="3">
                  <c:v>3286</c:v>
                </c:pt>
                <c:pt idx="4">
                  <c:v>3151</c:v>
                </c:pt>
                <c:pt idx="5">
                  <c:v>2133</c:v>
                </c:pt>
                <c:pt idx="6">
                  <c:v>1324</c:v>
                </c:pt>
                <c:pt idx="7">
                  <c:v>873</c:v>
                </c:pt>
                <c:pt idx="8">
                  <c:v>649</c:v>
                </c:pt>
                <c:pt idx="9">
                  <c:v>610</c:v>
                </c:pt>
                <c:pt idx="10">
                  <c:v>552</c:v>
                </c:pt>
                <c:pt idx="11">
                  <c:v>559</c:v>
                </c:pt>
                <c:pt idx="12">
                  <c:v>589</c:v>
                </c:pt>
                <c:pt idx="13">
                  <c:v>642</c:v>
                </c:pt>
                <c:pt idx="14">
                  <c:v>712</c:v>
                </c:pt>
                <c:pt idx="15">
                  <c:v>798</c:v>
                </c:pt>
                <c:pt idx="16">
                  <c:v>923</c:v>
                </c:pt>
                <c:pt idx="17">
                  <c:v>1038</c:v>
                </c:pt>
                <c:pt idx="18">
                  <c:v>1150</c:v>
                </c:pt>
                <c:pt idx="19">
                  <c:v>1293</c:v>
                </c:pt>
                <c:pt idx="20">
                  <c:v>1500</c:v>
                </c:pt>
                <c:pt idx="21">
                  <c:v>1783</c:v>
                </c:pt>
                <c:pt idx="22">
                  <c:v>1848</c:v>
                </c:pt>
                <c:pt idx="23">
                  <c:v>1830</c:v>
                </c:pt>
                <c:pt idx="24">
                  <c:v>5103</c:v>
                </c:pt>
                <c:pt idx="25">
                  <c:v>177285</c:v>
                </c:pt>
                <c:pt idx="26">
                  <c:v>530614</c:v>
                </c:pt>
                <c:pt idx="27">
                  <c:v>504093</c:v>
                </c:pt>
                <c:pt idx="28">
                  <c:v>234041</c:v>
                </c:pt>
                <c:pt idx="29">
                  <c:v>75532</c:v>
                </c:pt>
                <c:pt idx="30">
                  <c:v>21885</c:v>
                </c:pt>
                <c:pt idx="31">
                  <c:v>8026</c:v>
                </c:pt>
                <c:pt idx="32">
                  <c:v>5028</c:v>
                </c:pt>
                <c:pt idx="33">
                  <c:v>4448</c:v>
                </c:pt>
                <c:pt idx="34">
                  <c:v>4358</c:v>
                </c:pt>
                <c:pt idx="35">
                  <c:v>4392</c:v>
                </c:pt>
                <c:pt idx="36">
                  <c:v>4528</c:v>
                </c:pt>
                <c:pt idx="37">
                  <c:v>4636</c:v>
                </c:pt>
                <c:pt idx="38">
                  <c:v>4771</c:v>
                </c:pt>
                <c:pt idx="39">
                  <c:v>4853</c:v>
                </c:pt>
                <c:pt idx="40">
                  <c:v>4900</c:v>
                </c:pt>
                <c:pt idx="41">
                  <c:v>5036</c:v>
                </c:pt>
                <c:pt idx="42">
                  <c:v>5145</c:v>
                </c:pt>
                <c:pt idx="43">
                  <c:v>5248</c:v>
                </c:pt>
                <c:pt idx="44">
                  <c:v>5435</c:v>
                </c:pt>
                <c:pt idx="45">
                  <c:v>6016</c:v>
                </c:pt>
                <c:pt idx="46">
                  <c:v>7147</c:v>
                </c:pt>
                <c:pt idx="47">
                  <c:v>8239</c:v>
                </c:pt>
                <c:pt idx="48">
                  <c:v>9502</c:v>
                </c:pt>
                <c:pt idx="49">
                  <c:v>12515</c:v>
                </c:pt>
                <c:pt idx="50">
                  <c:v>15523</c:v>
                </c:pt>
                <c:pt idx="51">
                  <c:v>15510</c:v>
                </c:pt>
                <c:pt idx="52">
                  <c:v>16598</c:v>
                </c:pt>
                <c:pt idx="53">
                  <c:v>24015</c:v>
                </c:pt>
                <c:pt idx="54">
                  <c:v>32903</c:v>
                </c:pt>
                <c:pt idx="55">
                  <c:v>37073</c:v>
                </c:pt>
                <c:pt idx="56">
                  <c:v>37254</c:v>
                </c:pt>
                <c:pt idx="57">
                  <c:v>33252</c:v>
                </c:pt>
                <c:pt idx="58">
                  <c:v>26997</c:v>
                </c:pt>
                <c:pt idx="59">
                  <c:v>27143</c:v>
                </c:pt>
                <c:pt idx="60">
                  <c:v>35116</c:v>
                </c:pt>
                <c:pt idx="61">
                  <c:v>39927</c:v>
                </c:pt>
                <c:pt idx="62">
                  <c:v>36264</c:v>
                </c:pt>
                <c:pt idx="63">
                  <c:v>30537</c:v>
                </c:pt>
                <c:pt idx="64">
                  <c:v>159899</c:v>
                </c:pt>
                <c:pt idx="65">
                  <c:v>12811742</c:v>
                </c:pt>
                <c:pt idx="66">
                  <c:v>19802427</c:v>
                </c:pt>
                <c:pt idx="67">
                  <c:v>19207927</c:v>
                </c:pt>
                <c:pt idx="68">
                  <c:v>5619801</c:v>
                </c:pt>
                <c:pt idx="69">
                  <c:v>2285517</c:v>
                </c:pt>
                <c:pt idx="70">
                  <c:v>1946363</c:v>
                </c:pt>
                <c:pt idx="71">
                  <c:v>2240620</c:v>
                </c:pt>
                <c:pt idx="72">
                  <c:v>2886322</c:v>
                </c:pt>
                <c:pt idx="73">
                  <c:v>4025183</c:v>
                </c:pt>
                <c:pt idx="74">
                  <c:v>6099396</c:v>
                </c:pt>
                <c:pt idx="75">
                  <c:v>9867919</c:v>
                </c:pt>
                <c:pt idx="76">
                  <c:v>15866999</c:v>
                </c:pt>
                <c:pt idx="77">
                  <c:v>23506757</c:v>
                </c:pt>
                <c:pt idx="78">
                  <c:v>30221053</c:v>
                </c:pt>
                <c:pt idx="79">
                  <c:v>30290199</c:v>
                </c:pt>
                <c:pt idx="80">
                  <c:v>21669521</c:v>
                </c:pt>
                <c:pt idx="81">
                  <c:v>12694605</c:v>
                </c:pt>
                <c:pt idx="82">
                  <c:v>8105359</c:v>
                </c:pt>
                <c:pt idx="83">
                  <c:v>6451622</c:v>
                </c:pt>
                <c:pt idx="84">
                  <c:v>5841544</c:v>
                </c:pt>
                <c:pt idx="85">
                  <c:v>5515969</c:v>
                </c:pt>
                <c:pt idx="86">
                  <c:v>5280981</c:v>
                </c:pt>
                <c:pt idx="87">
                  <c:v>5090381</c:v>
                </c:pt>
                <c:pt idx="88">
                  <c:v>4928823</c:v>
                </c:pt>
                <c:pt idx="89">
                  <c:v>4787877</c:v>
                </c:pt>
                <c:pt idx="90">
                  <c:v>4657750</c:v>
                </c:pt>
                <c:pt idx="91">
                  <c:v>4518820</c:v>
                </c:pt>
                <c:pt idx="92">
                  <c:v>4349359</c:v>
                </c:pt>
                <c:pt idx="93">
                  <c:v>4182767</c:v>
                </c:pt>
                <c:pt idx="94">
                  <c:v>4090132</c:v>
                </c:pt>
                <c:pt idx="95">
                  <c:v>4056674</c:v>
                </c:pt>
                <c:pt idx="96">
                  <c:v>3901852</c:v>
                </c:pt>
                <c:pt idx="97">
                  <c:v>3337083</c:v>
                </c:pt>
                <c:pt idx="98">
                  <c:v>2347404</c:v>
                </c:pt>
                <c:pt idx="99">
                  <c:v>1393298</c:v>
                </c:pt>
                <c:pt idx="100">
                  <c:v>806162</c:v>
                </c:pt>
                <c:pt idx="101">
                  <c:v>524577</c:v>
                </c:pt>
                <c:pt idx="102">
                  <c:v>400303</c:v>
                </c:pt>
                <c:pt idx="103">
                  <c:v>342109</c:v>
                </c:pt>
                <c:pt idx="104">
                  <c:v>309103</c:v>
                </c:pt>
                <c:pt idx="105">
                  <c:v>285848</c:v>
                </c:pt>
                <c:pt idx="106">
                  <c:v>267152</c:v>
                </c:pt>
                <c:pt idx="107">
                  <c:v>251052</c:v>
                </c:pt>
                <c:pt idx="108">
                  <c:v>236742</c:v>
                </c:pt>
                <c:pt idx="109">
                  <c:v>223638</c:v>
                </c:pt>
                <c:pt idx="110">
                  <c:v>211723</c:v>
                </c:pt>
                <c:pt idx="111">
                  <c:v>200829</c:v>
                </c:pt>
                <c:pt idx="112">
                  <c:v>190953</c:v>
                </c:pt>
                <c:pt idx="113">
                  <c:v>181828</c:v>
                </c:pt>
                <c:pt idx="114">
                  <c:v>173390</c:v>
                </c:pt>
                <c:pt idx="115">
                  <c:v>165494</c:v>
                </c:pt>
                <c:pt idx="116">
                  <c:v>158148</c:v>
                </c:pt>
                <c:pt idx="117">
                  <c:v>151325</c:v>
                </c:pt>
                <c:pt idx="118">
                  <c:v>144985</c:v>
                </c:pt>
                <c:pt idx="119">
                  <c:v>138929</c:v>
                </c:pt>
                <c:pt idx="120">
                  <c:v>133159</c:v>
                </c:pt>
                <c:pt idx="121">
                  <c:v>127782</c:v>
                </c:pt>
                <c:pt idx="122">
                  <c:v>122775</c:v>
                </c:pt>
                <c:pt idx="123">
                  <c:v>118081</c:v>
                </c:pt>
                <c:pt idx="124">
                  <c:v>113710</c:v>
                </c:pt>
                <c:pt idx="125">
                  <c:v>109502</c:v>
                </c:pt>
                <c:pt idx="126">
                  <c:v>105501</c:v>
                </c:pt>
                <c:pt idx="127">
                  <c:v>101739</c:v>
                </c:pt>
                <c:pt idx="128">
                  <c:v>98337</c:v>
                </c:pt>
                <c:pt idx="129">
                  <c:v>95106</c:v>
                </c:pt>
                <c:pt idx="130">
                  <c:v>92059</c:v>
                </c:pt>
                <c:pt idx="131">
                  <c:v>89246</c:v>
                </c:pt>
                <c:pt idx="132">
                  <c:v>86483</c:v>
                </c:pt>
                <c:pt idx="133">
                  <c:v>83803</c:v>
                </c:pt>
                <c:pt idx="134">
                  <c:v>81338</c:v>
                </c:pt>
                <c:pt idx="135">
                  <c:v>78984</c:v>
                </c:pt>
                <c:pt idx="136">
                  <c:v>76710</c:v>
                </c:pt>
                <c:pt idx="137">
                  <c:v>74619</c:v>
                </c:pt>
                <c:pt idx="138">
                  <c:v>72599</c:v>
                </c:pt>
                <c:pt idx="139">
                  <c:v>70600</c:v>
                </c:pt>
                <c:pt idx="140">
                  <c:v>68789</c:v>
                </c:pt>
                <c:pt idx="141">
                  <c:v>67054</c:v>
                </c:pt>
                <c:pt idx="142">
                  <c:v>65400</c:v>
                </c:pt>
                <c:pt idx="143">
                  <c:v>63835</c:v>
                </c:pt>
                <c:pt idx="144">
                  <c:v>62264</c:v>
                </c:pt>
                <c:pt idx="145">
                  <c:v>60782</c:v>
                </c:pt>
                <c:pt idx="146">
                  <c:v>59458</c:v>
                </c:pt>
                <c:pt idx="147">
                  <c:v>58139</c:v>
                </c:pt>
                <c:pt idx="148">
                  <c:v>56844</c:v>
                </c:pt>
                <c:pt idx="149">
                  <c:v>55651</c:v>
                </c:pt>
                <c:pt idx="150">
                  <c:v>54492</c:v>
                </c:pt>
                <c:pt idx="151">
                  <c:v>53395</c:v>
                </c:pt>
                <c:pt idx="152">
                  <c:v>52332</c:v>
                </c:pt>
                <c:pt idx="153">
                  <c:v>51334</c:v>
                </c:pt>
                <c:pt idx="154">
                  <c:v>50386</c:v>
                </c:pt>
                <c:pt idx="155">
                  <c:v>49463</c:v>
                </c:pt>
                <c:pt idx="156">
                  <c:v>48582</c:v>
                </c:pt>
                <c:pt idx="157">
                  <c:v>47748</c:v>
                </c:pt>
                <c:pt idx="158">
                  <c:v>46864</c:v>
                </c:pt>
                <c:pt idx="159">
                  <c:v>46044</c:v>
                </c:pt>
                <c:pt idx="160">
                  <c:v>45285</c:v>
                </c:pt>
                <c:pt idx="161">
                  <c:v>44564</c:v>
                </c:pt>
                <c:pt idx="162">
                  <c:v>43822</c:v>
                </c:pt>
                <c:pt idx="163">
                  <c:v>43189</c:v>
                </c:pt>
                <c:pt idx="164">
                  <c:v>42504</c:v>
                </c:pt>
                <c:pt idx="165">
                  <c:v>41847</c:v>
                </c:pt>
                <c:pt idx="166">
                  <c:v>41321</c:v>
                </c:pt>
                <c:pt idx="167">
                  <c:v>40738</c:v>
                </c:pt>
                <c:pt idx="168">
                  <c:v>40158</c:v>
                </c:pt>
                <c:pt idx="169">
                  <c:v>39590</c:v>
                </c:pt>
                <c:pt idx="170">
                  <c:v>39023</c:v>
                </c:pt>
                <c:pt idx="171">
                  <c:v>38580</c:v>
                </c:pt>
                <c:pt idx="172">
                  <c:v>38281</c:v>
                </c:pt>
                <c:pt idx="173">
                  <c:v>38378</c:v>
                </c:pt>
                <c:pt idx="174">
                  <c:v>39547</c:v>
                </c:pt>
                <c:pt idx="175">
                  <c:v>42560</c:v>
                </c:pt>
                <c:pt idx="176">
                  <c:v>47568</c:v>
                </c:pt>
                <c:pt idx="177">
                  <c:v>53667</c:v>
                </c:pt>
                <c:pt idx="178">
                  <c:v>58624</c:v>
                </c:pt>
                <c:pt idx="179">
                  <c:v>59972</c:v>
                </c:pt>
                <c:pt idx="180">
                  <c:v>56924</c:v>
                </c:pt>
                <c:pt idx="181">
                  <c:v>50928</c:v>
                </c:pt>
                <c:pt idx="182">
                  <c:v>44575</c:v>
                </c:pt>
                <c:pt idx="183">
                  <c:v>39563</c:v>
                </c:pt>
                <c:pt idx="184">
                  <c:v>36426</c:v>
                </c:pt>
                <c:pt idx="185">
                  <c:v>35172</c:v>
                </c:pt>
                <c:pt idx="186">
                  <c:v>36243</c:v>
                </c:pt>
                <c:pt idx="187">
                  <c:v>41274</c:v>
                </c:pt>
                <c:pt idx="188">
                  <c:v>53168</c:v>
                </c:pt>
                <c:pt idx="189">
                  <c:v>73199</c:v>
                </c:pt>
                <c:pt idx="190">
                  <c:v>97688</c:v>
                </c:pt>
                <c:pt idx="191">
                  <c:v>117427</c:v>
                </c:pt>
                <c:pt idx="192">
                  <c:v>122930</c:v>
                </c:pt>
                <c:pt idx="193">
                  <c:v>111478</c:v>
                </c:pt>
                <c:pt idx="194">
                  <c:v>89434</c:v>
                </c:pt>
                <c:pt idx="195">
                  <c:v>66660</c:v>
                </c:pt>
                <c:pt idx="196">
                  <c:v>50052</c:v>
                </c:pt>
                <c:pt idx="197">
                  <c:v>41070</c:v>
                </c:pt>
                <c:pt idx="198">
                  <c:v>37563</c:v>
                </c:pt>
                <c:pt idx="199">
                  <c:v>36486</c:v>
                </c:pt>
                <c:pt idx="200">
                  <c:v>35815</c:v>
                </c:pt>
                <c:pt idx="201">
                  <c:v>34720</c:v>
                </c:pt>
                <c:pt idx="202">
                  <c:v>33232</c:v>
                </c:pt>
                <c:pt idx="203">
                  <c:v>31765</c:v>
                </c:pt>
                <c:pt idx="204">
                  <c:v>30671</c:v>
                </c:pt>
                <c:pt idx="205">
                  <c:v>29910</c:v>
                </c:pt>
                <c:pt idx="206">
                  <c:v>29320</c:v>
                </c:pt>
                <c:pt idx="207">
                  <c:v>28763</c:v>
                </c:pt>
                <c:pt idx="208">
                  <c:v>28280</c:v>
                </c:pt>
                <c:pt idx="209">
                  <c:v>27901</c:v>
                </c:pt>
                <c:pt idx="210">
                  <c:v>27540</c:v>
                </c:pt>
                <c:pt idx="211">
                  <c:v>27293</c:v>
                </c:pt>
                <c:pt idx="212">
                  <c:v>27112</c:v>
                </c:pt>
                <c:pt idx="213">
                  <c:v>26923</c:v>
                </c:pt>
                <c:pt idx="214">
                  <c:v>26814</c:v>
                </c:pt>
                <c:pt idx="215">
                  <c:v>26674</c:v>
                </c:pt>
                <c:pt idx="216">
                  <c:v>26505</c:v>
                </c:pt>
                <c:pt idx="217">
                  <c:v>26392</c:v>
                </c:pt>
                <c:pt idx="218">
                  <c:v>26331</c:v>
                </c:pt>
                <c:pt idx="219">
                  <c:v>26230</c:v>
                </c:pt>
                <c:pt idx="220">
                  <c:v>26129</c:v>
                </c:pt>
                <c:pt idx="221">
                  <c:v>26083</c:v>
                </c:pt>
                <c:pt idx="222">
                  <c:v>25993</c:v>
                </c:pt>
                <c:pt idx="223">
                  <c:v>25956</c:v>
                </c:pt>
                <c:pt idx="224">
                  <c:v>25933</c:v>
                </c:pt>
                <c:pt idx="225">
                  <c:v>25834</c:v>
                </c:pt>
                <c:pt idx="226">
                  <c:v>25747</c:v>
                </c:pt>
                <c:pt idx="227">
                  <c:v>25696</c:v>
                </c:pt>
                <c:pt idx="228">
                  <c:v>25653</c:v>
                </c:pt>
                <c:pt idx="229">
                  <c:v>25537</c:v>
                </c:pt>
                <c:pt idx="230">
                  <c:v>25454</c:v>
                </c:pt>
                <c:pt idx="231">
                  <c:v>25373</c:v>
                </c:pt>
                <c:pt idx="232">
                  <c:v>25308</c:v>
                </c:pt>
                <c:pt idx="233">
                  <c:v>25272</c:v>
                </c:pt>
                <c:pt idx="234">
                  <c:v>25216</c:v>
                </c:pt>
                <c:pt idx="235">
                  <c:v>25139</c:v>
                </c:pt>
                <c:pt idx="236">
                  <c:v>25077</c:v>
                </c:pt>
                <c:pt idx="237">
                  <c:v>25077</c:v>
                </c:pt>
                <c:pt idx="238">
                  <c:v>25016</c:v>
                </c:pt>
                <c:pt idx="239">
                  <c:v>24980</c:v>
                </c:pt>
                <c:pt idx="240">
                  <c:v>24939</c:v>
                </c:pt>
                <c:pt idx="241">
                  <c:v>24910</c:v>
                </c:pt>
                <c:pt idx="242">
                  <c:v>24882</c:v>
                </c:pt>
                <c:pt idx="243">
                  <c:v>24924</c:v>
                </c:pt>
                <c:pt idx="244">
                  <c:v>24916</c:v>
                </c:pt>
                <c:pt idx="245">
                  <c:v>24894</c:v>
                </c:pt>
                <c:pt idx="246">
                  <c:v>24903</c:v>
                </c:pt>
                <c:pt idx="247">
                  <c:v>24864</c:v>
                </c:pt>
                <c:pt idx="248">
                  <c:v>24835</c:v>
                </c:pt>
                <c:pt idx="249">
                  <c:v>24849</c:v>
                </c:pt>
                <c:pt idx="250">
                  <c:v>24770</c:v>
                </c:pt>
                <c:pt idx="251">
                  <c:v>24705</c:v>
                </c:pt>
                <c:pt idx="252">
                  <c:v>24708</c:v>
                </c:pt>
                <c:pt idx="253">
                  <c:v>24679</c:v>
                </c:pt>
                <c:pt idx="254">
                  <c:v>24614</c:v>
                </c:pt>
                <c:pt idx="255">
                  <c:v>24550</c:v>
                </c:pt>
                <c:pt idx="256">
                  <c:v>24492</c:v>
                </c:pt>
                <c:pt idx="257">
                  <c:v>24483</c:v>
                </c:pt>
                <c:pt idx="258">
                  <c:v>24432</c:v>
                </c:pt>
                <c:pt idx="259">
                  <c:v>24375</c:v>
                </c:pt>
                <c:pt idx="260">
                  <c:v>24370</c:v>
                </c:pt>
                <c:pt idx="261">
                  <c:v>24330</c:v>
                </c:pt>
                <c:pt idx="262">
                  <c:v>24239</c:v>
                </c:pt>
                <c:pt idx="263">
                  <c:v>24215</c:v>
                </c:pt>
                <c:pt idx="264">
                  <c:v>24180</c:v>
                </c:pt>
                <c:pt idx="265">
                  <c:v>24175</c:v>
                </c:pt>
                <c:pt idx="266">
                  <c:v>24186</c:v>
                </c:pt>
                <c:pt idx="267">
                  <c:v>24167</c:v>
                </c:pt>
                <c:pt idx="268">
                  <c:v>24152</c:v>
                </c:pt>
                <c:pt idx="269">
                  <c:v>24177</c:v>
                </c:pt>
                <c:pt idx="270">
                  <c:v>24195</c:v>
                </c:pt>
                <c:pt idx="271">
                  <c:v>24226</c:v>
                </c:pt>
                <c:pt idx="272">
                  <c:v>24265</c:v>
                </c:pt>
                <c:pt idx="273">
                  <c:v>24283</c:v>
                </c:pt>
                <c:pt idx="274">
                  <c:v>24303</c:v>
                </c:pt>
                <c:pt idx="275">
                  <c:v>24334</c:v>
                </c:pt>
                <c:pt idx="276">
                  <c:v>24338</c:v>
                </c:pt>
                <c:pt idx="277">
                  <c:v>24293</c:v>
                </c:pt>
                <c:pt idx="278">
                  <c:v>24273</c:v>
                </c:pt>
                <c:pt idx="279">
                  <c:v>24211</c:v>
                </c:pt>
                <c:pt idx="280">
                  <c:v>24211</c:v>
                </c:pt>
                <c:pt idx="281">
                  <c:v>24218</c:v>
                </c:pt>
                <c:pt idx="282">
                  <c:v>24238</c:v>
                </c:pt>
                <c:pt idx="283">
                  <c:v>24203</c:v>
                </c:pt>
                <c:pt idx="284">
                  <c:v>24141</c:v>
                </c:pt>
                <c:pt idx="285">
                  <c:v>24174</c:v>
                </c:pt>
                <c:pt idx="286">
                  <c:v>24199</c:v>
                </c:pt>
                <c:pt idx="287">
                  <c:v>24235</c:v>
                </c:pt>
                <c:pt idx="288">
                  <c:v>24272</c:v>
                </c:pt>
                <c:pt idx="289">
                  <c:v>24285</c:v>
                </c:pt>
                <c:pt idx="290">
                  <c:v>24294</c:v>
                </c:pt>
                <c:pt idx="291">
                  <c:v>24321</c:v>
                </c:pt>
                <c:pt idx="292">
                  <c:v>24345</c:v>
                </c:pt>
                <c:pt idx="293">
                  <c:v>24402</c:v>
                </c:pt>
                <c:pt idx="294">
                  <c:v>24470</c:v>
                </c:pt>
                <c:pt idx="295">
                  <c:v>24497</c:v>
                </c:pt>
                <c:pt idx="296">
                  <c:v>24581</c:v>
                </c:pt>
                <c:pt idx="297">
                  <c:v>24640</c:v>
                </c:pt>
                <c:pt idx="298">
                  <c:v>24707</c:v>
                </c:pt>
                <c:pt idx="299">
                  <c:v>24796</c:v>
                </c:pt>
                <c:pt idx="300">
                  <c:v>24838</c:v>
                </c:pt>
                <c:pt idx="301">
                  <c:v>24849</c:v>
                </c:pt>
                <c:pt idx="302">
                  <c:v>24906</c:v>
                </c:pt>
                <c:pt idx="303">
                  <c:v>24950</c:v>
                </c:pt>
                <c:pt idx="304">
                  <c:v>24996</c:v>
                </c:pt>
                <c:pt idx="305">
                  <c:v>25046</c:v>
                </c:pt>
                <c:pt idx="306">
                  <c:v>25043</c:v>
                </c:pt>
                <c:pt idx="307">
                  <c:v>25059</c:v>
                </c:pt>
                <c:pt idx="308">
                  <c:v>25074</c:v>
                </c:pt>
                <c:pt idx="309">
                  <c:v>25117</c:v>
                </c:pt>
                <c:pt idx="310">
                  <c:v>25178</c:v>
                </c:pt>
                <c:pt idx="311">
                  <c:v>25252</c:v>
                </c:pt>
                <c:pt idx="312">
                  <c:v>25304</c:v>
                </c:pt>
                <c:pt idx="313">
                  <c:v>25348</c:v>
                </c:pt>
                <c:pt idx="314">
                  <c:v>25387</c:v>
                </c:pt>
                <c:pt idx="315">
                  <c:v>25407</c:v>
                </c:pt>
                <c:pt idx="316">
                  <c:v>25468</c:v>
                </c:pt>
                <c:pt idx="317">
                  <c:v>25508</c:v>
                </c:pt>
                <c:pt idx="318">
                  <c:v>25513</c:v>
                </c:pt>
                <c:pt idx="319">
                  <c:v>25556</c:v>
                </c:pt>
                <c:pt idx="320">
                  <c:v>25607</c:v>
                </c:pt>
                <c:pt idx="321">
                  <c:v>25583</c:v>
                </c:pt>
                <c:pt idx="322">
                  <c:v>25636</c:v>
                </c:pt>
                <c:pt idx="323">
                  <c:v>25766</c:v>
                </c:pt>
                <c:pt idx="324">
                  <c:v>25758</c:v>
                </c:pt>
                <c:pt idx="325">
                  <c:v>25778</c:v>
                </c:pt>
                <c:pt idx="326">
                  <c:v>25871</c:v>
                </c:pt>
                <c:pt idx="327">
                  <c:v>25942</c:v>
                </c:pt>
                <c:pt idx="328">
                  <c:v>25941</c:v>
                </c:pt>
                <c:pt idx="329">
                  <c:v>25941</c:v>
                </c:pt>
                <c:pt idx="330">
                  <c:v>26007</c:v>
                </c:pt>
                <c:pt idx="331">
                  <c:v>26027</c:v>
                </c:pt>
                <c:pt idx="332">
                  <c:v>26095</c:v>
                </c:pt>
                <c:pt idx="333">
                  <c:v>26142</c:v>
                </c:pt>
                <c:pt idx="334">
                  <c:v>26249</c:v>
                </c:pt>
                <c:pt idx="335">
                  <c:v>26375</c:v>
                </c:pt>
                <c:pt idx="336">
                  <c:v>26743</c:v>
                </c:pt>
                <c:pt idx="337">
                  <c:v>27480</c:v>
                </c:pt>
                <c:pt idx="338">
                  <c:v>28712</c:v>
                </c:pt>
                <c:pt idx="339">
                  <c:v>31029</c:v>
                </c:pt>
                <c:pt idx="340">
                  <c:v>34623</c:v>
                </c:pt>
                <c:pt idx="341">
                  <c:v>39838</c:v>
                </c:pt>
                <c:pt idx="342">
                  <c:v>46799</c:v>
                </c:pt>
                <c:pt idx="343">
                  <c:v>55249</c:v>
                </c:pt>
                <c:pt idx="344">
                  <c:v>64852</c:v>
                </c:pt>
                <c:pt idx="345">
                  <c:v>74517</c:v>
                </c:pt>
                <c:pt idx="346">
                  <c:v>82777</c:v>
                </c:pt>
                <c:pt idx="347">
                  <c:v>87703</c:v>
                </c:pt>
                <c:pt idx="348">
                  <c:v>88000</c:v>
                </c:pt>
                <c:pt idx="349">
                  <c:v>83224</c:v>
                </c:pt>
                <c:pt idx="350">
                  <c:v>74327</c:v>
                </c:pt>
                <c:pt idx="351">
                  <c:v>63644</c:v>
                </c:pt>
                <c:pt idx="352">
                  <c:v>53177</c:v>
                </c:pt>
                <c:pt idx="353">
                  <c:v>44397</c:v>
                </c:pt>
                <c:pt idx="354">
                  <c:v>38047</c:v>
                </c:pt>
                <c:pt idx="355">
                  <c:v>33772</c:v>
                </c:pt>
                <c:pt idx="356">
                  <c:v>31162</c:v>
                </c:pt>
                <c:pt idx="357">
                  <c:v>29613</c:v>
                </c:pt>
                <c:pt idx="358">
                  <c:v>28793</c:v>
                </c:pt>
                <c:pt idx="359">
                  <c:v>28330</c:v>
                </c:pt>
                <c:pt idx="360">
                  <c:v>28092</c:v>
                </c:pt>
                <c:pt idx="361">
                  <c:v>28017</c:v>
                </c:pt>
                <c:pt idx="362">
                  <c:v>27960</c:v>
                </c:pt>
                <c:pt idx="363">
                  <c:v>27919</c:v>
                </c:pt>
                <c:pt idx="364">
                  <c:v>27976</c:v>
                </c:pt>
                <c:pt idx="365">
                  <c:v>28022</c:v>
                </c:pt>
                <c:pt idx="366">
                  <c:v>28013</c:v>
                </c:pt>
                <c:pt idx="367">
                  <c:v>27990</c:v>
                </c:pt>
                <c:pt idx="368">
                  <c:v>28036</c:v>
                </c:pt>
                <c:pt idx="369">
                  <c:v>28075</c:v>
                </c:pt>
                <c:pt idx="370">
                  <c:v>28106</c:v>
                </c:pt>
                <c:pt idx="371">
                  <c:v>28167</c:v>
                </c:pt>
                <c:pt idx="372">
                  <c:v>28197</c:v>
                </c:pt>
                <c:pt idx="373">
                  <c:v>28259</c:v>
                </c:pt>
                <c:pt idx="374">
                  <c:v>28309</c:v>
                </c:pt>
                <c:pt idx="375">
                  <c:v>28397</c:v>
                </c:pt>
                <c:pt idx="376">
                  <c:v>28432</c:v>
                </c:pt>
                <c:pt idx="377">
                  <c:v>28499</c:v>
                </c:pt>
                <c:pt idx="378">
                  <c:v>28647</c:v>
                </c:pt>
                <c:pt idx="379">
                  <c:v>28664</c:v>
                </c:pt>
                <c:pt idx="380">
                  <c:v>28688</c:v>
                </c:pt>
                <c:pt idx="381">
                  <c:v>28801</c:v>
                </c:pt>
                <c:pt idx="382">
                  <c:v>28855</c:v>
                </c:pt>
                <c:pt idx="383">
                  <c:v>28896</c:v>
                </c:pt>
                <c:pt idx="384">
                  <c:v>28989</c:v>
                </c:pt>
                <c:pt idx="385">
                  <c:v>29030</c:v>
                </c:pt>
                <c:pt idx="386">
                  <c:v>29055</c:v>
                </c:pt>
                <c:pt idx="387">
                  <c:v>29182</c:v>
                </c:pt>
                <c:pt idx="388">
                  <c:v>29308</c:v>
                </c:pt>
                <c:pt idx="389">
                  <c:v>29379</c:v>
                </c:pt>
                <c:pt idx="390">
                  <c:v>29479</c:v>
                </c:pt>
                <c:pt idx="391">
                  <c:v>29575</c:v>
                </c:pt>
                <c:pt idx="392">
                  <c:v>29627</c:v>
                </c:pt>
                <c:pt idx="393">
                  <c:v>29738</c:v>
                </c:pt>
                <c:pt idx="394">
                  <c:v>29807</c:v>
                </c:pt>
                <c:pt idx="395">
                  <c:v>29901</c:v>
                </c:pt>
                <c:pt idx="396">
                  <c:v>30019</c:v>
                </c:pt>
                <c:pt idx="397">
                  <c:v>30095</c:v>
                </c:pt>
                <c:pt idx="398">
                  <c:v>30177</c:v>
                </c:pt>
                <c:pt idx="399">
                  <c:v>30278</c:v>
                </c:pt>
                <c:pt idx="400">
                  <c:v>30411</c:v>
                </c:pt>
                <c:pt idx="401">
                  <c:v>30539</c:v>
                </c:pt>
                <c:pt idx="402">
                  <c:v>30655</c:v>
                </c:pt>
                <c:pt idx="403">
                  <c:v>30797</c:v>
                </c:pt>
                <c:pt idx="404">
                  <c:v>30916</c:v>
                </c:pt>
                <c:pt idx="405">
                  <c:v>31158</c:v>
                </c:pt>
                <c:pt idx="406">
                  <c:v>31489</c:v>
                </c:pt>
                <c:pt idx="407">
                  <c:v>31902</c:v>
                </c:pt>
                <c:pt idx="408">
                  <c:v>32516</c:v>
                </c:pt>
                <c:pt idx="409">
                  <c:v>33297</c:v>
                </c:pt>
                <c:pt idx="410">
                  <c:v>34165</c:v>
                </c:pt>
                <c:pt idx="411">
                  <c:v>34932</c:v>
                </c:pt>
                <c:pt idx="412">
                  <c:v>35488</c:v>
                </c:pt>
                <c:pt idx="413">
                  <c:v>35699</c:v>
                </c:pt>
                <c:pt idx="414">
                  <c:v>35599</c:v>
                </c:pt>
                <c:pt idx="415">
                  <c:v>35218</c:v>
                </c:pt>
                <c:pt idx="416">
                  <c:v>34682</c:v>
                </c:pt>
                <c:pt idx="417">
                  <c:v>34136</c:v>
                </c:pt>
                <c:pt idx="418">
                  <c:v>33701</c:v>
                </c:pt>
                <c:pt idx="419">
                  <c:v>33492</c:v>
                </c:pt>
                <c:pt idx="420">
                  <c:v>33371</c:v>
                </c:pt>
                <c:pt idx="421">
                  <c:v>33327</c:v>
                </c:pt>
                <c:pt idx="422">
                  <c:v>33445</c:v>
                </c:pt>
                <c:pt idx="423">
                  <c:v>33604</c:v>
                </c:pt>
                <c:pt idx="424">
                  <c:v>33719</c:v>
                </c:pt>
                <c:pt idx="425">
                  <c:v>33880</c:v>
                </c:pt>
                <c:pt idx="426">
                  <c:v>34019</c:v>
                </c:pt>
                <c:pt idx="427">
                  <c:v>34137</c:v>
                </c:pt>
                <c:pt idx="428">
                  <c:v>34308</c:v>
                </c:pt>
                <c:pt idx="429">
                  <c:v>34432</c:v>
                </c:pt>
                <c:pt idx="430">
                  <c:v>34575</c:v>
                </c:pt>
                <c:pt idx="431">
                  <c:v>34782</c:v>
                </c:pt>
                <c:pt idx="432">
                  <c:v>34923</c:v>
                </c:pt>
                <c:pt idx="433">
                  <c:v>35076</c:v>
                </c:pt>
                <c:pt idx="434">
                  <c:v>35246</c:v>
                </c:pt>
                <c:pt idx="435">
                  <c:v>35431</c:v>
                </c:pt>
                <c:pt idx="436">
                  <c:v>35527</c:v>
                </c:pt>
                <c:pt idx="437">
                  <c:v>35640</c:v>
                </c:pt>
                <c:pt idx="438">
                  <c:v>35853</c:v>
                </c:pt>
                <c:pt idx="439">
                  <c:v>36069</c:v>
                </c:pt>
                <c:pt idx="440">
                  <c:v>36212</c:v>
                </c:pt>
                <c:pt idx="441">
                  <c:v>36352</c:v>
                </c:pt>
                <c:pt idx="442">
                  <c:v>36510</c:v>
                </c:pt>
                <c:pt idx="443">
                  <c:v>36639</c:v>
                </c:pt>
                <c:pt idx="444">
                  <c:v>36821</c:v>
                </c:pt>
                <c:pt idx="445">
                  <c:v>36965</c:v>
                </c:pt>
                <c:pt idx="446">
                  <c:v>37140</c:v>
                </c:pt>
                <c:pt idx="447">
                  <c:v>37247</c:v>
                </c:pt>
                <c:pt idx="448">
                  <c:v>37465</c:v>
                </c:pt>
                <c:pt idx="449">
                  <c:v>37605</c:v>
                </c:pt>
                <c:pt idx="450">
                  <c:v>37772</c:v>
                </c:pt>
                <c:pt idx="451">
                  <c:v>37951</c:v>
                </c:pt>
                <c:pt idx="452">
                  <c:v>38151</c:v>
                </c:pt>
                <c:pt idx="453">
                  <c:v>38267</c:v>
                </c:pt>
                <c:pt idx="454">
                  <c:v>38423</c:v>
                </c:pt>
                <c:pt idx="455">
                  <c:v>38600</c:v>
                </c:pt>
                <c:pt idx="456">
                  <c:v>38707</c:v>
                </c:pt>
                <c:pt idx="457">
                  <c:v>38847</c:v>
                </c:pt>
                <c:pt idx="458">
                  <c:v>39046</c:v>
                </c:pt>
                <c:pt idx="459">
                  <c:v>39201</c:v>
                </c:pt>
                <c:pt idx="460">
                  <c:v>39415</c:v>
                </c:pt>
                <c:pt idx="461">
                  <c:v>39649</c:v>
                </c:pt>
                <c:pt idx="462">
                  <c:v>39809</c:v>
                </c:pt>
                <c:pt idx="463">
                  <c:v>39988</c:v>
                </c:pt>
                <c:pt idx="464">
                  <c:v>40205</c:v>
                </c:pt>
                <c:pt idx="465">
                  <c:v>40415</c:v>
                </c:pt>
                <c:pt idx="466">
                  <c:v>40591</c:v>
                </c:pt>
                <c:pt idx="467">
                  <c:v>40810</c:v>
                </c:pt>
                <c:pt idx="468">
                  <c:v>41026</c:v>
                </c:pt>
                <c:pt idx="469">
                  <c:v>41243</c:v>
                </c:pt>
                <c:pt idx="470">
                  <c:v>41487</c:v>
                </c:pt>
                <c:pt idx="471">
                  <c:v>41679</c:v>
                </c:pt>
                <c:pt idx="472">
                  <c:v>41853</c:v>
                </c:pt>
                <c:pt idx="473">
                  <c:v>42133</c:v>
                </c:pt>
                <c:pt idx="474">
                  <c:v>42322</c:v>
                </c:pt>
                <c:pt idx="475">
                  <c:v>42522</c:v>
                </c:pt>
                <c:pt idx="476">
                  <c:v>42709</c:v>
                </c:pt>
                <c:pt idx="477">
                  <c:v>42931</c:v>
                </c:pt>
                <c:pt idx="478">
                  <c:v>43148</c:v>
                </c:pt>
                <c:pt idx="479">
                  <c:v>43394</c:v>
                </c:pt>
                <c:pt idx="480">
                  <c:v>43577</c:v>
                </c:pt>
                <c:pt idx="481">
                  <c:v>43866</c:v>
                </c:pt>
                <c:pt idx="482">
                  <c:v>44119</c:v>
                </c:pt>
                <c:pt idx="483">
                  <c:v>44384</c:v>
                </c:pt>
                <c:pt idx="484">
                  <c:v>44611</c:v>
                </c:pt>
                <c:pt idx="485">
                  <c:v>44807</c:v>
                </c:pt>
                <c:pt idx="486">
                  <c:v>45049</c:v>
                </c:pt>
                <c:pt idx="487">
                  <c:v>45303</c:v>
                </c:pt>
                <c:pt idx="488">
                  <c:v>45559</c:v>
                </c:pt>
                <c:pt idx="489">
                  <c:v>45823</c:v>
                </c:pt>
                <c:pt idx="490">
                  <c:v>46090</c:v>
                </c:pt>
                <c:pt idx="491">
                  <c:v>46296</c:v>
                </c:pt>
                <c:pt idx="492">
                  <c:v>46509</c:v>
                </c:pt>
                <c:pt idx="493">
                  <c:v>46750</c:v>
                </c:pt>
                <c:pt idx="494">
                  <c:v>46952</c:v>
                </c:pt>
                <c:pt idx="495">
                  <c:v>47170</c:v>
                </c:pt>
                <c:pt idx="496">
                  <c:v>47442</c:v>
                </c:pt>
                <c:pt idx="497">
                  <c:v>47677</c:v>
                </c:pt>
                <c:pt idx="498">
                  <c:v>47944</c:v>
                </c:pt>
                <c:pt idx="499">
                  <c:v>48207</c:v>
                </c:pt>
                <c:pt idx="500">
                  <c:v>48501</c:v>
                </c:pt>
                <c:pt idx="501">
                  <c:v>48683</c:v>
                </c:pt>
                <c:pt idx="502">
                  <c:v>48888</c:v>
                </c:pt>
                <c:pt idx="503">
                  <c:v>49157</c:v>
                </c:pt>
                <c:pt idx="504">
                  <c:v>49463</c:v>
                </c:pt>
                <c:pt idx="505">
                  <c:v>49759</c:v>
                </c:pt>
                <c:pt idx="506">
                  <c:v>50077</c:v>
                </c:pt>
                <c:pt idx="507">
                  <c:v>50346</c:v>
                </c:pt>
                <c:pt idx="508">
                  <c:v>50630</c:v>
                </c:pt>
                <c:pt idx="509">
                  <c:v>50849</c:v>
                </c:pt>
                <c:pt idx="510">
                  <c:v>51110</c:v>
                </c:pt>
                <c:pt idx="511">
                  <c:v>51364</c:v>
                </c:pt>
                <c:pt idx="512">
                  <c:v>51566</c:v>
                </c:pt>
                <c:pt idx="513">
                  <c:v>51849</c:v>
                </c:pt>
                <c:pt idx="514">
                  <c:v>52143</c:v>
                </c:pt>
                <c:pt idx="515">
                  <c:v>52413</c:v>
                </c:pt>
                <c:pt idx="516">
                  <c:v>52643</c:v>
                </c:pt>
                <c:pt idx="517">
                  <c:v>52851</c:v>
                </c:pt>
                <c:pt idx="518">
                  <c:v>53107</c:v>
                </c:pt>
                <c:pt idx="519">
                  <c:v>53335</c:v>
                </c:pt>
                <c:pt idx="520">
                  <c:v>53555</c:v>
                </c:pt>
                <c:pt idx="521">
                  <c:v>53837</c:v>
                </c:pt>
                <c:pt idx="522">
                  <c:v>54114</c:v>
                </c:pt>
                <c:pt idx="523">
                  <c:v>54398</c:v>
                </c:pt>
                <c:pt idx="524">
                  <c:v>54665</c:v>
                </c:pt>
                <c:pt idx="525">
                  <c:v>54931</c:v>
                </c:pt>
                <c:pt idx="526">
                  <c:v>55233</c:v>
                </c:pt>
                <c:pt idx="527">
                  <c:v>55531</c:v>
                </c:pt>
                <c:pt idx="528">
                  <c:v>55887</c:v>
                </c:pt>
                <c:pt idx="529">
                  <c:v>56240</c:v>
                </c:pt>
                <c:pt idx="530">
                  <c:v>56610</c:v>
                </c:pt>
                <c:pt idx="531">
                  <c:v>56903</c:v>
                </c:pt>
                <c:pt idx="532">
                  <c:v>57163</c:v>
                </c:pt>
                <c:pt idx="533">
                  <c:v>57401</c:v>
                </c:pt>
                <c:pt idx="534">
                  <c:v>57737</c:v>
                </c:pt>
                <c:pt idx="535">
                  <c:v>58069</c:v>
                </c:pt>
                <c:pt idx="536">
                  <c:v>58325</c:v>
                </c:pt>
                <c:pt idx="537">
                  <c:v>58625</c:v>
                </c:pt>
                <c:pt idx="538">
                  <c:v>58995</c:v>
                </c:pt>
                <c:pt idx="539">
                  <c:v>59301</c:v>
                </c:pt>
                <c:pt idx="540">
                  <c:v>59609</c:v>
                </c:pt>
                <c:pt idx="541">
                  <c:v>59971</c:v>
                </c:pt>
                <c:pt idx="542">
                  <c:v>60287</c:v>
                </c:pt>
                <c:pt idx="543">
                  <c:v>60628</c:v>
                </c:pt>
                <c:pt idx="544">
                  <c:v>61038</c:v>
                </c:pt>
                <c:pt idx="545">
                  <c:v>61365</c:v>
                </c:pt>
                <c:pt idx="546">
                  <c:v>61728</c:v>
                </c:pt>
                <c:pt idx="547">
                  <c:v>62123</c:v>
                </c:pt>
                <c:pt idx="548">
                  <c:v>62493</c:v>
                </c:pt>
                <c:pt idx="549">
                  <c:v>62838</c:v>
                </c:pt>
                <c:pt idx="550">
                  <c:v>63208</c:v>
                </c:pt>
                <c:pt idx="551">
                  <c:v>63530</c:v>
                </c:pt>
                <c:pt idx="552">
                  <c:v>63878</c:v>
                </c:pt>
                <c:pt idx="553">
                  <c:v>64290</c:v>
                </c:pt>
                <c:pt idx="554">
                  <c:v>64709</c:v>
                </c:pt>
                <c:pt idx="555">
                  <c:v>65082</c:v>
                </c:pt>
                <c:pt idx="556">
                  <c:v>65493</c:v>
                </c:pt>
                <c:pt idx="557">
                  <c:v>65924</c:v>
                </c:pt>
                <c:pt idx="558">
                  <c:v>66293</c:v>
                </c:pt>
                <c:pt idx="559">
                  <c:v>66733</c:v>
                </c:pt>
                <c:pt idx="560">
                  <c:v>67145</c:v>
                </c:pt>
                <c:pt idx="561">
                  <c:v>67530</c:v>
                </c:pt>
                <c:pt idx="562">
                  <c:v>67954</c:v>
                </c:pt>
                <c:pt idx="563">
                  <c:v>68311</c:v>
                </c:pt>
                <c:pt idx="564">
                  <c:v>68666</c:v>
                </c:pt>
                <c:pt idx="565">
                  <c:v>69046</c:v>
                </c:pt>
                <c:pt idx="566">
                  <c:v>69467</c:v>
                </c:pt>
                <c:pt idx="567">
                  <c:v>69929</c:v>
                </c:pt>
                <c:pt idx="568">
                  <c:v>70298</c:v>
                </c:pt>
                <c:pt idx="569">
                  <c:v>70679</c:v>
                </c:pt>
                <c:pt idx="570">
                  <c:v>71110</c:v>
                </c:pt>
                <c:pt idx="571">
                  <c:v>71530</c:v>
                </c:pt>
                <c:pt idx="572">
                  <c:v>71883</c:v>
                </c:pt>
                <c:pt idx="573">
                  <c:v>72343</c:v>
                </c:pt>
                <c:pt idx="574">
                  <c:v>72785</c:v>
                </c:pt>
                <c:pt idx="575">
                  <c:v>73142</c:v>
                </c:pt>
                <c:pt idx="576">
                  <c:v>73506</c:v>
                </c:pt>
                <c:pt idx="577">
                  <c:v>73850</c:v>
                </c:pt>
                <c:pt idx="578">
                  <c:v>74232</c:v>
                </c:pt>
                <c:pt idx="579">
                  <c:v>74695</c:v>
                </c:pt>
                <c:pt idx="580">
                  <c:v>75133</c:v>
                </c:pt>
                <c:pt idx="581">
                  <c:v>75528</c:v>
                </c:pt>
                <c:pt idx="582">
                  <c:v>75980</c:v>
                </c:pt>
                <c:pt idx="583">
                  <c:v>76465</c:v>
                </c:pt>
                <c:pt idx="584">
                  <c:v>76965</c:v>
                </c:pt>
                <c:pt idx="585">
                  <c:v>77575</c:v>
                </c:pt>
                <c:pt idx="586">
                  <c:v>78138</c:v>
                </c:pt>
                <c:pt idx="587">
                  <c:v>78631</c:v>
                </c:pt>
                <c:pt idx="588">
                  <c:v>79103</c:v>
                </c:pt>
                <c:pt idx="589">
                  <c:v>79664</c:v>
                </c:pt>
                <c:pt idx="590">
                  <c:v>80236</c:v>
                </c:pt>
                <c:pt idx="591">
                  <c:v>80708</c:v>
                </c:pt>
                <c:pt idx="592">
                  <c:v>81109</c:v>
                </c:pt>
                <c:pt idx="593">
                  <c:v>81549</c:v>
                </c:pt>
                <c:pt idx="594">
                  <c:v>81971</c:v>
                </c:pt>
                <c:pt idx="595">
                  <c:v>82303</c:v>
                </c:pt>
                <c:pt idx="596">
                  <c:v>82716</c:v>
                </c:pt>
                <c:pt idx="597">
                  <c:v>83064</c:v>
                </c:pt>
                <c:pt idx="598">
                  <c:v>83467</c:v>
                </c:pt>
                <c:pt idx="599">
                  <c:v>83846</c:v>
                </c:pt>
                <c:pt idx="600">
                  <c:v>84202</c:v>
                </c:pt>
                <c:pt idx="601">
                  <c:v>84640</c:v>
                </c:pt>
                <c:pt idx="602">
                  <c:v>85109</c:v>
                </c:pt>
                <c:pt idx="603">
                  <c:v>85600</c:v>
                </c:pt>
                <c:pt idx="604">
                  <c:v>86179</c:v>
                </c:pt>
                <c:pt idx="605">
                  <c:v>86763</c:v>
                </c:pt>
                <c:pt idx="606">
                  <c:v>87231</c:v>
                </c:pt>
                <c:pt idx="607">
                  <c:v>87736</c:v>
                </c:pt>
                <c:pt idx="608">
                  <c:v>88232</c:v>
                </c:pt>
                <c:pt idx="609">
                  <c:v>88766</c:v>
                </c:pt>
                <c:pt idx="610">
                  <c:v>89310</c:v>
                </c:pt>
                <c:pt idx="611">
                  <c:v>89885</c:v>
                </c:pt>
                <c:pt idx="612">
                  <c:v>90422</c:v>
                </c:pt>
                <c:pt idx="613">
                  <c:v>91129</c:v>
                </c:pt>
                <c:pt idx="614">
                  <c:v>91940</c:v>
                </c:pt>
                <c:pt idx="615">
                  <c:v>92952</c:v>
                </c:pt>
                <c:pt idx="616">
                  <c:v>94163</c:v>
                </c:pt>
                <c:pt idx="617">
                  <c:v>95748</c:v>
                </c:pt>
                <c:pt idx="618">
                  <c:v>97820</c:v>
                </c:pt>
                <c:pt idx="619">
                  <c:v>100199</c:v>
                </c:pt>
                <c:pt idx="620">
                  <c:v>102753</c:v>
                </c:pt>
                <c:pt idx="621">
                  <c:v>105188</c:v>
                </c:pt>
                <c:pt idx="622">
                  <c:v>107162</c:v>
                </c:pt>
                <c:pt idx="623">
                  <c:v>108527</c:v>
                </c:pt>
                <c:pt idx="624">
                  <c:v>109189</c:v>
                </c:pt>
                <c:pt idx="625">
                  <c:v>108941</c:v>
                </c:pt>
                <c:pt idx="626">
                  <c:v>108077</c:v>
                </c:pt>
                <c:pt idx="627">
                  <c:v>106892</c:v>
                </c:pt>
                <c:pt idx="628">
                  <c:v>105605</c:v>
                </c:pt>
                <c:pt idx="629">
                  <c:v>104488</c:v>
                </c:pt>
                <c:pt idx="630">
                  <c:v>103772</c:v>
                </c:pt>
                <c:pt idx="631">
                  <c:v>103255</c:v>
                </c:pt>
                <c:pt idx="632">
                  <c:v>103008</c:v>
                </c:pt>
                <c:pt idx="633">
                  <c:v>103101</c:v>
                </c:pt>
                <c:pt idx="634">
                  <c:v>103414</c:v>
                </c:pt>
                <c:pt idx="635">
                  <c:v>103835</c:v>
                </c:pt>
                <c:pt idx="636">
                  <c:v>104344</c:v>
                </c:pt>
                <c:pt idx="637">
                  <c:v>104924</c:v>
                </c:pt>
                <c:pt idx="638">
                  <c:v>105511</c:v>
                </c:pt>
                <c:pt idx="639">
                  <c:v>106103</c:v>
                </c:pt>
                <c:pt idx="640">
                  <c:v>106700</c:v>
                </c:pt>
                <c:pt idx="641">
                  <c:v>107320</c:v>
                </c:pt>
                <c:pt idx="642">
                  <c:v>107929</c:v>
                </c:pt>
                <c:pt idx="643">
                  <c:v>108693</c:v>
                </c:pt>
                <c:pt idx="644">
                  <c:v>109374</c:v>
                </c:pt>
                <c:pt idx="645">
                  <c:v>109953</c:v>
                </c:pt>
                <c:pt idx="646">
                  <c:v>110501</c:v>
                </c:pt>
                <c:pt idx="647">
                  <c:v>111056</c:v>
                </c:pt>
                <c:pt idx="648">
                  <c:v>111722</c:v>
                </c:pt>
                <c:pt idx="649">
                  <c:v>112439</c:v>
                </c:pt>
                <c:pt idx="650">
                  <c:v>113106</c:v>
                </c:pt>
                <c:pt idx="651">
                  <c:v>113827</c:v>
                </c:pt>
                <c:pt idx="652">
                  <c:v>114600</c:v>
                </c:pt>
                <c:pt idx="653">
                  <c:v>115375</c:v>
                </c:pt>
                <c:pt idx="654">
                  <c:v>116083</c:v>
                </c:pt>
                <c:pt idx="655">
                  <c:v>116758</c:v>
                </c:pt>
                <c:pt idx="656">
                  <c:v>117450</c:v>
                </c:pt>
                <c:pt idx="657">
                  <c:v>118197</c:v>
                </c:pt>
                <c:pt idx="658">
                  <c:v>118971</c:v>
                </c:pt>
                <c:pt idx="659">
                  <c:v>119739</c:v>
                </c:pt>
                <c:pt idx="660">
                  <c:v>120561</c:v>
                </c:pt>
                <c:pt idx="661">
                  <c:v>121231</c:v>
                </c:pt>
                <c:pt idx="662">
                  <c:v>122078</c:v>
                </c:pt>
                <c:pt idx="663">
                  <c:v>123063</c:v>
                </c:pt>
                <c:pt idx="664">
                  <c:v>123976</c:v>
                </c:pt>
                <c:pt idx="665">
                  <c:v>125045</c:v>
                </c:pt>
                <c:pt idx="666">
                  <c:v>126138</c:v>
                </c:pt>
                <c:pt idx="667">
                  <c:v>127187</c:v>
                </c:pt>
                <c:pt idx="668">
                  <c:v>128222</c:v>
                </c:pt>
                <c:pt idx="669">
                  <c:v>129338</c:v>
                </c:pt>
                <c:pt idx="670">
                  <c:v>130707</c:v>
                </c:pt>
                <c:pt idx="671">
                  <c:v>132500</c:v>
                </c:pt>
                <c:pt idx="672">
                  <c:v>134879</c:v>
                </c:pt>
                <c:pt idx="673">
                  <c:v>138070</c:v>
                </c:pt>
                <c:pt idx="674">
                  <c:v>142448</c:v>
                </c:pt>
                <c:pt idx="675">
                  <c:v>148318</c:v>
                </c:pt>
                <c:pt idx="676">
                  <c:v>155551</c:v>
                </c:pt>
                <c:pt idx="677">
                  <c:v>163889</c:v>
                </c:pt>
                <c:pt idx="678">
                  <c:v>173312</c:v>
                </c:pt>
                <c:pt idx="679">
                  <c:v>183702</c:v>
                </c:pt>
                <c:pt idx="680">
                  <c:v>194783</c:v>
                </c:pt>
                <c:pt idx="681">
                  <c:v>206502</c:v>
                </c:pt>
                <c:pt idx="682">
                  <c:v>218470</c:v>
                </c:pt>
                <c:pt idx="683">
                  <c:v>230526</c:v>
                </c:pt>
                <c:pt idx="684">
                  <c:v>242215</c:v>
                </c:pt>
                <c:pt idx="685">
                  <c:v>253557</c:v>
                </c:pt>
                <c:pt idx="686">
                  <c:v>264533</c:v>
                </c:pt>
                <c:pt idx="687">
                  <c:v>275082</c:v>
                </c:pt>
                <c:pt idx="688">
                  <c:v>285272</c:v>
                </c:pt>
                <c:pt idx="689">
                  <c:v>294940</c:v>
                </c:pt>
                <c:pt idx="690">
                  <c:v>303884</c:v>
                </c:pt>
                <c:pt idx="691">
                  <c:v>312882</c:v>
                </c:pt>
                <c:pt idx="692">
                  <c:v>321055</c:v>
                </c:pt>
                <c:pt idx="693">
                  <c:v>328730</c:v>
                </c:pt>
                <c:pt idx="694">
                  <c:v>336301</c:v>
                </c:pt>
                <c:pt idx="695">
                  <c:v>343568</c:v>
                </c:pt>
                <c:pt idx="696">
                  <c:v>350144</c:v>
                </c:pt>
                <c:pt idx="697">
                  <c:v>356055</c:v>
                </c:pt>
                <c:pt idx="698">
                  <c:v>362064</c:v>
                </c:pt>
                <c:pt idx="699">
                  <c:v>367816</c:v>
                </c:pt>
                <c:pt idx="700">
                  <c:v>373249</c:v>
                </c:pt>
                <c:pt idx="701">
                  <c:v>378426</c:v>
                </c:pt>
                <c:pt idx="702">
                  <c:v>383218</c:v>
                </c:pt>
                <c:pt idx="703">
                  <c:v>388112</c:v>
                </c:pt>
                <c:pt idx="704">
                  <c:v>392512</c:v>
                </c:pt>
                <c:pt idx="705">
                  <c:v>396650</c:v>
                </c:pt>
                <c:pt idx="706">
                  <c:v>400534</c:v>
                </c:pt>
                <c:pt idx="707">
                  <c:v>403525</c:v>
                </c:pt>
                <c:pt idx="708">
                  <c:v>406140</c:v>
                </c:pt>
                <c:pt idx="709">
                  <c:v>408280</c:v>
                </c:pt>
                <c:pt idx="710">
                  <c:v>409491</c:v>
                </c:pt>
                <c:pt idx="711">
                  <c:v>410784</c:v>
                </c:pt>
                <c:pt idx="712">
                  <c:v>412042</c:v>
                </c:pt>
                <c:pt idx="713">
                  <c:v>413235</c:v>
                </c:pt>
                <c:pt idx="714">
                  <c:v>414447</c:v>
                </c:pt>
                <c:pt idx="715">
                  <c:v>415367</c:v>
                </c:pt>
                <c:pt idx="716">
                  <c:v>416146</c:v>
                </c:pt>
                <c:pt idx="717">
                  <c:v>417106</c:v>
                </c:pt>
                <c:pt idx="718">
                  <c:v>417915</c:v>
                </c:pt>
                <c:pt idx="719">
                  <c:v>418448</c:v>
                </c:pt>
                <c:pt idx="720">
                  <c:v>419296</c:v>
                </c:pt>
                <c:pt idx="721">
                  <c:v>419774</c:v>
                </c:pt>
                <c:pt idx="722">
                  <c:v>420362</c:v>
                </c:pt>
                <c:pt idx="723">
                  <c:v>420962</c:v>
                </c:pt>
                <c:pt idx="724">
                  <c:v>421297</c:v>
                </c:pt>
                <c:pt idx="725">
                  <c:v>421518</c:v>
                </c:pt>
                <c:pt idx="726">
                  <c:v>421989</c:v>
                </c:pt>
                <c:pt idx="727">
                  <c:v>422384</c:v>
                </c:pt>
                <c:pt idx="728">
                  <c:v>422852</c:v>
                </c:pt>
                <c:pt idx="729">
                  <c:v>423167</c:v>
                </c:pt>
                <c:pt idx="730">
                  <c:v>422790</c:v>
                </c:pt>
                <c:pt idx="731">
                  <c:v>422750</c:v>
                </c:pt>
                <c:pt idx="732">
                  <c:v>422634</c:v>
                </c:pt>
                <c:pt idx="733">
                  <c:v>422575</c:v>
                </c:pt>
                <c:pt idx="734">
                  <c:v>422500</c:v>
                </c:pt>
                <c:pt idx="735">
                  <c:v>422288</c:v>
                </c:pt>
                <c:pt idx="736">
                  <c:v>422276</c:v>
                </c:pt>
                <c:pt idx="737">
                  <c:v>422513</c:v>
                </c:pt>
                <c:pt idx="738">
                  <c:v>422769</c:v>
                </c:pt>
                <c:pt idx="739">
                  <c:v>422615</c:v>
                </c:pt>
                <c:pt idx="740">
                  <c:v>422187</c:v>
                </c:pt>
                <c:pt idx="741">
                  <c:v>421576</c:v>
                </c:pt>
                <c:pt idx="742">
                  <c:v>420931</c:v>
                </c:pt>
                <c:pt idx="743">
                  <c:v>420620</c:v>
                </c:pt>
                <c:pt idx="744">
                  <c:v>420324</c:v>
                </c:pt>
                <c:pt idx="745">
                  <c:v>419903</c:v>
                </c:pt>
                <c:pt idx="746">
                  <c:v>419169</c:v>
                </c:pt>
                <c:pt idx="747">
                  <c:v>418580</c:v>
                </c:pt>
                <c:pt idx="748">
                  <c:v>418248</c:v>
                </c:pt>
                <c:pt idx="749">
                  <c:v>418105</c:v>
                </c:pt>
                <c:pt idx="750">
                  <c:v>417837</c:v>
                </c:pt>
                <c:pt idx="751">
                  <c:v>417826</c:v>
                </c:pt>
                <c:pt idx="752">
                  <c:v>417689</c:v>
                </c:pt>
                <c:pt idx="753">
                  <c:v>417540</c:v>
                </c:pt>
                <c:pt idx="754">
                  <c:v>417180</c:v>
                </c:pt>
                <c:pt idx="755">
                  <c:v>416196</c:v>
                </c:pt>
                <c:pt idx="756">
                  <c:v>415511</c:v>
                </c:pt>
                <c:pt idx="757">
                  <c:v>415109</c:v>
                </c:pt>
                <c:pt idx="758">
                  <c:v>414584</c:v>
                </c:pt>
                <c:pt idx="759">
                  <c:v>414238</c:v>
                </c:pt>
                <c:pt idx="760">
                  <c:v>413938</c:v>
                </c:pt>
                <c:pt idx="761">
                  <c:v>413294</c:v>
                </c:pt>
                <c:pt idx="762">
                  <c:v>412259</c:v>
                </c:pt>
                <c:pt idx="763">
                  <c:v>411601</c:v>
                </c:pt>
                <c:pt idx="764">
                  <c:v>411166</c:v>
                </c:pt>
                <c:pt idx="765">
                  <c:v>410687</c:v>
                </c:pt>
                <c:pt idx="766">
                  <c:v>410285</c:v>
                </c:pt>
                <c:pt idx="767">
                  <c:v>409576</c:v>
                </c:pt>
                <c:pt idx="768">
                  <c:v>409321</c:v>
                </c:pt>
                <c:pt idx="769">
                  <c:v>408987</c:v>
                </c:pt>
                <c:pt idx="770">
                  <c:v>408415</c:v>
                </c:pt>
                <c:pt idx="771">
                  <c:v>407965</c:v>
                </c:pt>
                <c:pt idx="772">
                  <c:v>407527</c:v>
                </c:pt>
                <c:pt idx="773">
                  <c:v>407072</c:v>
                </c:pt>
                <c:pt idx="774">
                  <c:v>406890</c:v>
                </c:pt>
                <c:pt idx="775">
                  <c:v>406859</c:v>
                </c:pt>
                <c:pt idx="776">
                  <c:v>406681</c:v>
                </c:pt>
                <c:pt idx="777">
                  <c:v>406628</c:v>
                </c:pt>
                <c:pt idx="778">
                  <c:v>406696</c:v>
                </c:pt>
                <c:pt idx="779">
                  <c:v>406609</c:v>
                </c:pt>
                <c:pt idx="780">
                  <c:v>406932</c:v>
                </c:pt>
                <c:pt idx="781">
                  <c:v>406978</c:v>
                </c:pt>
                <c:pt idx="782">
                  <c:v>406790</c:v>
                </c:pt>
                <c:pt idx="783">
                  <c:v>406400</c:v>
                </c:pt>
                <c:pt idx="784">
                  <c:v>405731</c:v>
                </c:pt>
                <c:pt idx="785">
                  <c:v>404962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18DE-4157-9B33-D41C174E4C74}"/>
            </c:ext>
          </c:extLst>
        </c:ser>
        <c:ser>
          <c:idx val="1"/>
          <c:order val="1"/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val>
            <c:numRef>
              <c:f>'Compilation courte décallée'!$D$2:$D$16487</c:f>
              <c:numCache>
                <c:formatCode>General</c:formatCode>
                <c:ptCount val="786"/>
                <c:pt idx="0">
                  <c:v>77434</c:v>
                </c:pt>
                <c:pt idx="1">
                  <c:v>75325</c:v>
                </c:pt>
                <c:pt idx="2">
                  <c:v>78708</c:v>
                </c:pt>
                <c:pt idx="3">
                  <c:v>85290</c:v>
                </c:pt>
                <c:pt idx="4">
                  <c:v>88726</c:v>
                </c:pt>
                <c:pt idx="5">
                  <c:v>86600</c:v>
                </c:pt>
                <c:pt idx="6">
                  <c:v>81701</c:v>
                </c:pt>
                <c:pt idx="7">
                  <c:v>78510</c:v>
                </c:pt>
                <c:pt idx="8">
                  <c:v>77191</c:v>
                </c:pt>
                <c:pt idx="9">
                  <c:v>76713</c:v>
                </c:pt>
                <c:pt idx="10">
                  <c:v>76470</c:v>
                </c:pt>
                <c:pt idx="11">
                  <c:v>76329</c:v>
                </c:pt>
                <c:pt idx="12">
                  <c:v>76252</c:v>
                </c:pt>
                <c:pt idx="13">
                  <c:v>76239</c:v>
                </c:pt>
                <c:pt idx="14">
                  <c:v>76283</c:v>
                </c:pt>
                <c:pt idx="15">
                  <c:v>76318</c:v>
                </c:pt>
                <c:pt idx="16">
                  <c:v>76407</c:v>
                </c:pt>
                <c:pt idx="17">
                  <c:v>76496</c:v>
                </c:pt>
                <c:pt idx="18">
                  <c:v>76574</c:v>
                </c:pt>
                <c:pt idx="19">
                  <c:v>76607</c:v>
                </c:pt>
                <c:pt idx="20">
                  <c:v>76765</c:v>
                </c:pt>
                <c:pt idx="21">
                  <c:v>77071</c:v>
                </c:pt>
                <c:pt idx="22">
                  <c:v>77088</c:v>
                </c:pt>
                <c:pt idx="23">
                  <c:v>77001</c:v>
                </c:pt>
                <c:pt idx="24">
                  <c:v>78444</c:v>
                </c:pt>
                <c:pt idx="25">
                  <c:v>155315</c:v>
                </c:pt>
                <c:pt idx="26">
                  <c:v>348825</c:v>
                </c:pt>
                <c:pt idx="27">
                  <c:v>355674</c:v>
                </c:pt>
                <c:pt idx="28">
                  <c:v>208883</c:v>
                </c:pt>
                <c:pt idx="29">
                  <c:v>119160</c:v>
                </c:pt>
                <c:pt idx="30">
                  <c:v>88620</c:v>
                </c:pt>
                <c:pt idx="31">
                  <c:v>80785</c:v>
                </c:pt>
                <c:pt idx="32">
                  <c:v>79099</c:v>
                </c:pt>
                <c:pt idx="33">
                  <c:v>78808</c:v>
                </c:pt>
                <c:pt idx="34">
                  <c:v>78862</c:v>
                </c:pt>
                <c:pt idx="35">
                  <c:v>78937</c:v>
                </c:pt>
                <c:pt idx="36">
                  <c:v>79065</c:v>
                </c:pt>
                <c:pt idx="37">
                  <c:v>79189</c:v>
                </c:pt>
                <c:pt idx="38">
                  <c:v>79314</c:v>
                </c:pt>
                <c:pt idx="39">
                  <c:v>79432</c:v>
                </c:pt>
                <c:pt idx="40">
                  <c:v>79563</c:v>
                </c:pt>
                <c:pt idx="41">
                  <c:v>79703</c:v>
                </c:pt>
                <c:pt idx="42">
                  <c:v>79830</c:v>
                </c:pt>
                <c:pt idx="43">
                  <c:v>79981</c:v>
                </c:pt>
                <c:pt idx="44">
                  <c:v>80206</c:v>
                </c:pt>
                <c:pt idx="45">
                  <c:v>81027</c:v>
                </c:pt>
                <c:pt idx="46">
                  <c:v>82925</c:v>
                </c:pt>
                <c:pt idx="47">
                  <c:v>84221</c:v>
                </c:pt>
                <c:pt idx="48">
                  <c:v>83354</c:v>
                </c:pt>
                <c:pt idx="49">
                  <c:v>81503</c:v>
                </c:pt>
                <c:pt idx="50">
                  <c:v>79891</c:v>
                </c:pt>
                <c:pt idx="51">
                  <c:v>79961</c:v>
                </c:pt>
                <c:pt idx="52">
                  <c:v>84981</c:v>
                </c:pt>
                <c:pt idx="53">
                  <c:v>98002</c:v>
                </c:pt>
                <c:pt idx="54">
                  <c:v>121384</c:v>
                </c:pt>
                <c:pt idx="55">
                  <c:v>153238</c:v>
                </c:pt>
                <c:pt idx="56">
                  <c:v>182590</c:v>
                </c:pt>
                <c:pt idx="57">
                  <c:v>202176</c:v>
                </c:pt>
                <c:pt idx="58">
                  <c:v>218165</c:v>
                </c:pt>
                <c:pt idx="59">
                  <c:v>258027</c:v>
                </c:pt>
                <c:pt idx="60">
                  <c:v>367895</c:v>
                </c:pt>
                <c:pt idx="61">
                  <c:v>547252</c:v>
                </c:pt>
                <c:pt idx="62">
                  <c:v>725052</c:v>
                </c:pt>
                <c:pt idx="63">
                  <c:v>850402</c:v>
                </c:pt>
                <c:pt idx="64">
                  <c:v>957217</c:v>
                </c:pt>
                <c:pt idx="65">
                  <c:v>8014080</c:v>
                </c:pt>
                <c:pt idx="66">
                  <c:v>19797714</c:v>
                </c:pt>
                <c:pt idx="67">
                  <c:v>23355623</c:v>
                </c:pt>
                <c:pt idx="68">
                  <c:v>9041758</c:v>
                </c:pt>
                <c:pt idx="69">
                  <c:v>2984762</c:v>
                </c:pt>
                <c:pt idx="70">
                  <c:v>2131941</c:v>
                </c:pt>
                <c:pt idx="71">
                  <c:v>2334028</c:v>
                </c:pt>
                <c:pt idx="72">
                  <c:v>2948814</c:v>
                </c:pt>
                <c:pt idx="73">
                  <c:v>4058008</c:v>
                </c:pt>
                <c:pt idx="74">
                  <c:v>6063706</c:v>
                </c:pt>
                <c:pt idx="75">
                  <c:v>9706708</c:v>
                </c:pt>
                <c:pt idx="76">
                  <c:v>15545849</c:v>
                </c:pt>
                <c:pt idx="77">
                  <c:v>23088912</c:v>
                </c:pt>
                <c:pt idx="78">
                  <c:v>29954012</c:v>
                </c:pt>
                <c:pt idx="79">
                  <c:v>30516528</c:v>
                </c:pt>
                <c:pt idx="80">
                  <c:v>22200907</c:v>
                </c:pt>
                <c:pt idx="81">
                  <c:v>13049117</c:v>
                </c:pt>
                <c:pt idx="82">
                  <c:v>8229174</c:v>
                </c:pt>
                <c:pt idx="83">
                  <c:v>6463283</c:v>
                </c:pt>
                <c:pt idx="84">
                  <c:v>5820076</c:v>
                </c:pt>
                <c:pt idx="85">
                  <c:v>5485069</c:v>
                </c:pt>
                <c:pt idx="86">
                  <c:v>5236415</c:v>
                </c:pt>
                <c:pt idx="87">
                  <c:v>5028321</c:v>
                </c:pt>
                <c:pt idx="88">
                  <c:v>4852877</c:v>
                </c:pt>
                <c:pt idx="89">
                  <c:v>4701475</c:v>
                </c:pt>
                <c:pt idx="90">
                  <c:v>4567813</c:v>
                </c:pt>
                <c:pt idx="91">
                  <c:v>4435445</c:v>
                </c:pt>
                <c:pt idx="92">
                  <c:v>4279848</c:v>
                </c:pt>
                <c:pt idx="93">
                  <c:v>4102982</c:v>
                </c:pt>
                <c:pt idx="94">
                  <c:v>3971058</c:v>
                </c:pt>
                <c:pt idx="95">
                  <c:v>3917660</c:v>
                </c:pt>
                <c:pt idx="96">
                  <c:v>3851439</c:v>
                </c:pt>
                <c:pt idx="97">
                  <c:v>3523978</c:v>
                </c:pt>
                <c:pt idx="98">
                  <c:v>2723068</c:v>
                </c:pt>
                <c:pt idx="99">
                  <c:v>1709634</c:v>
                </c:pt>
                <c:pt idx="100">
                  <c:v>981373</c:v>
                </c:pt>
                <c:pt idx="101">
                  <c:v>625559</c:v>
                </c:pt>
                <c:pt idx="102">
                  <c:v>478825</c:v>
                </c:pt>
                <c:pt idx="103">
                  <c:v>415425</c:v>
                </c:pt>
                <c:pt idx="104">
                  <c:v>381497</c:v>
                </c:pt>
                <c:pt idx="105">
                  <c:v>358349</c:v>
                </c:pt>
                <c:pt idx="106">
                  <c:v>339936</c:v>
                </c:pt>
                <c:pt idx="107">
                  <c:v>324049</c:v>
                </c:pt>
                <c:pt idx="108">
                  <c:v>309836</c:v>
                </c:pt>
                <c:pt idx="109">
                  <c:v>297128</c:v>
                </c:pt>
                <c:pt idx="110">
                  <c:v>285666</c:v>
                </c:pt>
                <c:pt idx="111">
                  <c:v>275121</c:v>
                </c:pt>
                <c:pt idx="112">
                  <c:v>265509</c:v>
                </c:pt>
                <c:pt idx="113">
                  <c:v>256653</c:v>
                </c:pt>
                <c:pt idx="114">
                  <c:v>248431</c:v>
                </c:pt>
                <c:pt idx="115">
                  <c:v>240809</c:v>
                </c:pt>
                <c:pt idx="116">
                  <c:v>233684</c:v>
                </c:pt>
                <c:pt idx="117">
                  <c:v>227032</c:v>
                </c:pt>
                <c:pt idx="118">
                  <c:v>220882</c:v>
                </c:pt>
                <c:pt idx="119">
                  <c:v>215158</c:v>
                </c:pt>
                <c:pt idx="120">
                  <c:v>209944</c:v>
                </c:pt>
                <c:pt idx="121">
                  <c:v>205011</c:v>
                </c:pt>
                <c:pt idx="122">
                  <c:v>200166</c:v>
                </c:pt>
                <c:pt idx="123">
                  <c:v>195641</c:v>
                </c:pt>
                <c:pt idx="124">
                  <c:v>191388</c:v>
                </c:pt>
                <c:pt idx="125">
                  <c:v>187454</c:v>
                </c:pt>
                <c:pt idx="126">
                  <c:v>183828</c:v>
                </c:pt>
                <c:pt idx="127">
                  <c:v>180319</c:v>
                </c:pt>
                <c:pt idx="128">
                  <c:v>176951</c:v>
                </c:pt>
                <c:pt idx="129">
                  <c:v>173771</c:v>
                </c:pt>
                <c:pt idx="130">
                  <c:v>170780</c:v>
                </c:pt>
                <c:pt idx="131">
                  <c:v>167924</c:v>
                </c:pt>
                <c:pt idx="132">
                  <c:v>165226</c:v>
                </c:pt>
                <c:pt idx="133">
                  <c:v>162668</c:v>
                </c:pt>
                <c:pt idx="134">
                  <c:v>160187</c:v>
                </c:pt>
                <c:pt idx="135">
                  <c:v>157937</c:v>
                </c:pt>
                <c:pt idx="136">
                  <c:v>155794</c:v>
                </c:pt>
                <c:pt idx="137">
                  <c:v>153686</c:v>
                </c:pt>
                <c:pt idx="138">
                  <c:v>151725</c:v>
                </c:pt>
                <c:pt idx="139">
                  <c:v>149923</c:v>
                </c:pt>
                <c:pt idx="140">
                  <c:v>148123</c:v>
                </c:pt>
                <c:pt idx="141">
                  <c:v>146379</c:v>
                </c:pt>
                <c:pt idx="142">
                  <c:v>144731</c:v>
                </c:pt>
                <c:pt idx="143">
                  <c:v>143178</c:v>
                </c:pt>
                <c:pt idx="144">
                  <c:v>141708</c:v>
                </c:pt>
                <c:pt idx="145">
                  <c:v>140274</c:v>
                </c:pt>
                <c:pt idx="146">
                  <c:v>138921</c:v>
                </c:pt>
                <c:pt idx="147">
                  <c:v>137668</c:v>
                </c:pt>
                <c:pt idx="148">
                  <c:v>136522</c:v>
                </c:pt>
                <c:pt idx="149">
                  <c:v>135332</c:v>
                </c:pt>
                <c:pt idx="150">
                  <c:v>134214</c:v>
                </c:pt>
                <c:pt idx="151">
                  <c:v>133165</c:v>
                </c:pt>
                <c:pt idx="152">
                  <c:v>132170</c:v>
                </c:pt>
                <c:pt idx="153">
                  <c:v>131189</c:v>
                </c:pt>
                <c:pt idx="154">
                  <c:v>130243</c:v>
                </c:pt>
                <c:pt idx="155">
                  <c:v>129354</c:v>
                </c:pt>
                <c:pt idx="156">
                  <c:v>128468</c:v>
                </c:pt>
                <c:pt idx="157">
                  <c:v>127581</c:v>
                </c:pt>
                <c:pt idx="158">
                  <c:v>126812</c:v>
                </c:pt>
                <c:pt idx="159">
                  <c:v>126007</c:v>
                </c:pt>
                <c:pt idx="160">
                  <c:v>125260</c:v>
                </c:pt>
                <c:pt idx="161">
                  <c:v>124623</c:v>
                </c:pt>
                <c:pt idx="162">
                  <c:v>123978</c:v>
                </c:pt>
                <c:pt idx="163">
                  <c:v>123274</c:v>
                </c:pt>
                <c:pt idx="164">
                  <c:v>122660</c:v>
                </c:pt>
                <c:pt idx="165">
                  <c:v>122049</c:v>
                </c:pt>
                <c:pt idx="166">
                  <c:v>121456</c:v>
                </c:pt>
                <c:pt idx="167">
                  <c:v>120896</c:v>
                </c:pt>
                <c:pt idx="168">
                  <c:v>120388</c:v>
                </c:pt>
                <c:pt idx="169">
                  <c:v>119820</c:v>
                </c:pt>
                <c:pt idx="170">
                  <c:v>119275</c:v>
                </c:pt>
                <c:pt idx="171">
                  <c:v>118744</c:v>
                </c:pt>
                <c:pt idx="172">
                  <c:v>118418</c:v>
                </c:pt>
                <c:pt idx="173">
                  <c:v>118395</c:v>
                </c:pt>
                <c:pt idx="174">
                  <c:v>119347</c:v>
                </c:pt>
                <c:pt idx="175">
                  <c:v>122482</c:v>
                </c:pt>
                <c:pt idx="176">
                  <c:v>129136</c:v>
                </c:pt>
                <c:pt idx="177">
                  <c:v>139477</c:v>
                </c:pt>
                <c:pt idx="178">
                  <c:v>151080</c:v>
                </c:pt>
                <c:pt idx="179">
                  <c:v>159349</c:v>
                </c:pt>
                <c:pt idx="180">
                  <c:v>160335</c:v>
                </c:pt>
                <c:pt idx="181">
                  <c:v>153556</c:v>
                </c:pt>
                <c:pt idx="182">
                  <c:v>142492</c:v>
                </c:pt>
                <c:pt idx="183">
                  <c:v>131488</c:v>
                </c:pt>
                <c:pt idx="184">
                  <c:v>123336</c:v>
                </c:pt>
                <c:pt idx="185">
                  <c:v>118787</c:v>
                </c:pt>
                <c:pt idx="186">
                  <c:v>117921</c:v>
                </c:pt>
                <c:pt idx="187">
                  <c:v>121916</c:v>
                </c:pt>
                <c:pt idx="188">
                  <c:v>133429</c:v>
                </c:pt>
                <c:pt idx="189">
                  <c:v>154442</c:v>
                </c:pt>
                <c:pt idx="190">
                  <c:v>182003</c:v>
                </c:pt>
                <c:pt idx="191">
                  <c:v>206618</c:v>
                </c:pt>
                <c:pt idx="192">
                  <c:v>216851</c:v>
                </c:pt>
                <c:pt idx="193">
                  <c:v>207548</c:v>
                </c:pt>
                <c:pt idx="194">
                  <c:v>183904</c:v>
                </c:pt>
                <c:pt idx="195">
                  <c:v>156978</c:v>
                </c:pt>
                <c:pt idx="196">
                  <c:v>135983</c:v>
                </c:pt>
                <c:pt idx="197">
                  <c:v>123789</c:v>
                </c:pt>
                <c:pt idx="198">
                  <c:v>118514</c:v>
                </c:pt>
                <c:pt idx="199">
                  <c:v>116772</c:v>
                </c:pt>
                <c:pt idx="200">
                  <c:v>115999</c:v>
                </c:pt>
                <c:pt idx="201">
                  <c:v>114891</c:v>
                </c:pt>
                <c:pt idx="202">
                  <c:v>113391</c:v>
                </c:pt>
                <c:pt idx="203">
                  <c:v>111958</c:v>
                </c:pt>
                <c:pt idx="204">
                  <c:v>110837</c:v>
                </c:pt>
                <c:pt idx="205">
                  <c:v>110161</c:v>
                </c:pt>
                <c:pt idx="206">
                  <c:v>109830</c:v>
                </c:pt>
                <c:pt idx="207">
                  <c:v>109414</c:v>
                </c:pt>
                <c:pt idx="208">
                  <c:v>108905</c:v>
                </c:pt>
                <c:pt idx="209">
                  <c:v>108343</c:v>
                </c:pt>
                <c:pt idx="210">
                  <c:v>107793</c:v>
                </c:pt>
                <c:pt idx="211">
                  <c:v>107364</c:v>
                </c:pt>
                <c:pt idx="212">
                  <c:v>107144</c:v>
                </c:pt>
                <c:pt idx="213">
                  <c:v>106958</c:v>
                </c:pt>
                <c:pt idx="214">
                  <c:v>106756</c:v>
                </c:pt>
                <c:pt idx="215">
                  <c:v>106633</c:v>
                </c:pt>
                <c:pt idx="216">
                  <c:v>106469</c:v>
                </c:pt>
                <c:pt idx="217">
                  <c:v>106377</c:v>
                </c:pt>
                <c:pt idx="218">
                  <c:v>106404</c:v>
                </c:pt>
                <c:pt idx="219">
                  <c:v>106306</c:v>
                </c:pt>
                <c:pt idx="220">
                  <c:v>106247</c:v>
                </c:pt>
                <c:pt idx="221">
                  <c:v>106190</c:v>
                </c:pt>
                <c:pt idx="222">
                  <c:v>106112</c:v>
                </c:pt>
                <c:pt idx="223">
                  <c:v>106028</c:v>
                </c:pt>
                <c:pt idx="224">
                  <c:v>105945</c:v>
                </c:pt>
                <c:pt idx="225">
                  <c:v>105822</c:v>
                </c:pt>
                <c:pt idx="226">
                  <c:v>105720</c:v>
                </c:pt>
                <c:pt idx="227">
                  <c:v>105641</c:v>
                </c:pt>
                <c:pt idx="228">
                  <c:v>105547</c:v>
                </c:pt>
                <c:pt idx="229">
                  <c:v>105461</c:v>
                </c:pt>
                <c:pt idx="230">
                  <c:v>105376</c:v>
                </c:pt>
                <c:pt idx="231">
                  <c:v>105327</c:v>
                </c:pt>
                <c:pt idx="232">
                  <c:v>105204</c:v>
                </c:pt>
                <c:pt idx="233">
                  <c:v>105135</c:v>
                </c:pt>
                <c:pt idx="234">
                  <c:v>105087</c:v>
                </c:pt>
                <c:pt idx="235">
                  <c:v>104991</c:v>
                </c:pt>
                <c:pt idx="236">
                  <c:v>104934</c:v>
                </c:pt>
                <c:pt idx="237">
                  <c:v>104902</c:v>
                </c:pt>
                <c:pt idx="238">
                  <c:v>104888</c:v>
                </c:pt>
                <c:pt idx="239">
                  <c:v>104797</c:v>
                </c:pt>
                <c:pt idx="240">
                  <c:v>104718</c:v>
                </c:pt>
                <c:pt idx="241">
                  <c:v>104722</c:v>
                </c:pt>
                <c:pt idx="242">
                  <c:v>104704</c:v>
                </c:pt>
                <c:pt idx="243">
                  <c:v>104650</c:v>
                </c:pt>
                <c:pt idx="244">
                  <c:v>104617</c:v>
                </c:pt>
                <c:pt idx="245">
                  <c:v>104539</c:v>
                </c:pt>
                <c:pt idx="246">
                  <c:v>104453</c:v>
                </c:pt>
                <c:pt idx="247">
                  <c:v>104437</c:v>
                </c:pt>
                <c:pt idx="248">
                  <c:v>104431</c:v>
                </c:pt>
                <c:pt idx="249">
                  <c:v>104397</c:v>
                </c:pt>
                <c:pt idx="250">
                  <c:v>104388</c:v>
                </c:pt>
                <c:pt idx="251">
                  <c:v>104391</c:v>
                </c:pt>
                <c:pt idx="252">
                  <c:v>104372</c:v>
                </c:pt>
                <c:pt idx="253">
                  <c:v>104394</c:v>
                </c:pt>
                <c:pt idx="254">
                  <c:v>104394</c:v>
                </c:pt>
                <c:pt idx="255">
                  <c:v>104365</c:v>
                </c:pt>
                <c:pt idx="256">
                  <c:v>104319</c:v>
                </c:pt>
                <c:pt idx="257">
                  <c:v>104274</c:v>
                </c:pt>
                <c:pt idx="258">
                  <c:v>104243</c:v>
                </c:pt>
                <c:pt idx="259">
                  <c:v>104222</c:v>
                </c:pt>
                <c:pt idx="260">
                  <c:v>104209</c:v>
                </c:pt>
                <c:pt idx="261">
                  <c:v>104199</c:v>
                </c:pt>
                <c:pt idx="262">
                  <c:v>104158</c:v>
                </c:pt>
                <c:pt idx="263">
                  <c:v>104089</c:v>
                </c:pt>
                <c:pt idx="264">
                  <c:v>104101</c:v>
                </c:pt>
                <c:pt idx="265">
                  <c:v>104105</c:v>
                </c:pt>
                <c:pt idx="266">
                  <c:v>104129</c:v>
                </c:pt>
                <c:pt idx="267">
                  <c:v>104094</c:v>
                </c:pt>
                <c:pt idx="268">
                  <c:v>104088</c:v>
                </c:pt>
                <c:pt idx="269">
                  <c:v>104104</c:v>
                </c:pt>
                <c:pt idx="270">
                  <c:v>104078</c:v>
                </c:pt>
                <c:pt idx="271">
                  <c:v>104038</c:v>
                </c:pt>
                <c:pt idx="272">
                  <c:v>103996</c:v>
                </c:pt>
                <c:pt idx="273">
                  <c:v>103968</c:v>
                </c:pt>
                <c:pt idx="274">
                  <c:v>103990</c:v>
                </c:pt>
                <c:pt idx="275">
                  <c:v>103986</c:v>
                </c:pt>
                <c:pt idx="276">
                  <c:v>103996</c:v>
                </c:pt>
                <c:pt idx="277">
                  <c:v>104035</c:v>
                </c:pt>
                <c:pt idx="278">
                  <c:v>104035</c:v>
                </c:pt>
                <c:pt idx="279">
                  <c:v>104046</c:v>
                </c:pt>
                <c:pt idx="280">
                  <c:v>104073</c:v>
                </c:pt>
                <c:pt idx="281">
                  <c:v>104092</c:v>
                </c:pt>
                <c:pt idx="282">
                  <c:v>104118</c:v>
                </c:pt>
                <c:pt idx="283">
                  <c:v>104191</c:v>
                </c:pt>
                <c:pt idx="284">
                  <c:v>104260</c:v>
                </c:pt>
                <c:pt idx="285">
                  <c:v>104273</c:v>
                </c:pt>
                <c:pt idx="286">
                  <c:v>104300</c:v>
                </c:pt>
                <c:pt idx="287">
                  <c:v>104313</c:v>
                </c:pt>
                <c:pt idx="288">
                  <c:v>104373</c:v>
                </c:pt>
                <c:pt idx="289">
                  <c:v>104410</c:v>
                </c:pt>
                <c:pt idx="290">
                  <c:v>104450</c:v>
                </c:pt>
                <c:pt idx="291">
                  <c:v>104469</c:v>
                </c:pt>
                <c:pt idx="292">
                  <c:v>104475</c:v>
                </c:pt>
                <c:pt idx="293">
                  <c:v>104512</c:v>
                </c:pt>
                <c:pt idx="294">
                  <c:v>104564</c:v>
                </c:pt>
                <c:pt idx="295">
                  <c:v>104590</c:v>
                </c:pt>
                <c:pt idx="296">
                  <c:v>104607</c:v>
                </c:pt>
                <c:pt idx="297">
                  <c:v>104607</c:v>
                </c:pt>
                <c:pt idx="298">
                  <c:v>104634</c:v>
                </c:pt>
                <c:pt idx="299">
                  <c:v>104676</c:v>
                </c:pt>
                <c:pt idx="300">
                  <c:v>104691</c:v>
                </c:pt>
                <c:pt idx="301">
                  <c:v>104689</c:v>
                </c:pt>
                <c:pt idx="302">
                  <c:v>104705</c:v>
                </c:pt>
                <c:pt idx="303">
                  <c:v>104775</c:v>
                </c:pt>
                <c:pt idx="304">
                  <c:v>104793</c:v>
                </c:pt>
                <c:pt idx="305">
                  <c:v>104809</c:v>
                </c:pt>
                <c:pt idx="306">
                  <c:v>104848</c:v>
                </c:pt>
                <c:pt idx="307">
                  <c:v>104892</c:v>
                </c:pt>
                <c:pt idx="308">
                  <c:v>104920</c:v>
                </c:pt>
                <c:pt idx="309">
                  <c:v>104989</c:v>
                </c:pt>
                <c:pt idx="310">
                  <c:v>105020</c:v>
                </c:pt>
                <c:pt idx="311">
                  <c:v>105062</c:v>
                </c:pt>
                <c:pt idx="312">
                  <c:v>105125</c:v>
                </c:pt>
                <c:pt idx="313">
                  <c:v>105189</c:v>
                </c:pt>
                <c:pt idx="314">
                  <c:v>105233</c:v>
                </c:pt>
                <c:pt idx="315">
                  <c:v>105272</c:v>
                </c:pt>
                <c:pt idx="316">
                  <c:v>105245</c:v>
                </c:pt>
                <c:pt idx="317">
                  <c:v>105246</c:v>
                </c:pt>
                <c:pt idx="318">
                  <c:v>105273</c:v>
                </c:pt>
                <c:pt idx="319">
                  <c:v>105271</c:v>
                </c:pt>
                <c:pt idx="320">
                  <c:v>105264</c:v>
                </c:pt>
                <c:pt idx="321">
                  <c:v>105338</c:v>
                </c:pt>
                <c:pt idx="322">
                  <c:v>105369</c:v>
                </c:pt>
                <c:pt idx="323">
                  <c:v>105376</c:v>
                </c:pt>
                <c:pt idx="324">
                  <c:v>105421</c:v>
                </c:pt>
                <c:pt idx="325">
                  <c:v>105423</c:v>
                </c:pt>
                <c:pt idx="326">
                  <c:v>105441</c:v>
                </c:pt>
                <c:pt idx="327">
                  <c:v>105474</c:v>
                </c:pt>
                <c:pt idx="328">
                  <c:v>105484</c:v>
                </c:pt>
                <c:pt idx="329">
                  <c:v>105537</c:v>
                </c:pt>
                <c:pt idx="330">
                  <c:v>105525</c:v>
                </c:pt>
                <c:pt idx="331">
                  <c:v>105546</c:v>
                </c:pt>
                <c:pt idx="332">
                  <c:v>105644</c:v>
                </c:pt>
                <c:pt idx="333">
                  <c:v>105639</c:v>
                </c:pt>
                <c:pt idx="334">
                  <c:v>105680</c:v>
                </c:pt>
                <c:pt idx="335">
                  <c:v>105803</c:v>
                </c:pt>
                <c:pt idx="336">
                  <c:v>106061</c:v>
                </c:pt>
                <c:pt idx="337">
                  <c:v>106623</c:v>
                </c:pt>
                <c:pt idx="338">
                  <c:v>107654</c:v>
                </c:pt>
                <c:pt idx="339">
                  <c:v>109449</c:v>
                </c:pt>
                <c:pt idx="340">
                  <c:v>112458</c:v>
                </c:pt>
                <c:pt idx="341">
                  <c:v>116706</c:v>
                </c:pt>
                <c:pt idx="342">
                  <c:v>122243</c:v>
                </c:pt>
                <c:pt idx="343">
                  <c:v>128699</c:v>
                </c:pt>
                <c:pt idx="344">
                  <c:v>135540</c:v>
                </c:pt>
                <c:pt idx="345">
                  <c:v>141993</c:v>
                </c:pt>
                <c:pt idx="346">
                  <c:v>147113</c:v>
                </c:pt>
                <c:pt idx="347">
                  <c:v>149784</c:v>
                </c:pt>
                <c:pt idx="348">
                  <c:v>149413</c:v>
                </c:pt>
                <c:pt idx="349">
                  <c:v>145907</c:v>
                </c:pt>
                <c:pt idx="350">
                  <c:v>139887</c:v>
                </c:pt>
                <c:pt idx="351">
                  <c:v>132603</c:v>
                </c:pt>
                <c:pt idx="352">
                  <c:v>125408</c:v>
                </c:pt>
                <c:pt idx="353">
                  <c:v>119294</c:v>
                </c:pt>
                <c:pt idx="354">
                  <c:v>114725</c:v>
                </c:pt>
                <c:pt idx="355">
                  <c:v>111615</c:v>
                </c:pt>
                <c:pt idx="356">
                  <c:v>109695</c:v>
                </c:pt>
                <c:pt idx="357">
                  <c:v>108553</c:v>
                </c:pt>
                <c:pt idx="358">
                  <c:v>107871</c:v>
                </c:pt>
                <c:pt idx="359">
                  <c:v>107518</c:v>
                </c:pt>
                <c:pt idx="360">
                  <c:v>107344</c:v>
                </c:pt>
                <c:pt idx="361">
                  <c:v>107223</c:v>
                </c:pt>
                <c:pt idx="362">
                  <c:v>107190</c:v>
                </c:pt>
                <c:pt idx="363">
                  <c:v>107108</c:v>
                </c:pt>
                <c:pt idx="364">
                  <c:v>107080</c:v>
                </c:pt>
                <c:pt idx="365">
                  <c:v>107108</c:v>
                </c:pt>
                <c:pt idx="366">
                  <c:v>107135</c:v>
                </c:pt>
                <c:pt idx="367">
                  <c:v>107130</c:v>
                </c:pt>
                <c:pt idx="368">
                  <c:v>107152</c:v>
                </c:pt>
                <c:pt idx="369">
                  <c:v>107199</c:v>
                </c:pt>
                <c:pt idx="370">
                  <c:v>107216</c:v>
                </c:pt>
                <c:pt idx="371">
                  <c:v>107263</c:v>
                </c:pt>
                <c:pt idx="372">
                  <c:v>107283</c:v>
                </c:pt>
                <c:pt idx="373">
                  <c:v>107327</c:v>
                </c:pt>
                <c:pt idx="374">
                  <c:v>107365</c:v>
                </c:pt>
                <c:pt idx="375">
                  <c:v>107414</c:v>
                </c:pt>
                <c:pt idx="376">
                  <c:v>107433</c:v>
                </c:pt>
                <c:pt idx="377">
                  <c:v>107492</c:v>
                </c:pt>
                <c:pt idx="378">
                  <c:v>107555</c:v>
                </c:pt>
                <c:pt idx="379">
                  <c:v>107567</c:v>
                </c:pt>
                <c:pt idx="380">
                  <c:v>107586</c:v>
                </c:pt>
                <c:pt idx="381">
                  <c:v>107620</c:v>
                </c:pt>
                <c:pt idx="382">
                  <c:v>107686</c:v>
                </c:pt>
                <c:pt idx="383">
                  <c:v>107760</c:v>
                </c:pt>
                <c:pt idx="384">
                  <c:v>107830</c:v>
                </c:pt>
                <c:pt idx="385">
                  <c:v>107939</c:v>
                </c:pt>
                <c:pt idx="386">
                  <c:v>108023</c:v>
                </c:pt>
                <c:pt idx="387">
                  <c:v>108092</c:v>
                </c:pt>
                <c:pt idx="388">
                  <c:v>108194</c:v>
                </c:pt>
                <c:pt idx="389">
                  <c:v>108261</c:v>
                </c:pt>
                <c:pt idx="390">
                  <c:v>108329</c:v>
                </c:pt>
                <c:pt idx="391">
                  <c:v>108394</c:v>
                </c:pt>
                <c:pt idx="392">
                  <c:v>108510</c:v>
                </c:pt>
                <c:pt idx="393">
                  <c:v>108556</c:v>
                </c:pt>
                <c:pt idx="394">
                  <c:v>108656</c:v>
                </c:pt>
                <c:pt idx="395">
                  <c:v>108789</c:v>
                </c:pt>
                <c:pt idx="396">
                  <c:v>108890</c:v>
                </c:pt>
                <c:pt idx="397">
                  <c:v>109004</c:v>
                </c:pt>
                <c:pt idx="398">
                  <c:v>109116</c:v>
                </c:pt>
                <c:pt idx="399">
                  <c:v>109170</c:v>
                </c:pt>
                <c:pt idx="400">
                  <c:v>109315</c:v>
                </c:pt>
                <c:pt idx="401">
                  <c:v>109442</c:v>
                </c:pt>
                <c:pt idx="402">
                  <c:v>109538</c:v>
                </c:pt>
                <c:pt idx="403">
                  <c:v>109657</c:v>
                </c:pt>
                <c:pt idx="404">
                  <c:v>109835</c:v>
                </c:pt>
                <c:pt idx="405">
                  <c:v>110002</c:v>
                </c:pt>
                <c:pt idx="406">
                  <c:v>110276</c:v>
                </c:pt>
                <c:pt idx="407">
                  <c:v>110616</c:v>
                </c:pt>
                <c:pt idx="408">
                  <c:v>111059</c:v>
                </c:pt>
                <c:pt idx="409">
                  <c:v>111555</c:v>
                </c:pt>
                <c:pt idx="410">
                  <c:v>112100</c:v>
                </c:pt>
                <c:pt idx="411">
                  <c:v>112643</c:v>
                </c:pt>
                <c:pt idx="412">
                  <c:v>113082</c:v>
                </c:pt>
                <c:pt idx="413">
                  <c:v>113292</c:v>
                </c:pt>
                <c:pt idx="414">
                  <c:v>113322</c:v>
                </c:pt>
                <c:pt idx="415">
                  <c:v>113222</c:v>
                </c:pt>
                <c:pt idx="416">
                  <c:v>112939</c:v>
                </c:pt>
                <c:pt idx="417">
                  <c:v>112648</c:v>
                </c:pt>
                <c:pt idx="418">
                  <c:v>112409</c:v>
                </c:pt>
                <c:pt idx="419">
                  <c:v>112249</c:v>
                </c:pt>
                <c:pt idx="420">
                  <c:v>112188</c:v>
                </c:pt>
                <c:pt idx="421">
                  <c:v>112209</c:v>
                </c:pt>
                <c:pt idx="422">
                  <c:v>112272</c:v>
                </c:pt>
                <c:pt idx="423">
                  <c:v>112264</c:v>
                </c:pt>
                <c:pt idx="424">
                  <c:v>112370</c:v>
                </c:pt>
                <c:pt idx="425">
                  <c:v>112500</c:v>
                </c:pt>
                <c:pt idx="426">
                  <c:v>112591</c:v>
                </c:pt>
                <c:pt idx="427">
                  <c:v>112776</c:v>
                </c:pt>
                <c:pt idx="428">
                  <c:v>112886</c:v>
                </c:pt>
                <c:pt idx="429">
                  <c:v>113011</c:v>
                </c:pt>
                <c:pt idx="430">
                  <c:v>113181</c:v>
                </c:pt>
                <c:pt idx="431">
                  <c:v>113284</c:v>
                </c:pt>
                <c:pt idx="432">
                  <c:v>113408</c:v>
                </c:pt>
                <c:pt idx="433">
                  <c:v>113539</c:v>
                </c:pt>
                <c:pt idx="434">
                  <c:v>113682</c:v>
                </c:pt>
                <c:pt idx="435">
                  <c:v>113804</c:v>
                </c:pt>
                <c:pt idx="436">
                  <c:v>113935</c:v>
                </c:pt>
                <c:pt idx="437">
                  <c:v>114081</c:v>
                </c:pt>
                <c:pt idx="438">
                  <c:v>114209</c:v>
                </c:pt>
                <c:pt idx="439">
                  <c:v>114324</c:v>
                </c:pt>
                <c:pt idx="440">
                  <c:v>114457</c:v>
                </c:pt>
                <c:pt idx="441">
                  <c:v>114557</c:v>
                </c:pt>
                <c:pt idx="442">
                  <c:v>114681</c:v>
                </c:pt>
                <c:pt idx="443">
                  <c:v>114824</c:v>
                </c:pt>
                <c:pt idx="444">
                  <c:v>114960</c:v>
                </c:pt>
                <c:pt idx="445">
                  <c:v>115119</c:v>
                </c:pt>
                <c:pt idx="446">
                  <c:v>115300</c:v>
                </c:pt>
                <c:pt idx="447">
                  <c:v>115434</c:v>
                </c:pt>
                <c:pt idx="448">
                  <c:v>115627</c:v>
                </c:pt>
                <c:pt idx="449">
                  <c:v>115802</c:v>
                </c:pt>
                <c:pt idx="450">
                  <c:v>115963</c:v>
                </c:pt>
                <c:pt idx="451">
                  <c:v>116121</c:v>
                </c:pt>
                <c:pt idx="452">
                  <c:v>116304</c:v>
                </c:pt>
                <c:pt idx="453">
                  <c:v>116464</c:v>
                </c:pt>
                <c:pt idx="454">
                  <c:v>116633</c:v>
                </c:pt>
                <c:pt idx="455">
                  <c:v>116774</c:v>
                </c:pt>
                <c:pt idx="456">
                  <c:v>116948</c:v>
                </c:pt>
                <c:pt idx="457">
                  <c:v>117116</c:v>
                </c:pt>
                <c:pt idx="458">
                  <c:v>117273</c:v>
                </c:pt>
                <c:pt idx="459">
                  <c:v>117445</c:v>
                </c:pt>
                <c:pt idx="460">
                  <c:v>117609</c:v>
                </c:pt>
                <c:pt idx="461">
                  <c:v>117803</c:v>
                </c:pt>
                <c:pt idx="462">
                  <c:v>118023</c:v>
                </c:pt>
                <c:pt idx="463">
                  <c:v>118214</c:v>
                </c:pt>
                <c:pt idx="464">
                  <c:v>118395</c:v>
                </c:pt>
                <c:pt idx="465">
                  <c:v>118655</c:v>
                </c:pt>
                <c:pt idx="466">
                  <c:v>118889</c:v>
                </c:pt>
                <c:pt idx="467">
                  <c:v>119085</c:v>
                </c:pt>
                <c:pt idx="468">
                  <c:v>119333</c:v>
                </c:pt>
                <c:pt idx="469">
                  <c:v>119572</c:v>
                </c:pt>
                <c:pt idx="470">
                  <c:v>119789</c:v>
                </c:pt>
                <c:pt idx="471">
                  <c:v>120009</c:v>
                </c:pt>
                <c:pt idx="472">
                  <c:v>120191</c:v>
                </c:pt>
                <c:pt idx="473">
                  <c:v>120362</c:v>
                </c:pt>
                <c:pt idx="474">
                  <c:v>120569</c:v>
                </c:pt>
                <c:pt idx="475">
                  <c:v>120799</c:v>
                </c:pt>
                <c:pt idx="476">
                  <c:v>121006</c:v>
                </c:pt>
                <c:pt idx="477">
                  <c:v>121227</c:v>
                </c:pt>
                <c:pt idx="478">
                  <c:v>121437</c:v>
                </c:pt>
                <c:pt idx="479">
                  <c:v>121652</c:v>
                </c:pt>
                <c:pt idx="480">
                  <c:v>121895</c:v>
                </c:pt>
                <c:pt idx="481">
                  <c:v>122044</c:v>
                </c:pt>
                <c:pt idx="482">
                  <c:v>122309</c:v>
                </c:pt>
                <c:pt idx="483">
                  <c:v>122506</c:v>
                </c:pt>
                <c:pt idx="484">
                  <c:v>122677</c:v>
                </c:pt>
                <c:pt idx="485">
                  <c:v>122932</c:v>
                </c:pt>
                <c:pt idx="486">
                  <c:v>123145</c:v>
                </c:pt>
                <c:pt idx="487">
                  <c:v>123319</c:v>
                </c:pt>
                <c:pt idx="488">
                  <c:v>123610</c:v>
                </c:pt>
                <c:pt idx="489">
                  <c:v>123790</c:v>
                </c:pt>
                <c:pt idx="490">
                  <c:v>123942</c:v>
                </c:pt>
                <c:pt idx="491">
                  <c:v>124186</c:v>
                </c:pt>
                <c:pt idx="492">
                  <c:v>124411</c:v>
                </c:pt>
                <c:pt idx="493">
                  <c:v>124596</c:v>
                </c:pt>
                <c:pt idx="494">
                  <c:v>124794</c:v>
                </c:pt>
                <c:pt idx="495">
                  <c:v>125037</c:v>
                </c:pt>
                <c:pt idx="496">
                  <c:v>125215</c:v>
                </c:pt>
                <c:pt idx="497">
                  <c:v>125459</c:v>
                </c:pt>
                <c:pt idx="498">
                  <c:v>125653</c:v>
                </c:pt>
                <c:pt idx="499">
                  <c:v>125902</c:v>
                </c:pt>
                <c:pt idx="500">
                  <c:v>126187</c:v>
                </c:pt>
                <c:pt idx="501">
                  <c:v>126468</c:v>
                </c:pt>
                <c:pt idx="502">
                  <c:v>126695</c:v>
                </c:pt>
                <c:pt idx="503">
                  <c:v>126936</c:v>
                </c:pt>
                <c:pt idx="504">
                  <c:v>127159</c:v>
                </c:pt>
                <c:pt idx="505">
                  <c:v>127387</c:v>
                </c:pt>
                <c:pt idx="506">
                  <c:v>127659</c:v>
                </c:pt>
                <c:pt idx="507">
                  <c:v>127913</c:v>
                </c:pt>
                <c:pt idx="508">
                  <c:v>128200</c:v>
                </c:pt>
                <c:pt idx="509">
                  <c:v>128433</c:v>
                </c:pt>
                <c:pt idx="510">
                  <c:v>128724</c:v>
                </c:pt>
                <c:pt idx="511">
                  <c:v>129009</c:v>
                </c:pt>
                <c:pt idx="512">
                  <c:v>129272</c:v>
                </c:pt>
                <c:pt idx="513">
                  <c:v>129534</c:v>
                </c:pt>
                <c:pt idx="514">
                  <c:v>129811</c:v>
                </c:pt>
                <c:pt idx="515">
                  <c:v>130062</c:v>
                </c:pt>
                <c:pt idx="516">
                  <c:v>130307</c:v>
                </c:pt>
                <c:pt idx="517">
                  <c:v>130595</c:v>
                </c:pt>
                <c:pt idx="518">
                  <c:v>130828</c:v>
                </c:pt>
                <c:pt idx="519">
                  <c:v>131125</c:v>
                </c:pt>
                <c:pt idx="520">
                  <c:v>131441</c:v>
                </c:pt>
                <c:pt idx="521">
                  <c:v>131769</c:v>
                </c:pt>
                <c:pt idx="522">
                  <c:v>132030</c:v>
                </c:pt>
                <c:pt idx="523">
                  <c:v>132348</c:v>
                </c:pt>
                <c:pt idx="524">
                  <c:v>132604</c:v>
                </c:pt>
                <c:pt idx="525">
                  <c:v>132832</c:v>
                </c:pt>
                <c:pt idx="526">
                  <c:v>133129</c:v>
                </c:pt>
                <c:pt idx="527">
                  <c:v>133407</c:v>
                </c:pt>
                <c:pt idx="528">
                  <c:v>133722</c:v>
                </c:pt>
                <c:pt idx="529">
                  <c:v>134050</c:v>
                </c:pt>
                <c:pt idx="530">
                  <c:v>134307</c:v>
                </c:pt>
                <c:pt idx="531">
                  <c:v>134567</c:v>
                </c:pt>
                <c:pt idx="532">
                  <c:v>134948</c:v>
                </c:pt>
                <c:pt idx="533">
                  <c:v>135249</c:v>
                </c:pt>
                <c:pt idx="534">
                  <c:v>135580</c:v>
                </c:pt>
                <c:pt idx="535">
                  <c:v>135917</c:v>
                </c:pt>
                <c:pt idx="536">
                  <c:v>136268</c:v>
                </c:pt>
                <c:pt idx="537">
                  <c:v>136580</c:v>
                </c:pt>
                <c:pt idx="538">
                  <c:v>136895</c:v>
                </c:pt>
                <c:pt idx="539">
                  <c:v>137241</c:v>
                </c:pt>
                <c:pt idx="540">
                  <c:v>137563</c:v>
                </c:pt>
                <c:pt idx="541">
                  <c:v>137865</c:v>
                </c:pt>
                <c:pt idx="542">
                  <c:v>138207</c:v>
                </c:pt>
                <c:pt idx="543">
                  <c:v>138547</c:v>
                </c:pt>
                <c:pt idx="544">
                  <c:v>138827</c:v>
                </c:pt>
                <c:pt idx="545">
                  <c:v>139118</c:v>
                </c:pt>
                <c:pt idx="546">
                  <c:v>139429</c:v>
                </c:pt>
                <c:pt idx="547">
                  <c:v>139730</c:v>
                </c:pt>
                <c:pt idx="548">
                  <c:v>140044</c:v>
                </c:pt>
                <c:pt idx="549">
                  <c:v>140414</c:v>
                </c:pt>
                <c:pt idx="550">
                  <c:v>140767</c:v>
                </c:pt>
                <c:pt idx="551">
                  <c:v>141096</c:v>
                </c:pt>
                <c:pt idx="552">
                  <c:v>141430</c:v>
                </c:pt>
                <c:pt idx="553">
                  <c:v>141726</c:v>
                </c:pt>
                <c:pt idx="554">
                  <c:v>142041</c:v>
                </c:pt>
                <c:pt idx="555">
                  <c:v>142432</c:v>
                </c:pt>
                <c:pt idx="556">
                  <c:v>142821</c:v>
                </c:pt>
                <c:pt idx="557">
                  <c:v>143199</c:v>
                </c:pt>
                <c:pt idx="558">
                  <c:v>143653</c:v>
                </c:pt>
                <c:pt idx="559">
                  <c:v>144041</c:v>
                </c:pt>
                <c:pt idx="560">
                  <c:v>144359</c:v>
                </c:pt>
                <c:pt idx="561">
                  <c:v>144732</c:v>
                </c:pt>
                <c:pt idx="562">
                  <c:v>145104</c:v>
                </c:pt>
                <c:pt idx="563">
                  <c:v>145484</c:v>
                </c:pt>
                <c:pt idx="564">
                  <c:v>145815</c:v>
                </c:pt>
                <c:pt idx="565">
                  <c:v>146181</c:v>
                </c:pt>
                <c:pt idx="566">
                  <c:v>146547</c:v>
                </c:pt>
                <c:pt idx="567">
                  <c:v>146892</c:v>
                </c:pt>
                <c:pt idx="568">
                  <c:v>147217</c:v>
                </c:pt>
                <c:pt idx="569">
                  <c:v>147611</c:v>
                </c:pt>
                <c:pt idx="570">
                  <c:v>147990</c:v>
                </c:pt>
                <c:pt idx="571">
                  <c:v>148444</c:v>
                </c:pt>
                <c:pt idx="572">
                  <c:v>148785</c:v>
                </c:pt>
                <c:pt idx="573">
                  <c:v>149121</c:v>
                </c:pt>
                <c:pt idx="574">
                  <c:v>149492</c:v>
                </c:pt>
                <c:pt idx="575">
                  <c:v>149916</c:v>
                </c:pt>
                <c:pt idx="576">
                  <c:v>150317</c:v>
                </c:pt>
                <c:pt idx="577">
                  <c:v>150761</c:v>
                </c:pt>
                <c:pt idx="578">
                  <c:v>151261</c:v>
                </c:pt>
                <c:pt idx="579">
                  <c:v>151628</c:v>
                </c:pt>
                <c:pt idx="580">
                  <c:v>152104</c:v>
                </c:pt>
                <c:pt idx="581">
                  <c:v>152554</c:v>
                </c:pt>
                <c:pt idx="582">
                  <c:v>152986</c:v>
                </c:pt>
                <c:pt idx="583">
                  <c:v>153511</c:v>
                </c:pt>
                <c:pt idx="584">
                  <c:v>153982</c:v>
                </c:pt>
                <c:pt idx="585">
                  <c:v>154351</c:v>
                </c:pt>
                <c:pt idx="586">
                  <c:v>154894</c:v>
                </c:pt>
                <c:pt idx="587">
                  <c:v>155378</c:v>
                </c:pt>
                <c:pt idx="588">
                  <c:v>155794</c:v>
                </c:pt>
                <c:pt idx="589">
                  <c:v>156298</c:v>
                </c:pt>
                <c:pt idx="590">
                  <c:v>156872</c:v>
                </c:pt>
                <c:pt idx="591">
                  <c:v>157291</c:v>
                </c:pt>
                <c:pt idx="592">
                  <c:v>157761</c:v>
                </c:pt>
                <c:pt idx="593">
                  <c:v>158179</c:v>
                </c:pt>
                <c:pt idx="594">
                  <c:v>158606</c:v>
                </c:pt>
                <c:pt idx="595">
                  <c:v>159021</c:v>
                </c:pt>
                <c:pt idx="596">
                  <c:v>159494</c:v>
                </c:pt>
                <c:pt idx="597">
                  <c:v>159959</c:v>
                </c:pt>
                <c:pt idx="598">
                  <c:v>160371</c:v>
                </c:pt>
                <c:pt idx="599">
                  <c:v>160813</c:v>
                </c:pt>
                <c:pt idx="600">
                  <c:v>161172</c:v>
                </c:pt>
                <c:pt idx="601">
                  <c:v>161550</c:v>
                </c:pt>
                <c:pt idx="602">
                  <c:v>161938</c:v>
                </c:pt>
                <c:pt idx="603">
                  <c:v>162477</c:v>
                </c:pt>
                <c:pt idx="604">
                  <c:v>162977</c:v>
                </c:pt>
                <c:pt idx="605">
                  <c:v>163414</c:v>
                </c:pt>
                <c:pt idx="606">
                  <c:v>163918</c:v>
                </c:pt>
                <c:pt idx="607">
                  <c:v>164461</c:v>
                </c:pt>
                <c:pt idx="608">
                  <c:v>164907</c:v>
                </c:pt>
                <c:pt idx="609">
                  <c:v>165431</c:v>
                </c:pt>
                <c:pt idx="610">
                  <c:v>165943</c:v>
                </c:pt>
                <c:pt idx="611">
                  <c:v>166480</c:v>
                </c:pt>
                <c:pt idx="612">
                  <c:v>167031</c:v>
                </c:pt>
                <c:pt idx="613">
                  <c:v>167685</c:v>
                </c:pt>
                <c:pt idx="614">
                  <c:v>168503</c:v>
                </c:pt>
                <c:pt idx="615">
                  <c:v>169498</c:v>
                </c:pt>
                <c:pt idx="616">
                  <c:v>170908</c:v>
                </c:pt>
                <c:pt idx="617">
                  <c:v>172791</c:v>
                </c:pt>
                <c:pt idx="618">
                  <c:v>175129</c:v>
                </c:pt>
                <c:pt idx="619">
                  <c:v>177769</c:v>
                </c:pt>
                <c:pt idx="620">
                  <c:v>180630</c:v>
                </c:pt>
                <c:pt idx="621">
                  <c:v>183453</c:v>
                </c:pt>
                <c:pt idx="622">
                  <c:v>185728</c:v>
                </c:pt>
                <c:pt idx="623">
                  <c:v>187299</c:v>
                </c:pt>
                <c:pt idx="624">
                  <c:v>187925</c:v>
                </c:pt>
                <c:pt idx="625">
                  <c:v>187668</c:v>
                </c:pt>
                <c:pt idx="626">
                  <c:v>186660</c:v>
                </c:pt>
                <c:pt idx="627">
                  <c:v>185134</c:v>
                </c:pt>
                <c:pt idx="628">
                  <c:v>183508</c:v>
                </c:pt>
                <c:pt idx="629">
                  <c:v>182023</c:v>
                </c:pt>
                <c:pt idx="630">
                  <c:v>180837</c:v>
                </c:pt>
                <c:pt idx="631">
                  <c:v>180037</c:v>
                </c:pt>
                <c:pt idx="632">
                  <c:v>179749</c:v>
                </c:pt>
                <c:pt idx="633">
                  <c:v>179759</c:v>
                </c:pt>
                <c:pt idx="634">
                  <c:v>179968</c:v>
                </c:pt>
                <c:pt idx="635">
                  <c:v>180304</c:v>
                </c:pt>
                <c:pt idx="636">
                  <c:v>180695</c:v>
                </c:pt>
                <c:pt idx="637">
                  <c:v>181233</c:v>
                </c:pt>
                <c:pt idx="638">
                  <c:v>181863</c:v>
                </c:pt>
                <c:pt idx="639">
                  <c:v>182476</c:v>
                </c:pt>
                <c:pt idx="640">
                  <c:v>182977</c:v>
                </c:pt>
                <c:pt idx="641">
                  <c:v>183567</c:v>
                </c:pt>
                <c:pt idx="642">
                  <c:v>184069</c:v>
                </c:pt>
                <c:pt idx="643">
                  <c:v>184594</c:v>
                </c:pt>
                <c:pt idx="644">
                  <c:v>185231</c:v>
                </c:pt>
                <c:pt idx="645">
                  <c:v>185963</c:v>
                </c:pt>
                <c:pt idx="646">
                  <c:v>186688</c:v>
                </c:pt>
                <c:pt idx="647">
                  <c:v>187404</c:v>
                </c:pt>
                <c:pt idx="648">
                  <c:v>188080</c:v>
                </c:pt>
                <c:pt idx="649">
                  <c:v>188673</c:v>
                </c:pt>
                <c:pt idx="650">
                  <c:v>189314</c:v>
                </c:pt>
                <c:pt idx="651">
                  <c:v>189990</c:v>
                </c:pt>
                <c:pt idx="652">
                  <c:v>190733</c:v>
                </c:pt>
                <c:pt idx="653">
                  <c:v>191408</c:v>
                </c:pt>
                <c:pt idx="654">
                  <c:v>192141</c:v>
                </c:pt>
                <c:pt idx="655">
                  <c:v>192999</c:v>
                </c:pt>
                <c:pt idx="656">
                  <c:v>193848</c:v>
                </c:pt>
                <c:pt idx="657">
                  <c:v>194751</c:v>
                </c:pt>
                <c:pt idx="658">
                  <c:v>195684</c:v>
                </c:pt>
                <c:pt idx="659">
                  <c:v>196771</c:v>
                </c:pt>
                <c:pt idx="660">
                  <c:v>198193</c:v>
                </c:pt>
                <c:pt idx="661">
                  <c:v>200074</c:v>
                </c:pt>
                <c:pt idx="662">
                  <c:v>203280</c:v>
                </c:pt>
                <c:pt idx="663">
                  <c:v>208685</c:v>
                </c:pt>
                <c:pt idx="664">
                  <c:v>217180</c:v>
                </c:pt>
                <c:pt idx="665">
                  <c:v>229536</c:v>
                </c:pt>
                <c:pt idx="666">
                  <c:v>245542</c:v>
                </c:pt>
                <c:pt idx="667">
                  <c:v>264738</c:v>
                </c:pt>
                <c:pt idx="668">
                  <c:v>286224</c:v>
                </c:pt>
                <c:pt idx="669">
                  <c:v>309334</c:v>
                </c:pt>
                <c:pt idx="670">
                  <c:v>332708</c:v>
                </c:pt>
                <c:pt idx="671">
                  <c:v>355780</c:v>
                </c:pt>
                <c:pt idx="672">
                  <c:v>378413</c:v>
                </c:pt>
                <c:pt idx="673">
                  <c:v>400242</c:v>
                </c:pt>
                <c:pt idx="674">
                  <c:v>420910</c:v>
                </c:pt>
                <c:pt idx="675">
                  <c:v>440253</c:v>
                </c:pt>
                <c:pt idx="676">
                  <c:v>458263</c:v>
                </c:pt>
                <c:pt idx="677">
                  <c:v>475112</c:v>
                </c:pt>
                <c:pt idx="678">
                  <c:v>490806</c:v>
                </c:pt>
                <c:pt idx="679">
                  <c:v>505500</c:v>
                </c:pt>
                <c:pt idx="680">
                  <c:v>519240</c:v>
                </c:pt>
                <c:pt idx="681">
                  <c:v>531649</c:v>
                </c:pt>
                <c:pt idx="682">
                  <c:v>543698</c:v>
                </c:pt>
                <c:pt idx="683">
                  <c:v>554943</c:v>
                </c:pt>
                <c:pt idx="684">
                  <c:v>564985</c:v>
                </c:pt>
                <c:pt idx="685">
                  <c:v>573431</c:v>
                </c:pt>
                <c:pt idx="686">
                  <c:v>581551</c:v>
                </c:pt>
                <c:pt idx="687">
                  <c:v>589110</c:v>
                </c:pt>
                <c:pt idx="688">
                  <c:v>596020</c:v>
                </c:pt>
                <c:pt idx="689">
                  <c:v>602001</c:v>
                </c:pt>
                <c:pt idx="690">
                  <c:v>607508</c:v>
                </c:pt>
                <c:pt idx="691">
                  <c:v>612199</c:v>
                </c:pt>
                <c:pt idx="692">
                  <c:v>616471</c:v>
                </c:pt>
                <c:pt idx="693">
                  <c:v>620471</c:v>
                </c:pt>
                <c:pt idx="694">
                  <c:v>624050</c:v>
                </c:pt>
                <c:pt idx="695">
                  <c:v>627632</c:v>
                </c:pt>
                <c:pt idx="696">
                  <c:v>630783</c:v>
                </c:pt>
                <c:pt idx="697">
                  <c:v>632929</c:v>
                </c:pt>
                <c:pt idx="698">
                  <c:v>635414</c:v>
                </c:pt>
                <c:pt idx="699">
                  <c:v>637668</c:v>
                </c:pt>
                <c:pt idx="700">
                  <c:v>639925</c:v>
                </c:pt>
                <c:pt idx="701">
                  <c:v>642581</c:v>
                </c:pt>
                <c:pt idx="702">
                  <c:v>644508</c:v>
                </c:pt>
                <c:pt idx="703">
                  <c:v>646144</c:v>
                </c:pt>
                <c:pt idx="704">
                  <c:v>647779</c:v>
                </c:pt>
                <c:pt idx="705">
                  <c:v>648832</c:v>
                </c:pt>
                <c:pt idx="706">
                  <c:v>649410</c:v>
                </c:pt>
                <c:pt idx="707">
                  <c:v>649478</c:v>
                </c:pt>
                <c:pt idx="708">
                  <c:v>649011</c:v>
                </c:pt>
                <c:pt idx="709">
                  <c:v>647977</c:v>
                </c:pt>
                <c:pt idx="710">
                  <c:v>646391</c:v>
                </c:pt>
                <c:pt idx="711">
                  <c:v>644702</c:v>
                </c:pt>
                <c:pt idx="712">
                  <c:v>642741</c:v>
                </c:pt>
                <c:pt idx="713">
                  <c:v>640341</c:v>
                </c:pt>
                <c:pt idx="714">
                  <c:v>638572</c:v>
                </c:pt>
                <c:pt idx="715">
                  <c:v>637457</c:v>
                </c:pt>
                <c:pt idx="716">
                  <c:v>636409</c:v>
                </c:pt>
                <c:pt idx="717">
                  <c:v>634617</c:v>
                </c:pt>
                <c:pt idx="718">
                  <c:v>633279</c:v>
                </c:pt>
                <c:pt idx="719">
                  <c:v>632099</c:v>
                </c:pt>
                <c:pt idx="720">
                  <c:v>631394</c:v>
                </c:pt>
                <c:pt idx="721">
                  <c:v>630705</c:v>
                </c:pt>
                <c:pt idx="722">
                  <c:v>629454</c:v>
                </c:pt>
                <c:pt idx="723">
                  <c:v>627580</c:v>
                </c:pt>
                <c:pt idx="724">
                  <c:v>625947</c:v>
                </c:pt>
                <c:pt idx="725">
                  <c:v>624751</c:v>
                </c:pt>
                <c:pt idx="726">
                  <c:v>623231</c:v>
                </c:pt>
                <c:pt idx="727">
                  <c:v>621214</c:v>
                </c:pt>
                <c:pt idx="728">
                  <c:v>619020</c:v>
                </c:pt>
                <c:pt idx="729">
                  <c:v>617115</c:v>
                </c:pt>
                <c:pt idx="730">
                  <c:v>615225</c:v>
                </c:pt>
                <c:pt idx="731">
                  <c:v>613472</c:v>
                </c:pt>
                <c:pt idx="732">
                  <c:v>611781</c:v>
                </c:pt>
                <c:pt idx="733">
                  <c:v>609732</c:v>
                </c:pt>
                <c:pt idx="734">
                  <c:v>607581</c:v>
                </c:pt>
                <c:pt idx="735">
                  <c:v>605586</c:v>
                </c:pt>
                <c:pt idx="736">
                  <c:v>603714</c:v>
                </c:pt>
                <c:pt idx="737">
                  <c:v>601896</c:v>
                </c:pt>
                <c:pt idx="738">
                  <c:v>600379</c:v>
                </c:pt>
                <c:pt idx="739">
                  <c:v>599156</c:v>
                </c:pt>
                <c:pt idx="740">
                  <c:v>597801</c:v>
                </c:pt>
                <c:pt idx="741">
                  <c:v>596585</c:v>
                </c:pt>
                <c:pt idx="742">
                  <c:v>594935</c:v>
                </c:pt>
                <c:pt idx="743">
                  <c:v>593177</c:v>
                </c:pt>
                <c:pt idx="744">
                  <c:v>591069</c:v>
                </c:pt>
                <c:pt idx="745">
                  <c:v>589375</c:v>
                </c:pt>
                <c:pt idx="746">
                  <c:v>588027</c:v>
                </c:pt>
                <c:pt idx="747">
                  <c:v>586340</c:v>
                </c:pt>
                <c:pt idx="748">
                  <c:v>584425</c:v>
                </c:pt>
                <c:pt idx="749">
                  <c:v>582994</c:v>
                </c:pt>
                <c:pt idx="750">
                  <c:v>581555</c:v>
                </c:pt>
                <c:pt idx="751">
                  <c:v>580064</c:v>
                </c:pt>
                <c:pt idx="752">
                  <c:v>578414</c:v>
                </c:pt>
                <c:pt idx="753">
                  <c:v>576827</c:v>
                </c:pt>
                <c:pt idx="754">
                  <c:v>574968</c:v>
                </c:pt>
                <c:pt idx="755">
                  <c:v>573552</c:v>
                </c:pt>
                <c:pt idx="756">
                  <c:v>571825</c:v>
                </c:pt>
                <c:pt idx="757">
                  <c:v>569964</c:v>
                </c:pt>
                <c:pt idx="758">
                  <c:v>568540</c:v>
                </c:pt>
                <c:pt idx="759">
                  <c:v>567188</c:v>
                </c:pt>
                <c:pt idx="760">
                  <c:v>565892</c:v>
                </c:pt>
                <c:pt idx="761">
                  <c:v>564772</c:v>
                </c:pt>
                <c:pt idx="762">
                  <c:v>563459</c:v>
                </c:pt>
                <c:pt idx="763">
                  <c:v>562056</c:v>
                </c:pt>
                <c:pt idx="764">
                  <c:v>560990</c:v>
                </c:pt>
                <c:pt idx="765">
                  <c:v>560084</c:v>
                </c:pt>
                <c:pt idx="766">
                  <c:v>559013</c:v>
                </c:pt>
                <c:pt idx="767">
                  <c:v>557616</c:v>
                </c:pt>
                <c:pt idx="768">
                  <c:v>556149</c:v>
                </c:pt>
                <c:pt idx="769">
                  <c:v>554831</c:v>
                </c:pt>
                <c:pt idx="770">
                  <c:v>553741</c:v>
                </c:pt>
                <c:pt idx="771">
                  <c:v>552624</c:v>
                </c:pt>
                <c:pt idx="772">
                  <c:v>551711</c:v>
                </c:pt>
                <c:pt idx="773">
                  <c:v>550528</c:v>
                </c:pt>
                <c:pt idx="774">
                  <c:v>549722</c:v>
                </c:pt>
                <c:pt idx="775">
                  <c:v>549021</c:v>
                </c:pt>
                <c:pt idx="776">
                  <c:v>548376</c:v>
                </c:pt>
                <c:pt idx="777">
                  <c:v>547767</c:v>
                </c:pt>
                <c:pt idx="778">
                  <c:v>546581</c:v>
                </c:pt>
                <c:pt idx="779">
                  <c:v>545364</c:v>
                </c:pt>
                <c:pt idx="780">
                  <c:v>544265</c:v>
                </c:pt>
                <c:pt idx="781">
                  <c:v>543324</c:v>
                </c:pt>
                <c:pt idx="782">
                  <c:v>542259</c:v>
                </c:pt>
                <c:pt idx="783">
                  <c:v>541147</c:v>
                </c:pt>
                <c:pt idx="784">
                  <c:v>540321</c:v>
                </c:pt>
                <c:pt idx="785">
                  <c:v>539875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18DE-4157-9B33-D41C174E4C74}"/>
            </c:ext>
          </c:extLst>
        </c:ser>
        <c:ser>
          <c:idx val="2"/>
          <c:order val="2"/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val>
            <c:numRef>
              <c:f>'Compilation courte décallée'!$F$2:$F$16487</c:f>
              <c:numCache>
                <c:formatCode>General</c:formatCode>
                <c:ptCount val="786"/>
                <c:pt idx="0">
                  <c:v>151367</c:v>
                </c:pt>
                <c:pt idx="1">
                  <c:v>150459</c:v>
                </c:pt>
                <c:pt idx="2">
                  <c:v>152301</c:v>
                </c:pt>
                <c:pt idx="3">
                  <c:v>154528</c:v>
                </c:pt>
                <c:pt idx="4">
                  <c:v>154274</c:v>
                </c:pt>
                <c:pt idx="5">
                  <c:v>152701</c:v>
                </c:pt>
                <c:pt idx="6">
                  <c:v>151611</c:v>
                </c:pt>
                <c:pt idx="7">
                  <c:v>151067</c:v>
                </c:pt>
                <c:pt idx="8">
                  <c:v>150783</c:v>
                </c:pt>
                <c:pt idx="9">
                  <c:v>150649</c:v>
                </c:pt>
                <c:pt idx="10">
                  <c:v>150560</c:v>
                </c:pt>
                <c:pt idx="11">
                  <c:v>150534</c:v>
                </c:pt>
                <c:pt idx="12">
                  <c:v>150615</c:v>
                </c:pt>
                <c:pt idx="13">
                  <c:v>150674</c:v>
                </c:pt>
                <c:pt idx="14">
                  <c:v>150782</c:v>
                </c:pt>
                <c:pt idx="15">
                  <c:v>150877</c:v>
                </c:pt>
                <c:pt idx="16">
                  <c:v>150983</c:v>
                </c:pt>
                <c:pt idx="17">
                  <c:v>151088</c:v>
                </c:pt>
                <c:pt idx="18">
                  <c:v>151169</c:v>
                </c:pt>
                <c:pt idx="19">
                  <c:v>151337</c:v>
                </c:pt>
                <c:pt idx="20">
                  <c:v>151665</c:v>
                </c:pt>
                <c:pt idx="21">
                  <c:v>151891</c:v>
                </c:pt>
                <c:pt idx="22">
                  <c:v>151859</c:v>
                </c:pt>
                <c:pt idx="23">
                  <c:v>151802</c:v>
                </c:pt>
                <c:pt idx="24">
                  <c:v>162359</c:v>
                </c:pt>
                <c:pt idx="25">
                  <c:v>256016</c:v>
                </c:pt>
                <c:pt idx="26">
                  <c:v>316694</c:v>
                </c:pt>
                <c:pt idx="27">
                  <c:v>283249</c:v>
                </c:pt>
                <c:pt idx="28">
                  <c:v>208457</c:v>
                </c:pt>
                <c:pt idx="29">
                  <c:v>169400</c:v>
                </c:pt>
                <c:pt idx="30">
                  <c:v>157097</c:v>
                </c:pt>
                <c:pt idx="31">
                  <c:v>154155</c:v>
                </c:pt>
                <c:pt idx="32">
                  <c:v>153566</c:v>
                </c:pt>
                <c:pt idx="33">
                  <c:v>153466</c:v>
                </c:pt>
                <c:pt idx="34">
                  <c:v>153482</c:v>
                </c:pt>
                <c:pt idx="35">
                  <c:v>153629</c:v>
                </c:pt>
                <c:pt idx="36">
                  <c:v>153734</c:v>
                </c:pt>
                <c:pt idx="37">
                  <c:v>153825</c:v>
                </c:pt>
                <c:pt idx="38">
                  <c:v>153944</c:v>
                </c:pt>
                <c:pt idx="39">
                  <c:v>154013</c:v>
                </c:pt>
                <c:pt idx="40">
                  <c:v>154111</c:v>
                </c:pt>
                <c:pt idx="41">
                  <c:v>154253</c:v>
                </c:pt>
                <c:pt idx="42">
                  <c:v>154361</c:v>
                </c:pt>
                <c:pt idx="43">
                  <c:v>154474</c:v>
                </c:pt>
                <c:pt idx="44">
                  <c:v>154691</c:v>
                </c:pt>
                <c:pt idx="45">
                  <c:v>155222</c:v>
                </c:pt>
                <c:pt idx="46">
                  <c:v>155922</c:v>
                </c:pt>
                <c:pt idx="47">
                  <c:v>156345</c:v>
                </c:pt>
                <c:pt idx="48">
                  <c:v>156621</c:v>
                </c:pt>
                <c:pt idx="49">
                  <c:v>157042</c:v>
                </c:pt>
                <c:pt idx="50">
                  <c:v>157081</c:v>
                </c:pt>
                <c:pt idx="51">
                  <c:v>157163</c:v>
                </c:pt>
                <c:pt idx="52">
                  <c:v>158878</c:v>
                </c:pt>
                <c:pt idx="53">
                  <c:v>161867</c:v>
                </c:pt>
                <c:pt idx="54">
                  <c:v>163799</c:v>
                </c:pt>
                <c:pt idx="55">
                  <c:v>164213</c:v>
                </c:pt>
                <c:pt idx="56">
                  <c:v>163411</c:v>
                </c:pt>
                <c:pt idx="57">
                  <c:v>160862</c:v>
                </c:pt>
                <c:pt idx="58">
                  <c:v>158718</c:v>
                </c:pt>
                <c:pt idx="59">
                  <c:v>159759</c:v>
                </c:pt>
                <c:pt idx="60">
                  <c:v>162199</c:v>
                </c:pt>
                <c:pt idx="61">
                  <c:v>162424</c:v>
                </c:pt>
                <c:pt idx="62">
                  <c:v>160665</c:v>
                </c:pt>
                <c:pt idx="63">
                  <c:v>160135</c:v>
                </c:pt>
                <c:pt idx="64">
                  <c:v>1559363</c:v>
                </c:pt>
                <c:pt idx="65">
                  <c:v>16970008</c:v>
                </c:pt>
                <c:pt idx="66">
                  <c:v>17966411</c:v>
                </c:pt>
                <c:pt idx="67">
                  <c:v>14054307</c:v>
                </c:pt>
                <c:pt idx="68">
                  <c:v>4366020</c:v>
                </c:pt>
                <c:pt idx="69">
                  <c:v>2370843</c:v>
                </c:pt>
                <c:pt idx="70">
                  <c:v>2197991</c:v>
                </c:pt>
                <c:pt idx="71">
                  <c:v>2492828</c:v>
                </c:pt>
                <c:pt idx="72">
                  <c:v>3161171</c:v>
                </c:pt>
                <c:pt idx="73">
                  <c:v>4381302</c:v>
                </c:pt>
                <c:pt idx="74">
                  <c:v>6610130</c:v>
                </c:pt>
                <c:pt idx="75">
                  <c:v>10662583</c:v>
                </c:pt>
                <c:pt idx="76">
                  <c:v>16990316</c:v>
                </c:pt>
                <c:pt idx="77">
                  <c:v>24834947</c:v>
                </c:pt>
                <c:pt idx="78">
                  <c:v>31170075</c:v>
                </c:pt>
                <c:pt idx="79">
                  <c:v>29843894</c:v>
                </c:pt>
                <c:pt idx="80">
                  <c:v>20386968</c:v>
                </c:pt>
                <c:pt idx="81">
                  <c:v>11891728</c:v>
                </c:pt>
                <c:pt idx="82">
                  <c:v>7892684</c:v>
                </c:pt>
                <c:pt idx="83">
                  <c:v>6513042</c:v>
                </c:pt>
                <c:pt idx="84">
                  <c:v>5988885</c:v>
                </c:pt>
                <c:pt idx="85">
                  <c:v>5692238</c:v>
                </c:pt>
                <c:pt idx="86">
                  <c:v>5471104</c:v>
                </c:pt>
                <c:pt idx="87">
                  <c:v>5287220</c:v>
                </c:pt>
                <c:pt idx="88">
                  <c:v>5130296</c:v>
                </c:pt>
                <c:pt idx="89">
                  <c:v>4995402</c:v>
                </c:pt>
                <c:pt idx="90">
                  <c:v>4867110</c:v>
                </c:pt>
                <c:pt idx="91">
                  <c:v>4714283</c:v>
                </c:pt>
                <c:pt idx="92">
                  <c:v>4525766</c:v>
                </c:pt>
                <c:pt idx="93">
                  <c:v>4357688</c:v>
                </c:pt>
                <c:pt idx="94">
                  <c:v>4262225</c:v>
                </c:pt>
                <c:pt idx="95">
                  <c:v>4188288</c:v>
                </c:pt>
                <c:pt idx="96">
                  <c:v>3911054</c:v>
                </c:pt>
                <c:pt idx="97">
                  <c:v>3169993</c:v>
                </c:pt>
                <c:pt idx="98">
                  <c:v>2131091</c:v>
                </c:pt>
                <c:pt idx="99">
                  <c:v>1305587</c:v>
                </c:pt>
                <c:pt idx="100">
                  <c:v>856807</c:v>
                </c:pt>
                <c:pt idx="101">
                  <c:v>649932</c:v>
                </c:pt>
                <c:pt idx="102">
                  <c:v>555322</c:v>
                </c:pt>
                <c:pt idx="103">
                  <c:v>506699</c:v>
                </c:pt>
                <c:pt idx="104">
                  <c:v>476145</c:v>
                </c:pt>
                <c:pt idx="105">
                  <c:v>453417</c:v>
                </c:pt>
                <c:pt idx="106">
                  <c:v>434704</c:v>
                </c:pt>
                <c:pt idx="107">
                  <c:v>418216</c:v>
                </c:pt>
                <c:pt idx="108">
                  <c:v>403452</c:v>
                </c:pt>
                <c:pt idx="109">
                  <c:v>390222</c:v>
                </c:pt>
                <c:pt idx="110">
                  <c:v>378319</c:v>
                </c:pt>
                <c:pt idx="111">
                  <c:v>367178</c:v>
                </c:pt>
                <c:pt idx="112">
                  <c:v>356871</c:v>
                </c:pt>
                <c:pt idx="113">
                  <c:v>347399</c:v>
                </c:pt>
                <c:pt idx="114">
                  <c:v>338753</c:v>
                </c:pt>
                <c:pt idx="115">
                  <c:v>330757</c:v>
                </c:pt>
                <c:pt idx="116">
                  <c:v>323145</c:v>
                </c:pt>
                <c:pt idx="117">
                  <c:v>316062</c:v>
                </c:pt>
                <c:pt idx="118">
                  <c:v>309503</c:v>
                </c:pt>
                <c:pt idx="119">
                  <c:v>303370</c:v>
                </c:pt>
                <c:pt idx="120">
                  <c:v>297552</c:v>
                </c:pt>
                <c:pt idx="121">
                  <c:v>292086</c:v>
                </c:pt>
                <c:pt idx="122">
                  <c:v>286934</c:v>
                </c:pt>
                <c:pt idx="123">
                  <c:v>282086</c:v>
                </c:pt>
                <c:pt idx="124">
                  <c:v>277595</c:v>
                </c:pt>
                <c:pt idx="125">
                  <c:v>273331</c:v>
                </c:pt>
                <c:pt idx="126">
                  <c:v>269285</c:v>
                </c:pt>
                <c:pt idx="127">
                  <c:v>265522</c:v>
                </c:pt>
                <c:pt idx="128">
                  <c:v>262004</c:v>
                </c:pt>
                <c:pt idx="129">
                  <c:v>258629</c:v>
                </c:pt>
                <c:pt idx="130">
                  <c:v>255378</c:v>
                </c:pt>
                <c:pt idx="131">
                  <c:v>252334</c:v>
                </c:pt>
                <c:pt idx="132">
                  <c:v>249523</c:v>
                </c:pt>
                <c:pt idx="133">
                  <c:v>246838</c:v>
                </c:pt>
                <c:pt idx="134">
                  <c:v>244206</c:v>
                </c:pt>
                <c:pt idx="135">
                  <c:v>241782</c:v>
                </c:pt>
                <c:pt idx="136">
                  <c:v>239502</c:v>
                </c:pt>
                <c:pt idx="137">
                  <c:v>237310</c:v>
                </c:pt>
                <c:pt idx="138">
                  <c:v>235243</c:v>
                </c:pt>
                <c:pt idx="139">
                  <c:v>233285</c:v>
                </c:pt>
                <c:pt idx="140">
                  <c:v>231369</c:v>
                </c:pt>
                <c:pt idx="141">
                  <c:v>229481</c:v>
                </c:pt>
                <c:pt idx="142">
                  <c:v>227818</c:v>
                </c:pt>
                <c:pt idx="143">
                  <c:v>226288</c:v>
                </c:pt>
                <c:pt idx="144">
                  <c:v>224767</c:v>
                </c:pt>
                <c:pt idx="145">
                  <c:v>223245</c:v>
                </c:pt>
                <c:pt idx="146">
                  <c:v>221816</c:v>
                </c:pt>
                <c:pt idx="147">
                  <c:v>220473</c:v>
                </c:pt>
                <c:pt idx="148">
                  <c:v>219113</c:v>
                </c:pt>
                <c:pt idx="149">
                  <c:v>217802</c:v>
                </c:pt>
                <c:pt idx="150">
                  <c:v>216570</c:v>
                </c:pt>
                <c:pt idx="151">
                  <c:v>215331</c:v>
                </c:pt>
                <c:pt idx="152">
                  <c:v>214239</c:v>
                </c:pt>
                <c:pt idx="153">
                  <c:v>213217</c:v>
                </c:pt>
                <c:pt idx="154">
                  <c:v>212167</c:v>
                </c:pt>
                <c:pt idx="155">
                  <c:v>211183</c:v>
                </c:pt>
                <c:pt idx="156">
                  <c:v>210286</c:v>
                </c:pt>
                <c:pt idx="157">
                  <c:v>209372</c:v>
                </c:pt>
                <c:pt idx="158">
                  <c:v>208477</c:v>
                </c:pt>
                <c:pt idx="159">
                  <c:v>207617</c:v>
                </c:pt>
                <c:pt idx="160">
                  <c:v>206814</c:v>
                </c:pt>
                <c:pt idx="161">
                  <c:v>206058</c:v>
                </c:pt>
                <c:pt idx="162">
                  <c:v>205285</c:v>
                </c:pt>
                <c:pt idx="163">
                  <c:v>204554</c:v>
                </c:pt>
                <c:pt idx="164">
                  <c:v>203803</c:v>
                </c:pt>
                <c:pt idx="165">
                  <c:v>203101</c:v>
                </c:pt>
                <c:pt idx="166">
                  <c:v>202434</c:v>
                </c:pt>
                <c:pt idx="167">
                  <c:v>201809</c:v>
                </c:pt>
                <c:pt idx="168">
                  <c:v>201183</c:v>
                </c:pt>
                <c:pt idx="169">
                  <c:v>200582</c:v>
                </c:pt>
                <c:pt idx="170">
                  <c:v>200026</c:v>
                </c:pt>
                <c:pt idx="171">
                  <c:v>199508</c:v>
                </c:pt>
                <c:pt idx="172">
                  <c:v>199235</c:v>
                </c:pt>
                <c:pt idx="173">
                  <c:v>199699</c:v>
                </c:pt>
                <c:pt idx="174">
                  <c:v>201620</c:v>
                </c:pt>
                <c:pt idx="175">
                  <c:v>205853</c:v>
                </c:pt>
                <c:pt idx="176">
                  <c:v>212352</c:v>
                </c:pt>
                <c:pt idx="177">
                  <c:v>219553</c:v>
                </c:pt>
                <c:pt idx="178">
                  <c:v>224395</c:v>
                </c:pt>
                <c:pt idx="179">
                  <c:v>224571</c:v>
                </c:pt>
                <c:pt idx="180">
                  <c:v>219955</c:v>
                </c:pt>
                <c:pt idx="181">
                  <c:v>212860</c:v>
                </c:pt>
                <c:pt idx="182">
                  <c:v>205945</c:v>
                </c:pt>
                <c:pt idx="183">
                  <c:v>200818</c:v>
                </c:pt>
                <c:pt idx="184">
                  <c:v>197830</c:v>
                </c:pt>
                <c:pt idx="185">
                  <c:v>196839</c:v>
                </c:pt>
                <c:pt idx="186">
                  <c:v>198421</c:v>
                </c:pt>
                <c:pt idx="187">
                  <c:v>204652</c:v>
                </c:pt>
                <c:pt idx="188">
                  <c:v>217999</c:v>
                </c:pt>
                <c:pt idx="189">
                  <c:v>238576</c:v>
                </c:pt>
                <c:pt idx="190">
                  <c:v>261321</c:v>
                </c:pt>
                <c:pt idx="191">
                  <c:v>276935</c:v>
                </c:pt>
                <c:pt idx="192">
                  <c:v>277763</c:v>
                </c:pt>
                <c:pt idx="193">
                  <c:v>263587</c:v>
                </c:pt>
                <c:pt idx="194">
                  <c:v>241617</c:v>
                </c:pt>
                <c:pt idx="195">
                  <c:v>221180</c:v>
                </c:pt>
                <c:pt idx="196">
                  <c:v>207582</c:v>
                </c:pt>
                <c:pt idx="197">
                  <c:v>200981</c:v>
                </c:pt>
                <c:pt idx="198">
                  <c:v>198847</c:v>
                </c:pt>
                <c:pt idx="199">
                  <c:v>198315</c:v>
                </c:pt>
                <c:pt idx="200">
                  <c:v>197498</c:v>
                </c:pt>
                <c:pt idx="201">
                  <c:v>195955</c:v>
                </c:pt>
                <c:pt idx="202">
                  <c:v>194072</c:v>
                </c:pt>
                <c:pt idx="203">
                  <c:v>192559</c:v>
                </c:pt>
                <c:pt idx="204">
                  <c:v>191860</c:v>
                </c:pt>
                <c:pt idx="205">
                  <c:v>191834</c:v>
                </c:pt>
                <c:pt idx="206">
                  <c:v>191788</c:v>
                </c:pt>
                <c:pt idx="207">
                  <c:v>191327</c:v>
                </c:pt>
                <c:pt idx="208">
                  <c:v>190435</c:v>
                </c:pt>
                <c:pt idx="209">
                  <c:v>189199</c:v>
                </c:pt>
                <c:pt idx="210">
                  <c:v>188086</c:v>
                </c:pt>
                <c:pt idx="211">
                  <c:v>187323</c:v>
                </c:pt>
                <c:pt idx="212">
                  <c:v>186802</c:v>
                </c:pt>
                <c:pt idx="213">
                  <c:v>186522</c:v>
                </c:pt>
                <c:pt idx="214">
                  <c:v>186302</c:v>
                </c:pt>
                <c:pt idx="215">
                  <c:v>186104</c:v>
                </c:pt>
                <c:pt idx="216">
                  <c:v>185896</c:v>
                </c:pt>
                <c:pt idx="217">
                  <c:v>185756</c:v>
                </c:pt>
                <c:pt idx="218">
                  <c:v>185637</c:v>
                </c:pt>
                <c:pt idx="219">
                  <c:v>185582</c:v>
                </c:pt>
                <c:pt idx="220">
                  <c:v>185497</c:v>
                </c:pt>
                <c:pt idx="221">
                  <c:v>185368</c:v>
                </c:pt>
                <c:pt idx="222">
                  <c:v>185235</c:v>
                </c:pt>
                <c:pt idx="223">
                  <c:v>185121</c:v>
                </c:pt>
                <c:pt idx="224">
                  <c:v>185011</c:v>
                </c:pt>
                <c:pt idx="225">
                  <c:v>184924</c:v>
                </c:pt>
                <c:pt idx="226">
                  <c:v>184817</c:v>
                </c:pt>
                <c:pt idx="227">
                  <c:v>184704</c:v>
                </c:pt>
                <c:pt idx="228">
                  <c:v>184567</c:v>
                </c:pt>
                <c:pt idx="229">
                  <c:v>184407</c:v>
                </c:pt>
                <c:pt idx="230">
                  <c:v>184257</c:v>
                </c:pt>
                <c:pt idx="231">
                  <c:v>184150</c:v>
                </c:pt>
                <c:pt idx="232">
                  <c:v>184057</c:v>
                </c:pt>
                <c:pt idx="233">
                  <c:v>184005</c:v>
                </c:pt>
                <c:pt idx="234">
                  <c:v>183941</c:v>
                </c:pt>
                <c:pt idx="235">
                  <c:v>183881</c:v>
                </c:pt>
                <c:pt idx="236">
                  <c:v>183852</c:v>
                </c:pt>
                <c:pt idx="237">
                  <c:v>183826</c:v>
                </c:pt>
                <c:pt idx="238">
                  <c:v>183788</c:v>
                </c:pt>
                <c:pt idx="239">
                  <c:v>183716</c:v>
                </c:pt>
                <c:pt idx="240">
                  <c:v>183663</c:v>
                </c:pt>
                <c:pt idx="241">
                  <c:v>183475</c:v>
                </c:pt>
                <c:pt idx="242">
                  <c:v>183402</c:v>
                </c:pt>
                <c:pt idx="243">
                  <c:v>183350</c:v>
                </c:pt>
                <c:pt idx="244">
                  <c:v>183259</c:v>
                </c:pt>
                <c:pt idx="245">
                  <c:v>183194</c:v>
                </c:pt>
                <c:pt idx="246">
                  <c:v>183209</c:v>
                </c:pt>
                <c:pt idx="247">
                  <c:v>183153</c:v>
                </c:pt>
                <c:pt idx="248">
                  <c:v>183131</c:v>
                </c:pt>
                <c:pt idx="249">
                  <c:v>183028</c:v>
                </c:pt>
                <c:pt idx="250">
                  <c:v>182989</c:v>
                </c:pt>
                <c:pt idx="251">
                  <c:v>182986</c:v>
                </c:pt>
                <c:pt idx="252">
                  <c:v>182967</c:v>
                </c:pt>
                <c:pt idx="253">
                  <c:v>182901</c:v>
                </c:pt>
                <c:pt idx="254">
                  <c:v>182793</c:v>
                </c:pt>
                <c:pt idx="255">
                  <c:v>182738</c:v>
                </c:pt>
                <c:pt idx="256">
                  <c:v>182653</c:v>
                </c:pt>
                <c:pt idx="257">
                  <c:v>182572</c:v>
                </c:pt>
                <c:pt idx="258">
                  <c:v>182517</c:v>
                </c:pt>
                <c:pt idx="259">
                  <c:v>182460</c:v>
                </c:pt>
                <c:pt idx="260">
                  <c:v>182394</c:v>
                </c:pt>
                <c:pt idx="261">
                  <c:v>182365</c:v>
                </c:pt>
                <c:pt idx="262">
                  <c:v>182305</c:v>
                </c:pt>
                <c:pt idx="263">
                  <c:v>182297</c:v>
                </c:pt>
                <c:pt idx="264">
                  <c:v>182258</c:v>
                </c:pt>
                <c:pt idx="265">
                  <c:v>182293</c:v>
                </c:pt>
                <c:pt idx="266">
                  <c:v>182275</c:v>
                </c:pt>
                <c:pt idx="267">
                  <c:v>182234</c:v>
                </c:pt>
                <c:pt idx="268">
                  <c:v>182231</c:v>
                </c:pt>
                <c:pt idx="269">
                  <c:v>182225</c:v>
                </c:pt>
                <c:pt idx="270">
                  <c:v>182186</c:v>
                </c:pt>
                <c:pt idx="271">
                  <c:v>182160</c:v>
                </c:pt>
                <c:pt idx="272">
                  <c:v>182149</c:v>
                </c:pt>
                <c:pt idx="273">
                  <c:v>182079</c:v>
                </c:pt>
                <c:pt idx="274">
                  <c:v>182042</c:v>
                </c:pt>
                <c:pt idx="275">
                  <c:v>182049</c:v>
                </c:pt>
                <c:pt idx="276">
                  <c:v>182029</c:v>
                </c:pt>
                <c:pt idx="277">
                  <c:v>182041</c:v>
                </c:pt>
                <c:pt idx="278">
                  <c:v>182069</c:v>
                </c:pt>
                <c:pt idx="279">
                  <c:v>182065</c:v>
                </c:pt>
                <c:pt idx="280">
                  <c:v>182053</c:v>
                </c:pt>
                <c:pt idx="281">
                  <c:v>182089</c:v>
                </c:pt>
                <c:pt idx="282">
                  <c:v>182062</c:v>
                </c:pt>
                <c:pt idx="283">
                  <c:v>182011</c:v>
                </c:pt>
                <c:pt idx="284">
                  <c:v>181972</c:v>
                </c:pt>
                <c:pt idx="285">
                  <c:v>181948</c:v>
                </c:pt>
                <c:pt idx="286">
                  <c:v>181917</c:v>
                </c:pt>
                <c:pt idx="287">
                  <c:v>181909</c:v>
                </c:pt>
                <c:pt idx="288">
                  <c:v>181874</c:v>
                </c:pt>
                <c:pt idx="289">
                  <c:v>181879</c:v>
                </c:pt>
                <c:pt idx="290">
                  <c:v>181880</c:v>
                </c:pt>
                <c:pt idx="291">
                  <c:v>181829</c:v>
                </c:pt>
                <c:pt idx="292">
                  <c:v>181822</c:v>
                </c:pt>
                <c:pt idx="293">
                  <c:v>181843</c:v>
                </c:pt>
                <c:pt idx="294">
                  <c:v>181859</c:v>
                </c:pt>
                <c:pt idx="295">
                  <c:v>181842</c:v>
                </c:pt>
                <c:pt idx="296">
                  <c:v>181802</c:v>
                </c:pt>
                <c:pt idx="297">
                  <c:v>181771</c:v>
                </c:pt>
                <c:pt idx="298">
                  <c:v>181730</c:v>
                </c:pt>
                <c:pt idx="299">
                  <c:v>181741</c:v>
                </c:pt>
                <c:pt idx="300">
                  <c:v>181789</c:v>
                </c:pt>
                <c:pt idx="301">
                  <c:v>181805</c:v>
                </c:pt>
                <c:pt idx="302">
                  <c:v>181781</c:v>
                </c:pt>
                <c:pt idx="303">
                  <c:v>181810</c:v>
                </c:pt>
                <c:pt idx="304">
                  <c:v>181824</c:v>
                </c:pt>
                <c:pt idx="305">
                  <c:v>181848</c:v>
                </c:pt>
                <c:pt idx="306">
                  <c:v>181853</c:v>
                </c:pt>
                <c:pt idx="307">
                  <c:v>181907</c:v>
                </c:pt>
                <c:pt idx="308">
                  <c:v>181892</c:v>
                </c:pt>
                <c:pt idx="309">
                  <c:v>181892</c:v>
                </c:pt>
                <c:pt idx="310">
                  <c:v>181909</c:v>
                </c:pt>
                <c:pt idx="311">
                  <c:v>181907</c:v>
                </c:pt>
                <c:pt idx="312">
                  <c:v>181912</c:v>
                </c:pt>
                <c:pt idx="313">
                  <c:v>181951</c:v>
                </c:pt>
                <c:pt idx="314">
                  <c:v>181932</c:v>
                </c:pt>
                <c:pt idx="315">
                  <c:v>181997</c:v>
                </c:pt>
                <c:pt idx="316">
                  <c:v>182007</c:v>
                </c:pt>
                <c:pt idx="317">
                  <c:v>182016</c:v>
                </c:pt>
                <c:pt idx="318">
                  <c:v>182063</c:v>
                </c:pt>
                <c:pt idx="319">
                  <c:v>182090</c:v>
                </c:pt>
                <c:pt idx="320">
                  <c:v>182159</c:v>
                </c:pt>
                <c:pt idx="321">
                  <c:v>182202</c:v>
                </c:pt>
                <c:pt idx="322">
                  <c:v>182252</c:v>
                </c:pt>
                <c:pt idx="323">
                  <c:v>182253</c:v>
                </c:pt>
                <c:pt idx="324">
                  <c:v>182346</c:v>
                </c:pt>
                <c:pt idx="325">
                  <c:v>182303</c:v>
                </c:pt>
                <c:pt idx="326">
                  <c:v>182369</c:v>
                </c:pt>
                <c:pt idx="327">
                  <c:v>182339</c:v>
                </c:pt>
                <c:pt idx="328">
                  <c:v>182297</c:v>
                </c:pt>
                <c:pt idx="329">
                  <c:v>182389</c:v>
                </c:pt>
                <c:pt idx="330">
                  <c:v>182410</c:v>
                </c:pt>
                <c:pt idx="331">
                  <c:v>182403</c:v>
                </c:pt>
                <c:pt idx="332">
                  <c:v>182497</c:v>
                </c:pt>
                <c:pt idx="333">
                  <c:v>182581</c:v>
                </c:pt>
                <c:pt idx="334">
                  <c:v>182666</c:v>
                </c:pt>
                <c:pt idx="335">
                  <c:v>182791</c:v>
                </c:pt>
                <c:pt idx="336">
                  <c:v>183050</c:v>
                </c:pt>
                <c:pt idx="337">
                  <c:v>183366</c:v>
                </c:pt>
                <c:pt idx="338">
                  <c:v>184108</c:v>
                </c:pt>
                <c:pt idx="339">
                  <c:v>185391</c:v>
                </c:pt>
                <c:pt idx="340">
                  <c:v>187442</c:v>
                </c:pt>
                <c:pt idx="341">
                  <c:v>190864</c:v>
                </c:pt>
                <c:pt idx="342">
                  <c:v>195881</c:v>
                </c:pt>
                <c:pt idx="343">
                  <c:v>202851</c:v>
                </c:pt>
                <c:pt idx="344">
                  <c:v>211433</c:v>
                </c:pt>
                <c:pt idx="345">
                  <c:v>220610</c:v>
                </c:pt>
                <c:pt idx="346">
                  <c:v>228654</c:v>
                </c:pt>
                <c:pt idx="347">
                  <c:v>233477</c:v>
                </c:pt>
                <c:pt idx="348">
                  <c:v>233830</c:v>
                </c:pt>
                <c:pt idx="349">
                  <c:v>229572</c:v>
                </c:pt>
                <c:pt idx="350">
                  <c:v>221926</c:v>
                </c:pt>
                <c:pt idx="351">
                  <c:v>212859</c:v>
                </c:pt>
                <c:pt idx="352">
                  <c:v>204243</c:v>
                </c:pt>
                <c:pt idx="353">
                  <c:v>197174</c:v>
                </c:pt>
                <c:pt idx="354">
                  <c:v>192075</c:v>
                </c:pt>
                <c:pt idx="355">
                  <c:v>188739</c:v>
                </c:pt>
                <c:pt idx="356">
                  <c:v>186685</c:v>
                </c:pt>
                <c:pt idx="357">
                  <c:v>185508</c:v>
                </c:pt>
                <c:pt idx="358">
                  <c:v>184827</c:v>
                </c:pt>
                <c:pt idx="359">
                  <c:v>184431</c:v>
                </c:pt>
                <c:pt idx="360">
                  <c:v>184235</c:v>
                </c:pt>
                <c:pt idx="361">
                  <c:v>184110</c:v>
                </c:pt>
                <c:pt idx="362">
                  <c:v>184019</c:v>
                </c:pt>
                <c:pt idx="363">
                  <c:v>183972</c:v>
                </c:pt>
                <c:pt idx="364">
                  <c:v>183972</c:v>
                </c:pt>
                <c:pt idx="365">
                  <c:v>183963</c:v>
                </c:pt>
                <c:pt idx="366">
                  <c:v>183935</c:v>
                </c:pt>
                <c:pt idx="367">
                  <c:v>183950</c:v>
                </c:pt>
                <c:pt idx="368">
                  <c:v>183975</c:v>
                </c:pt>
                <c:pt idx="369">
                  <c:v>183969</c:v>
                </c:pt>
                <c:pt idx="370">
                  <c:v>183982</c:v>
                </c:pt>
                <c:pt idx="371">
                  <c:v>184010</c:v>
                </c:pt>
                <c:pt idx="372">
                  <c:v>184019</c:v>
                </c:pt>
                <c:pt idx="373">
                  <c:v>184075</c:v>
                </c:pt>
                <c:pt idx="374">
                  <c:v>184147</c:v>
                </c:pt>
                <c:pt idx="375">
                  <c:v>184163</c:v>
                </c:pt>
                <c:pt idx="376">
                  <c:v>184160</c:v>
                </c:pt>
                <c:pt idx="377">
                  <c:v>184192</c:v>
                </c:pt>
                <c:pt idx="378">
                  <c:v>184251</c:v>
                </c:pt>
                <c:pt idx="379">
                  <c:v>184304</c:v>
                </c:pt>
                <c:pt idx="380">
                  <c:v>184386</c:v>
                </c:pt>
                <c:pt idx="381">
                  <c:v>184469</c:v>
                </c:pt>
                <c:pt idx="382">
                  <c:v>184504</c:v>
                </c:pt>
                <c:pt idx="383">
                  <c:v>184617</c:v>
                </c:pt>
                <c:pt idx="384">
                  <c:v>184709</c:v>
                </c:pt>
                <c:pt idx="385">
                  <c:v>184759</c:v>
                </c:pt>
                <c:pt idx="386">
                  <c:v>184808</c:v>
                </c:pt>
                <c:pt idx="387">
                  <c:v>184872</c:v>
                </c:pt>
                <c:pt idx="388">
                  <c:v>184956</c:v>
                </c:pt>
                <c:pt idx="389">
                  <c:v>185059</c:v>
                </c:pt>
                <c:pt idx="390">
                  <c:v>185133</c:v>
                </c:pt>
                <c:pt idx="391">
                  <c:v>185220</c:v>
                </c:pt>
                <c:pt idx="392">
                  <c:v>185309</c:v>
                </c:pt>
                <c:pt idx="393">
                  <c:v>185396</c:v>
                </c:pt>
                <c:pt idx="394">
                  <c:v>185498</c:v>
                </c:pt>
                <c:pt idx="395">
                  <c:v>185623</c:v>
                </c:pt>
                <c:pt idx="396">
                  <c:v>185741</c:v>
                </c:pt>
                <c:pt idx="397">
                  <c:v>185868</c:v>
                </c:pt>
                <c:pt idx="398">
                  <c:v>185963</c:v>
                </c:pt>
                <c:pt idx="399">
                  <c:v>186072</c:v>
                </c:pt>
                <c:pt idx="400">
                  <c:v>186181</c:v>
                </c:pt>
                <c:pt idx="401">
                  <c:v>186290</c:v>
                </c:pt>
                <c:pt idx="402">
                  <c:v>186422</c:v>
                </c:pt>
                <c:pt idx="403">
                  <c:v>186561</c:v>
                </c:pt>
                <c:pt idx="404">
                  <c:v>186684</c:v>
                </c:pt>
                <c:pt idx="405">
                  <c:v>186874</c:v>
                </c:pt>
                <c:pt idx="406">
                  <c:v>187105</c:v>
                </c:pt>
                <c:pt idx="407">
                  <c:v>187444</c:v>
                </c:pt>
                <c:pt idx="408">
                  <c:v>187884</c:v>
                </c:pt>
                <c:pt idx="409">
                  <c:v>188375</c:v>
                </c:pt>
                <c:pt idx="410">
                  <c:v>188870</c:v>
                </c:pt>
                <c:pt idx="411">
                  <c:v>189358</c:v>
                </c:pt>
                <c:pt idx="412">
                  <c:v>189725</c:v>
                </c:pt>
                <c:pt idx="413">
                  <c:v>189878</c:v>
                </c:pt>
                <c:pt idx="414">
                  <c:v>189773</c:v>
                </c:pt>
                <c:pt idx="415">
                  <c:v>189549</c:v>
                </c:pt>
                <c:pt idx="416">
                  <c:v>189230</c:v>
                </c:pt>
                <c:pt idx="417">
                  <c:v>188979</c:v>
                </c:pt>
                <c:pt idx="418">
                  <c:v>188811</c:v>
                </c:pt>
                <c:pt idx="419">
                  <c:v>188671</c:v>
                </c:pt>
                <c:pt idx="420">
                  <c:v>188635</c:v>
                </c:pt>
                <c:pt idx="421">
                  <c:v>188675</c:v>
                </c:pt>
                <c:pt idx="422">
                  <c:v>188703</c:v>
                </c:pt>
                <c:pt idx="423">
                  <c:v>188824</c:v>
                </c:pt>
                <c:pt idx="424">
                  <c:v>188924</c:v>
                </c:pt>
                <c:pt idx="425">
                  <c:v>189021</c:v>
                </c:pt>
                <c:pt idx="426">
                  <c:v>189147</c:v>
                </c:pt>
                <c:pt idx="427">
                  <c:v>189237</c:v>
                </c:pt>
                <c:pt idx="428">
                  <c:v>189377</c:v>
                </c:pt>
                <c:pt idx="429">
                  <c:v>189490</c:v>
                </c:pt>
                <c:pt idx="430">
                  <c:v>189615</c:v>
                </c:pt>
                <c:pt idx="431">
                  <c:v>189743</c:v>
                </c:pt>
                <c:pt idx="432">
                  <c:v>189842</c:v>
                </c:pt>
                <c:pt idx="433">
                  <c:v>189951</c:v>
                </c:pt>
                <c:pt idx="434">
                  <c:v>190099</c:v>
                </c:pt>
                <c:pt idx="435">
                  <c:v>190260</c:v>
                </c:pt>
                <c:pt idx="436">
                  <c:v>190417</c:v>
                </c:pt>
                <c:pt idx="437">
                  <c:v>190570</c:v>
                </c:pt>
                <c:pt idx="438">
                  <c:v>190676</c:v>
                </c:pt>
                <c:pt idx="439">
                  <c:v>190760</c:v>
                </c:pt>
                <c:pt idx="440">
                  <c:v>190846</c:v>
                </c:pt>
                <c:pt idx="441">
                  <c:v>190996</c:v>
                </c:pt>
                <c:pt idx="442">
                  <c:v>191188</c:v>
                </c:pt>
                <c:pt idx="443">
                  <c:v>191368</c:v>
                </c:pt>
                <c:pt idx="444">
                  <c:v>191489</c:v>
                </c:pt>
                <c:pt idx="445">
                  <c:v>191678</c:v>
                </c:pt>
                <c:pt idx="446">
                  <c:v>191842</c:v>
                </c:pt>
                <c:pt idx="447">
                  <c:v>192029</c:v>
                </c:pt>
                <c:pt idx="448">
                  <c:v>192197</c:v>
                </c:pt>
                <c:pt idx="449">
                  <c:v>192367</c:v>
                </c:pt>
                <c:pt idx="450">
                  <c:v>192556</c:v>
                </c:pt>
                <c:pt idx="451">
                  <c:v>192731</c:v>
                </c:pt>
                <c:pt idx="452">
                  <c:v>192860</c:v>
                </c:pt>
                <c:pt idx="453">
                  <c:v>193014</c:v>
                </c:pt>
                <c:pt idx="454">
                  <c:v>193162</c:v>
                </c:pt>
                <c:pt idx="455">
                  <c:v>193327</c:v>
                </c:pt>
                <c:pt idx="456">
                  <c:v>193488</c:v>
                </c:pt>
                <c:pt idx="457">
                  <c:v>193680</c:v>
                </c:pt>
                <c:pt idx="458">
                  <c:v>193833</c:v>
                </c:pt>
                <c:pt idx="459">
                  <c:v>194036</c:v>
                </c:pt>
                <c:pt idx="460">
                  <c:v>194255</c:v>
                </c:pt>
                <c:pt idx="461">
                  <c:v>194459</c:v>
                </c:pt>
                <c:pt idx="462">
                  <c:v>194664</c:v>
                </c:pt>
                <c:pt idx="463">
                  <c:v>194879</c:v>
                </c:pt>
                <c:pt idx="464">
                  <c:v>195075</c:v>
                </c:pt>
                <c:pt idx="465">
                  <c:v>195283</c:v>
                </c:pt>
                <c:pt idx="466">
                  <c:v>195467</c:v>
                </c:pt>
                <c:pt idx="467">
                  <c:v>195688</c:v>
                </c:pt>
                <c:pt idx="468">
                  <c:v>195856</c:v>
                </c:pt>
                <c:pt idx="469">
                  <c:v>196061</c:v>
                </c:pt>
                <c:pt idx="470">
                  <c:v>196275</c:v>
                </c:pt>
                <c:pt idx="471">
                  <c:v>196470</c:v>
                </c:pt>
                <c:pt idx="472">
                  <c:v>196671</c:v>
                </c:pt>
                <c:pt idx="473">
                  <c:v>196875</c:v>
                </c:pt>
                <c:pt idx="474">
                  <c:v>197085</c:v>
                </c:pt>
                <c:pt idx="475">
                  <c:v>197280</c:v>
                </c:pt>
                <c:pt idx="476">
                  <c:v>197481</c:v>
                </c:pt>
                <c:pt idx="477">
                  <c:v>197714</c:v>
                </c:pt>
                <c:pt idx="478">
                  <c:v>197916</c:v>
                </c:pt>
                <c:pt idx="479">
                  <c:v>198092</c:v>
                </c:pt>
                <c:pt idx="480">
                  <c:v>198286</c:v>
                </c:pt>
                <c:pt idx="481">
                  <c:v>198479</c:v>
                </c:pt>
                <c:pt idx="482">
                  <c:v>198696</c:v>
                </c:pt>
                <c:pt idx="483">
                  <c:v>198885</c:v>
                </c:pt>
                <c:pt idx="484">
                  <c:v>199054</c:v>
                </c:pt>
                <c:pt idx="485">
                  <c:v>199295</c:v>
                </c:pt>
                <c:pt idx="486">
                  <c:v>199514</c:v>
                </c:pt>
                <c:pt idx="487">
                  <c:v>199751</c:v>
                </c:pt>
                <c:pt idx="488">
                  <c:v>200004</c:v>
                </c:pt>
                <c:pt idx="489">
                  <c:v>200204</c:v>
                </c:pt>
                <c:pt idx="490">
                  <c:v>200389</c:v>
                </c:pt>
                <c:pt idx="491">
                  <c:v>200614</c:v>
                </c:pt>
                <c:pt idx="492">
                  <c:v>200798</c:v>
                </c:pt>
                <c:pt idx="493">
                  <c:v>201056</c:v>
                </c:pt>
                <c:pt idx="494">
                  <c:v>201291</c:v>
                </c:pt>
                <c:pt idx="495">
                  <c:v>201501</c:v>
                </c:pt>
                <c:pt idx="496">
                  <c:v>201754</c:v>
                </c:pt>
                <c:pt idx="497">
                  <c:v>202002</c:v>
                </c:pt>
                <c:pt idx="498">
                  <c:v>202179</c:v>
                </c:pt>
                <c:pt idx="499">
                  <c:v>202385</c:v>
                </c:pt>
                <c:pt idx="500">
                  <c:v>202558</c:v>
                </c:pt>
                <c:pt idx="501">
                  <c:v>202827</c:v>
                </c:pt>
                <c:pt idx="502">
                  <c:v>203091</c:v>
                </c:pt>
                <c:pt idx="503">
                  <c:v>203339</c:v>
                </c:pt>
                <c:pt idx="504">
                  <c:v>203581</c:v>
                </c:pt>
                <c:pt idx="505">
                  <c:v>203891</c:v>
                </c:pt>
                <c:pt idx="506">
                  <c:v>204120</c:v>
                </c:pt>
                <c:pt idx="507">
                  <c:v>204310</c:v>
                </c:pt>
                <c:pt idx="508">
                  <c:v>204531</c:v>
                </c:pt>
                <c:pt idx="509">
                  <c:v>204699</c:v>
                </c:pt>
                <c:pt idx="510">
                  <c:v>204976</c:v>
                </c:pt>
                <c:pt idx="511">
                  <c:v>205270</c:v>
                </c:pt>
                <c:pt idx="512">
                  <c:v>205539</c:v>
                </c:pt>
                <c:pt idx="513">
                  <c:v>205811</c:v>
                </c:pt>
                <c:pt idx="514">
                  <c:v>206114</c:v>
                </c:pt>
                <c:pt idx="515">
                  <c:v>206413</c:v>
                </c:pt>
                <c:pt idx="516">
                  <c:v>206690</c:v>
                </c:pt>
                <c:pt idx="517">
                  <c:v>206921</c:v>
                </c:pt>
                <c:pt idx="518">
                  <c:v>207184</c:v>
                </c:pt>
                <c:pt idx="519">
                  <c:v>207412</c:v>
                </c:pt>
                <c:pt idx="520">
                  <c:v>207656</c:v>
                </c:pt>
                <c:pt idx="521">
                  <c:v>207914</c:v>
                </c:pt>
                <c:pt idx="522">
                  <c:v>208198</c:v>
                </c:pt>
                <c:pt idx="523">
                  <c:v>208465</c:v>
                </c:pt>
                <c:pt idx="524">
                  <c:v>208810</c:v>
                </c:pt>
                <c:pt idx="525">
                  <c:v>209104</c:v>
                </c:pt>
                <c:pt idx="526">
                  <c:v>209434</c:v>
                </c:pt>
                <c:pt idx="527">
                  <c:v>209729</c:v>
                </c:pt>
                <c:pt idx="528">
                  <c:v>209971</c:v>
                </c:pt>
                <c:pt idx="529">
                  <c:v>210323</c:v>
                </c:pt>
                <c:pt idx="530">
                  <c:v>210646</c:v>
                </c:pt>
                <c:pt idx="531">
                  <c:v>210980</c:v>
                </c:pt>
                <c:pt idx="532">
                  <c:v>211270</c:v>
                </c:pt>
                <c:pt idx="533">
                  <c:v>211628</c:v>
                </c:pt>
                <c:pt idx="534">
                  <c:v>211988</c:v>
                </c:pt>
                <c:pt idx="535">
                  <c:v>212261</c:v>
                </c:pt>
                <c:pt idx="536">
                  <c:v>212535</c:v>
                </c:pt>
                <c:pt idx="537">
                  <c:v>212858</c:v>
                </c:pt>
                <c:pt idx="538">
                  <c:v>213151</c:v>
                </c:pt>
                <c:pt idx="539">
                  <c:v>213393</c:v>
                </c:pt>
                <c:pt idx="540">
                  <c:v>213677</c:v>
                </c:pt>
                <c:pt idx="541">
                  <c:v>214015</c:v>
                </c:pt>
                <c:pt idx="542">
                  <c:v>214329</c:v>
                </c:pt>
                <c:pt idx="543">
                  <c:v>214608</c:v>
                </c:pt>
                <c:pt idx="544">
                  <c:v>214971</c:v>
                </c:pt>
                <c:pt idx="545">
                  <c:v>215357</c:v>
                </c:pt>
                <c:pt idx="546">
                  <c:v>215705</c:v>
                </c:pt>
                <c:pt idx="547">
                  <c:v>216026</c:v>
                </c:pt>
                <c:pt idx="548">
                  <c:v>216339</c:v>
                </c:pt>
                <c:pt idx="549">
                  <c:v>216624</c:v>
                </c:pt>
                <c:pt idx="550">
                  <c:v>216971</c:v>
                </c:pt>
                <c:pt idx="551">
                  <c:v>217262</c:v>
                </c:pt>
                <c:pt idx="552">
                  <c:v>217568</c:v>
                </c:pt>
                <c:pt idx="553">
                  <c:v>217926</c:v>
                </c:pt>
                <c:pt idx="554">
                  <c:v>218290</c:v>
                </c:pt>
                <c:pt idx="555">
                  <c:v>218610</c:v>
                </c:pt>
                <c:pt idx="556">
                  <c:v>218900</c:v>
                </c:pt>
                <c:pt idx="557">
                  <c:v>219249</c:v>
                </c:pt>
                <c:pt idx="558">
                  <c:v>219569</c:v>
                </c:pt>
                <c:pt idx="559">
                  <c:v>219914</c:v>
                </c:pt>
                <c:pt idx="560">
                  <c:v>220329</c:v>
                </c:pt>
                <c:pt idx="561">
                  <c:v>220713</c:v>
                </c:pt>
                <c:pt idx="562">
                  <c:v>221050</c:v>
                </c:pt>
                <c:pt idx="563">
                  <c:v>221404</c:v>
                </c:pt>
                <c:pt idx="564">
                  <c:v>221683</c:v>
                </c:pt>
                <c:pt idx="565">
                  <c:v>222016</c:v>
                </c:pt>
                <c:pt idx="566">
                  <c:v>222396</c:v>
                </c:pt>
                <c:pt idx="567">
                  <c:v>222834</c:v>
                </c:pt>
                <c:pt idx="568">
                  <c:v>223213</c:v>
                </c:pt>
                <c:pt idx="569">
                  <c:v>223584</c:v>
                </c:pt>
                <c:pt idx="570">
                  <c:v>223952</c:v>
                </c:pt>
                <c:pt idx="571">
                  <c:v>224258</c:v>
                </c:pt>
                <c:pt idx="572">
                  <c:v>224647</c:v>
                </c:pt>
                <c:pt idx="573">
                  <c:v>225047</c:v>
                </c:pt>
                <c:pt idx="574">
                  <c:v>225408</c:v>
                </c:pt>
                <c:pt idx="575">
                  <c:v>225790</c:v>
                </c:pt>
                <c:pt idx="576">
                  <c:v>226209</c:v>
                </c:pt>
                <c:pt idx="577">
                  <c:v>226690</c:v>
                </c:pt>
                <c:pt idx="578">
                  <c:v>227132</c:v>
                </c:pt>
                <c:pt idx="579">
                  <c:v>227562</c:v>
                </c:pt>
                <c:pt idx="580">
                  <c:v>227988</c:v>
                </c:pt>
                <c:pt idx="581">
                  <c:v>228509</c:v>
                </c:pt>
                <c:pt idx="582">
                  <c:v>228954</c:v>
                </c:pt>
                <c:pt idx="583">
                  <c:v>229460</c:v>
                </c:pt>
                <c:pt idx="584">
                  <c:v>229878</c:v>
                </c:pt>
                <c:pt idx="585">
                  <c:v>230365</c:v>
                </c:pt>
                <c:pt idx="586">
                  <c:v>230972</c:v>
                </c:pt>
                <c:pt idx="587">
                  <c:v>231475</c:v>
                </c:pt>
                <c:pt idx="588">
                  <c:v>232042</c:v>
                </c:pt>
                <c:pt idx="589">
                  <c:v>232578</c:v>
                </c:pt>
                <c:pt idx="590">
                  <c:v>233043</c:v>
                </c:pt>
                <c:pt idx="591">
                  <c:v>233494</c:v>
                </c:pt>
                <c:pt idx="592">
                  <c:v>233926</c:v>
                </c:pt>
                <c:pt idx="593">
                  <c:v>234279</c:v>
                </c:pt>
                <c:pt idx="594">
                  <c:v>234686</c:v>
                </c:pt>
                <c:pt idx="595">
                  <c:v>235043</c:v>
                </c:pt>
                <c:pt idx="596">
                  <c:v>235412</c:v>
                </c:pt>
                <c:pt idx="597">
                  <c:v>235765</c:v>
                </c:pt>
                <c:pt idx="598">
                  <c:v>236063</c:v>
                </c:pt>
                <c:pt idx="599">
                  <c:v>236479</c:v>
                </c:pt>
                <c:pt idx="600">
                  <c:v>236904</c:v>
                </c:pt>
                <c:pt idx="601">
                  <c:v>237484</c:v>
                </c:pt>
                <c:pt idx="602">
                  <c:v>238070</c:v>
                </c:pt>
                <c:pt idx="603">
                  <c:v>238508</c:v>
                </c:pt>
                <c:pt idx="604">
                  <c:v>238990</c:v>
                </c:pt>
                <c:pt idx="605">
                  <c:v>239587</c:v>
                </c:pt>
                <c:pt idx="606">
                  <c:v>240090</c:v>
                </c:pt>
                <c:pt idx="607">
                  <c:v>240597</c:v>
                </c:pt>
                <c:pt idx="608">
                  <c:v>241064</c:v>
                </c:pt>
                <c:pt idx="609">
                  <c:v>241520</c:v>
                </c:pt>
                <c:pt idx="610">
                  <c:v>241966</c:v>
                </c:pt>
                <c:pt idx="611">
                  <c:v>242474</c:v>
                </c:pt>
                <c:pt idx="612">
                  <c:v>242881</c:v>
                </c:pt>
                <c:pt idx="613">
                  <c:v>243434</c:v>
                </c:pt>
                <c:pt idx="614">
                  <c:v>244177</c:v>
                </c:pt>
                <c:pt idx="615">
                  <c:v>245100</c:v>
                </c:pt>
                <c:pt idx="616">
                  <c:v>246300</c:v>
                </c:pt>
                <c:pt idx="617">
                  <c:v>247778</c:v>
                </c:pt>
                <c:pt idx="618">
                  <c:v>249672</c:v>
                </c:pt>
                <c:pt idx="619">
                  <c:v>251889</c:v>
                </c:pt>
                <c:pt idx="620">
                  <c:v>254164</c:v>
                </c:pt>
                <c:pt idx="621">
                  <c:v>256281</c:v>
                </c:pt>
                <c:pt idx="622">
                  <c:v>257995</c:v>
                </c:pt>
                <c:pt idx="623">
                  <c:v>259201</c:v>
                </c:pt>
                <c:pt idx="624">
                  <c:v>259629</c:v>
                </c:pt>
                <c:pt idx="625">
                  <c:v>259278</c:v>
                </c:pt>
                <c:pt idx="626">
                  <c:v>258382</c:v>
                </c:pt>
                <c:pt idx="627">
                  <c:v>257285</c:v>
                </c:pt>
                <c:pt idx="628">
                  <c:v>256181</c:v>
                </c:pt>
                <c:pt idx="629">
                  <c:v>255309</c:v>
                </c:pt>
                <c:pt idx="630">
                  <c:v>254746</c:v>
                </c:pt>
                <c:pt idx="631">
                  <c:v>254542</c:v>
                </c:pt>
                <c:pt idx="632">
                  <c:v>254522</c:v>
                </c:pt>
                <c:pt idx="633">
                  <c:v>254659</c:v>
                </c:pt>
                <c:pt idx="634">
                  <c:v>254990</c:v>
                </c:pt>
                <c:pt idx="635">
                  <c:v>255439</c:v>
                </c:pt>
                <c:pt idx="636">
                  <c:v>256023</c:v>
                </c:pt>
                <c:pt idx="637">
                  <c:v>256460</c:v>
                </c:pt>
                <c:pt idx="638">
                  <c:v>256847</c:v>
                </c:pt>
                <c:pt idx="639">
                  <c:v>257313</c:v>
                </c:pt>
                <c:pt idx="640">
                  <c:v>257949</c:v>
                </c:pt>
                <c:pt idx="641">
                  <c:v>258662</c:v>
                </c:pt>
                <c:pt idx="642">
                  <c:v>259349</c:v>
                </c:pt>
                <c:pt idx="643">
                  <c:v>259944</c:v>
                </c:pt>
                <c:pt idx="644">
                  <c:v>260581</c:v>
                </c:pt>
                <c:pt idx="645">
                  <c:v>261270</c:v>
                </c:pt>
                <c:pt idx="646">
                  <c:v>261895</c:v>
                </c:pt>
                <c:pt idx="647">
                  <c:v>262496</c:v>
                </c:pt>
                <c:pt idx="648">
                  <c:v>263101</c:v>
                </c:pt>
                <c:pt idx="649">
                  <c:v>263810</c:v>
                </c:pt>
                <c:pt idx="650">
                  <c:v>264507</c:v>
                </c:pt>
                <c:pt idx="651">
                  <c:v>265184</c:v>
                </c:pt>
                <c:pt idx="652">
                  <c:v>266012</c:v>
                </c:pt>
                <c:pt idx="653">
                  <c:v>266748</c:v>
                </c:pt>
                <c:pt idx="654">
                  <c:v>267393</c:v>
                </c:pt>
                <c:pt idx="655">
                  <c:v>268055</c:v>
                </c:pt>
                <c:pt idx="656">
                  <c:v>268806</c:v>
                </c:pt>
                <c:pt idx="657">
                  <c:v>269475</c:v>
                </c:pt>
                <c:pt idx="658">
                  <c:v>270074</c:v>
                </c:pt>
                <c:pt idx="659">
                  <c:v>270716</c:v>
                </c:pt>
                <c:pt idx="660">
                  <c:v>271524</c:v>
                </c:pt>
                <c:pt idx="661">
                  <c:v>272284</c:v>
                </c:pt>
                <c:pt idx="662">
                  <c:v>273109</c:v>
                </c:pt>
                <c:pt idx="663">
                  <c:v>273900</c:v>
                </c:pt>
                <c:pt idx="664">
                  <c:v>274645</c:v>
                </c:pt>
                <c:pt idx="665">
                  <c:v>275505</c:v>
                </c:pt>
                <c:pt idx="666">
                  <c:v>276446</c:v>
                </c:pt>
                <c:pt idx="667">
                  <c:v>277476</c:v>
                </c:pt>
                <c:pt idx="668">
                  <c:v>278612</c:v>
                </c:pt>
                <c:pt idx="669">
                  <c:v>279795</c:v>
                </c:pt>
                <c:pt idx="670">
                  <c:v>280897</c:v>
                </c:pt>
                <c:pt idx="671">
                  <c:v>281982</c:v>
                </c:pt>
                <c:pt idx="672">
                  <c:v>283214</c:v>
                </c:pt>
                <c:pt idx="673">
                  <c:v>284765</c:v>
                </c:pt>
                <c:pt idx="674">
                  <c:v>286745</c:v>
                </c:pt>
                <c:pt idx="675">
                  <c:v>289593</c:v>
                </c:pt>
                <c:pt idx="676">
                  <c:v>293320</c:v>
                </c:pt>
                <c:pt idx="677">
                  <c:v>298046</c:v>
                </c:pt>
                <c:pt idx="678">
                  <c:v>303991</c:v>
                </c:pt>
                <c:pt idx="679">
                  <c:v>310892</c:v>
                </c:pt>
                <c:pt idx="680">
                  <c:v>318576</c:v>
                </c:pt>
                <c:pt idx="681">
                  <c:v>327008</c:v>
                </c:pt>
                <c:pt idx="682">
                  <c:v>335863</c:v>
                </c:pt>
                <c:pt idx="683">
                  <c:v>345083</c:v>
                </c:pt>
                <c:pt idx="684">
                  <c:v>354945</c:v>
                </c:pt>
                <c:pt idx="685">
                  <c:v>364824</c:v>
                </c:pt>
                <c:pt idx="686">
                  <c:v>374505</c:v>
                </c:pt>
                <c:pt idx="687">
                  <c:v>384073</c:v>
                </c:pt>
                <c:pt idx="688">
                  <c:v>393338</c:v>
                </c:pt>
                <c:pt idx="689">
                  <c:v>402649</c:v>
                </c:pt>
                <c:pt idx="690">
                  <c:v>411643</c:v>
                </c:pt>
                <c:pt idx="691">
                  <c:v>420209</c:v>
                </c:pt>
                <c:pt idx="692">
                  <c:v>428623</c:v>
                </c:pt>
                <c:pt idx="693">
                  <c:v>436608</c:v>
                </c:pt>
                <c:pt idx="694">
                  <c:v>444096</c:v>
                </c:pt>
                <c:pt idx="695">
                  <c:v>451132</c:v>
                </c:pt>
                <c:pt idx="696">
                  <c:v>457528</c:v>
                </c:pt>
                <c:pt idx="697">
                  <c:v>463872</c:v>
                </c:pt>
                <c:pt idx="698">
                  <c:v>470005</c:v>
                </c:pt>
                <c:pt idx="699">
                  <c:v>475958</c:v>
                </c:pt>
                <c:pt idx="700">
                  <c:v>481673</c:v>
                </c:pt>
                <c:pt idx="701">
                  <c:v>487038</c:v>
                </c:pt>
                <c:pt idx="702">
                  <c:v>492090</c:v>
                </c:pt>
                <c:pt idx="703">
                  <c:v>497151</c:v>
                </c:pt>
                <c:pt idx="704">
                  <c:v>502046</c:v>
                </c:pt>
                <c:pt idx="705">
                  <c:v>506434</c:v>
                </c:pt>
                <c:pt idx="706">
                  <c:v>510000</c:v>
                </c:pt>
                <c:pt idx="707">
                  <c:v>513003</c:v>
                </c:pt>
                <c:pt idx="708">
                  <c:v>515704</c:v>
                </c:pt>
                <c:pt idx="709">
                  <c:v>518162</c:v>
                </c:pt>
                <c:pt idx="710">
                  <c:v>520197</c:v>
                </c:pt>
                <c:pt idx="711">
                  <c:v>521972</c:v>
                </c:pt>
                <c:pt idx="712">
                  <c:v>523226</c:v>
                </c:pt>
                <c:pt idx="713">
                  <c:v>524818</c:v>
                </c:pt>
                <c:pt idx="714">
                  <c:v>526508</c:v>
                </c:pt>
                <c:pt idx="715">
                  <c:v>527726</c:v>
                </c:pt>
                <c:pt idx="716">
                  <c:v>529264</c:v>
                </c:pt>
                <c:pt idx="717">
                  <c:v>531038</c:v>
                </c:pt>
                <c:pt idx="718">
                  <c:v>532701</c:v>
                </c:pt>
                <c:pt idx="719">
                  <c:v>533931</c:v>
                </c:pt>
                <c:pt idx="720">
                  <c:v>534956</c:v>
                </c:pt>
                <c:pt idx="721">
                  <c:v>535753</c:v>
                </c:pt>
                <c:pt idx="722">
                  <c:v>536862</c:v>
                </c:pt>
                <c:pt idx="723">
                  <c:v>537749</c:v>
                </c:pt>
                <c:pt idx="724">
                  <c:v>538324</c:v>
                </c:pt>
                <c:pt idx="725">
                  <c:v>538939</c:v>
                </c:pt>
                <c:pt idx="726">
                  <c:v>539736</c:v>
                </c:pt>
                <c:pt idx="727">
                  <c:v>540806</c:v>
                </c:pt>
                <c:pt idx="728">
                  <c:v>541544</c:v>
                </c:pt>
                <c:pt idx="729">
                  <c:v>542041</c:v>
                </c:pt>
                <c:pt idx="730">
                  <c:v>542269</c:v>
                </c:pt>
                <c:pt idx="731">
                  <c:v>542386</c:v>
                </c:pt>
                <c:pt idx="732">
                  <c:v>542458</c:v>
                </c:pt>
                <c:pt idx="733">
                  <c:v>542668</c:v>
                </c:pt>
                <c:pt idx="734">
                  <c:v>542979</c:v>
                </c:pt>
                <c:pt idx="735">
                  <c:v>543308</c:v>
                </c:pt>
                <c:pt idx="736">
                  <c:v>543748</c:v>
                </c:pt>
                <c:pt idx="737">
                  <c:v>543946</c:v>
                </c:pt>
                <c:pt idx="738">
                  <c:v>544005</c:v>
                </c:pt>
                <c:pt idx="739">
                  <c:v>544113</c:v>
                </c:pt>
                <c:pt idx="740">
                  <c:v>544034</c:v>
                </c:pt>
                <c:pt idx="741">
                  <c:v>543814</c:v>
                </c:pt>
                <c:pt idx="742">
                  <c:v>543605</c:v>
                </c:pt>
                <c:pt idx="743">
                  <c:v>543252</c:v>
                </c:pt>
                <c:pt idx="744">
                  <c:v>542765</c:v>
                </c:pt>
                <c:pt idx="745">
                  <c:v>542514</c:v>
                </c:pt>
                <c:pt idx="746">
                  <c:v>542433</c:v>
                </c:pt>
                <c:pt idx="747">
                  <c:v>542341</c:v>
                </c:pt>
                <c:pt idx="748">
                  <c:v>542083</c:v>
                </c:pt>
                <c:pt idx="749">
                  <c:v>541758</c:v>
                </c:pt>
                <c:pt idx="750">
                  <c:v>541961</c:v>
                </c:pt>
                <c:pt idx="751">
                  <c:v>541998</c:v>
                </c:pt>
                <c:pt idx="752">
                  <c:v>541779</c:v>
                </c:pt>
                <c:pt idx="753">
                  <c:v>541392</c:v>
                </c:pt>
                <c:pt idx="754">
                  <c:v>540780</c:v>
                </c:pt>
                <c:pt idx="755">
                  <c:v>540317</c:v>
                </c:pt>
                <c:pt idx="756">
                  <c:v>539822</c:v>
                </c:pt>
                <c:pt idx="757">
                  <c:v>539394</c:v>
                </c:pt>
                <c:pt idx="758">
                  <c:v>538958</c:v>
                </c:pt>
                <c:pt idx="759">
                  <c:v>538834</c:v>
                </c:pt>
                <c:pt idx="760">
                  <c:v>538785</c:v>
                </c:pt>
                <c:pt idx="761">
                  <c:v>538843</c:v>
                </c:pt>
                <c:pt idx="762">
                  <c:v>538876</c:v>
                </c:pt>
                <c:pt idx="763">
                  <c:v>538934</c:v>
                </c:pt>
                <c:pt idx="764">
                  <c:v>538883</c:v>
                </c:pt>
                <c:pt idx="765">
                  <c:v>538750</c:v>
                </c:pt>
                <c:pt idx="766">
                  <c:v>538352</c:v>
                </c:pt>
                <c:pt idx="767">
                  <c:v>537953</c:v>
                </c:pt>
                <c:pt idx="768">
                  <c:v>537682</c:v>
                </c:pt>
                <c:pt idx="769">
                  <c:v>537250</c:v>
                </c:pt>
                <c:pt idx="770">
                  <c:v>537034</c:v>
                </c:pt>
                <c:pt idx="771">
                  <c:v>536782</c:v>
                </c:pt>
                <c:pt idx="772">
                  <c:v>536722</c:v>
                </c:pt>
                <c:pt idx="773">
                  <c:v>536470</c:v>
                </c:pt>
                <c:pt idx="774">
                  <c:v>536143</c:v>
                </c:pt>
                <c:pt idx="775">
                  <c:v>535722</c:v>
                </c:pt>
                <c:pt idx="776">
                  <c:v>535392</c:v>
                </c:pt>
                <c:pt idx="777">
                  <c:v>535369</c:v>
                </c:pt>
                <c:pt idx="778">
                  <c:v>535518</c:v>
                </c:pt>
                <c:pt idx="779">
                  <c:v>535819</c:v>
                </c:pt>
                <c:pt idx="780">
                  <c:v>535605</c:v>
                </c:pt>
                <c:pt idx="781">
                  <c:v>535267</c:v>
                </c:pt>
                <c:pt idx="782">
                  <c:v>534929</c:v>
                </c:pt>
                <c:pt idx="783">
                  <c:v>534782</c:v>
                </c:pt>
                <c:pt idx="784">
                  <c:v>534612</c:v>
                </c:pt>
                <c:pt idx="785">
                  <c:v>534547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18DE-4157-9B33-D41C174E4C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8528512"/>
        <c:axId val="58530432"/>
      </c:lineChart>
      <c:catAx>
        <c:axId val="5852851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nl-BE" sz="1600">
                    <a:solidFill>
                      <a:sysClr val="windowText" lastClr="000000"/>
                    </a:solidFill>
                  </a:rPr>
                  <a:t>Retention time (minutes)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#,##0" sourceLinked="0"/>
        <c:majorTickMark val="in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8530432"/>
        <c:crosses val="autoZero"/>
        <c:auto val="1"/>
        <c:lblAlgn val="ctr"/>
        <c:lblOffset val="100"/>
        <c:tickLblSkip val="143"/>
        <c:tickMarkSkip val="143"/>
        <c:noMultiLvlLbl val="0"/>
      </c:catAx>
      <c:valAx>
        <c:axId val="58530432"/>
        <c:scaling>
          <c:orientation val="minMax"/>
          <c:max val="800000"/>
          <c:min val="0"/>
        </c:scaling>
        <c:delete val="1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nl-BE" sz="1600">
                    <a:solidFill>
                      <a:sysClr val="windowText" lastClr="000000"/>
                    </a:solidFill>
                  </a:rPr>
                  <a:t>Intensity (a.u.)</a:t>
                </a:r>
                <a:endParaRPr lang="nl-BE">
                  <a:solidFill>
                    <a:sysClr val="windowText" lastClr="000000"/>
                  </a:solidFill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crossAx val="585285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D42E6-1675-4BD4-A3F0-049E923F678A}" type="datetimeFigureOut">
              <a:rPr lang="nl-BE" smtClean="0"/>
              <a:t>16/01/2018</a:t>
            </a:fld>
            <a:endParaRPr lang="nl-B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0D7F3E-FCDF-4AB1-AB36-06239E9DAAF7}" type="slidenum">
              <a:rPr lang="nl-BE" smtClean="0"/>
              <a:t>‹#›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41789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0D7F3E-FCDF-4AB1-AB36-06239E9DAAF7}" type="slidenum">
              <a:rPr lang="nl-BE" smtClean="0"/>
              <a:t>30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82142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0D7F3E-FCDF-4AB1-AB36-06239E9DAAF7}" type="slidenum">
              <a:rPr lang="nl-BE" smtClean="0"/>
              <a:t>31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179916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0D7F3E-FCDF-4AB1-AB36-06239E9DAAF7}" type="slidenum">
              <a:rPr lang="nl-BE" smtClean="0"/>
              <a:t>32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29209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34B76-AA87-4B73-8B3D-0965A863B4E8}" type="datetime1">
              <a:rPr lang="en-US" smtClean="0"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C4599-2EF7-4795-BB46-4B57AF6272CA}" type="datetime1">
              <a:rPr lang="en-US" smtClean="0"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6E24C-2708-4D89-8880-D1CA2913E3CE}" type="datetime1">
              <a:rPr lang="en-US" smtClean="0"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822E-CE96-4879-9E38-4AFD73C66D90}" type="datetime1">
              <a:rPr lang="en-US" smtClean="0"/>
              <a:t>1/16/2018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DA845-E49F-4E43-9BBA-E9641A5547D0}" type="datetime1">
              <a:rPr lang="en-US" smtClean="0"/>
              <a:t>1/16/2018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CB2AB-BEE7-456B-9F9B-7FFE5312903E}" type="datetime1">
              <a:rPr lang="en-US" smtClean="0"/>
              <a:t>1/16/2018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5AED3-1B28-459C-B0F0-415FF4D34E72}" type="datetime1">
              <a:rPr lang="en-US" smtClean="0"/>
              <a:t>1/16/2018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474B9-62DD-4577-AFDC-C2A1A0B1E9E1}" type="datetime1">
              <a:rPr lang="en-US" smtClean="0"/>
              <a:t>1/16/2018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36344-19E3-4B47-B5DF-59F6255C3665}" type="datetime1">
              <a:rPr lang="en-US" smtClean="0"/>
              <a:t>1/16/2018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797F8-0E63-4CB3-A806-27DEAA443A81}" type="datetime1">
              <a:rPr lang="en-US" smtClean="0"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9772A-FA58-46D0-9C8D-6B7562AC34CA}" type="datetime1">
              <a:rPr lang="en-US" smtClean="0"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9E065-51CD-41DB-977C-08DCD445B7EA}" type="datetime1">
              <a:rPr lang="en-US" smtClean="0"/>
              <a:t>1/16/2018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tif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tif"/><Relationship Id="rId4" Type="http://schemas.openxmlformats.org/officeDocument/2006/relationships/image" Target="../media/image7.t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3.t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tif"/><Relationship Id="rId5" Type="http://schemas.openxmlformats.org/officeDocument/2006/relationships/image" Target="../media/image11.tif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9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emf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t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t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chart" Target="../charts/char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662831"/>
            <a:ext cx="9144000" cy="1470025"/>
          </a:xfrm>
        </p:spPr>
        <p:txBody>
          <a:bodyPr>
            <a:normAutofit fontScale="90000"/>
          </a:bodyPr>
          <a:lstStyle/>
          <a:p>
            <a:r>
              <a:rPr lang="en-GB" b="1" dirty="0" err="1"/>
              <a:t>Zircaloy</a:t>
            </a:r>
            <a:r>
              <a:rPr lang="en-GB" b="1" dirty="0"/>
              <a:t>-4 corrosion in high pH solutions: Study of the carbon-based molecule production</a:t>
            </a:r>
          </a:p>
        </p:txBody>
      </p:sp>
      <p:pic>
        <p:nvPicPr>
          <p:cNvPr id="1026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6137" y="3922485"/>
            <a:ext cx="1320751" cy="1634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593467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The project has received funding from the European Union’s Seventh Framework Programme for research, technological development and demonstration under grant agreement no. 604779, the CAST </a:t>
            </a:r>
            <a:r>
              <a:rPr lang="en-GB" b="1" dirty="0" smtClean="0"/>
              <a:t>project. 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0" y="2564904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/>
              <a:t>Sébastien Caes, Frank Druyts</a:t>
            </a:r>
          </a:p>
          <a:p>
            <a:pPr algn="ctr"/>
            <a:r>
              <a:rPr lang="en-GB" sz="2800" dirty="0" smtClean="0"/>
              <a:t>SCK•CEN</a:t>
            </a:r>
            <a:endParaRPr lang="en-GB" sz="2800" dirty="0"/>
          </a:p>
          <a:p>
            <a:pPr algn="ctr"/>
            <a:r>
              <a:rPr lang="en-GB" sz="2800" dirty="0" smtClean="0"/>
              <a:t>scaes@sckcen.be</a:t>
            </a:r>
            <a:endParaRPr lang="en-GB" sz="2800" dirty="0"/>
          </a:p>
          <a:p>
            <a:pPr algn="ctr"/>
            <a:endParaRPr lang="en-GB" sz="800" dirty="0" smtClean="0"/>
          </a:p>
          <a:p>
            <a:pPr algn="ctr"/>
            <a:r>
              <a:rPr lang="en-GB" sz="2800" dirty="0" smtClean="0"/>
              <a:t>16/01/2018</a:t>
            </a:r>
            <a:endParaRPr lang="en-GB" sz="2800" dirty="0"/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334" y="4033902"/>
            <a:ext cx="2315458" cy="1533464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9801" y="4484088"/>
            <a:ext cx="2064398" cy="12882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0036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Context </a:t>
            </a:r>
          </a:p>
          <a:p>
            <a:r>
              <a:rPr lang="en-US" dirty="0"/>
              <a:t>Corrosion tests </a:t>
            </a:r>
            <a:endParaRPr lang="en-US" dirty="0" smtClean="0"/>
          </a:p>
          <a:p>
            <a:r>
              <a:rPr lang="en-US" dirty="0" err="1" smtClean="0"/>
              <a:t>Zircaloy</a:t>
            </a:r>
            <a:r>
              <a:rPr lang="en-US" dirty="0" smtClean="0"/>
              <a:t>-4 samples</a:t>
            </a:r>
          </a:p>
          <a:p>
            <a:r>
              <a:rPr lang="en-US" dirty="0" smtClean="0"/>
              <a:t>Gas analysis by gas chromatography</a:t>
            </a:r>
            <a:endParaRPr lang="en-US" dirty="0"/>
          </a:p>
          <a:p>
            <a:r>
              <a:rPr lang="nl-BE" dirty="0" err="1" smtClean="0"/>
              <a:t>Accelerated</a:t>
            </a:r>
            <a:r>
              <a:rPr lang="nl-BE" dirty="0" smtClean="0"/>
              <a:t> </a:t>
            </a:r>
            <a:r>
              <a:rPr lang="nl-BE" dirty="0" err="1"/>
              <a:t>corrosion</a:t>
            </a:r>
            <a:r>
              <a:rPr lang="nl-BE" dirty="0"/>
              <a:t> tests</a:t>
            </a:r>
          </a:p>
          <a:p>
            <a:pPr lvl="1"/>
            <a:r>
              <a:rPr lang="fr-BE" dirty="0"/>
              <a:t>Polarisation </a:t>
            </a:r>
            <a:r>
              <a:rPr lang="fr-BE" dirty="0" err="1"/>
              <a:t>curves</a:t>
            </a:r>
            <a:r>
              <a:rPr lang="fr-BE" dirty="0"/>
              <a:t> </a:t>
            </a:r>
          </a:p>
          <a:p>
            <a:pPr lvl="1"/>
            <a:r>
              <a:rPr lang="fr-BE" dirty="0" err="1"/>
              <a:t>Carbon</a:t>
            </a:r>
            <a:r>
              <a:rPr lang="fr-BE" dirty="0"/>
              <a:t> </a:t>
            </a:r>
            <a:r>
              <a:rPr lang="fr-BE" dirty="0" err="1"/>
              <a:t>speciation</a:t>
            </a:r>
            <a:r>
              <a:rPr lang="fr-BE" dirty="0"/>
              <a:t> in the </a:t>
            </a:r>
            <a:r>
              <a:rPr lang="fr-BE" dirty="0" err="1"/>
              <a:t>gas</a:t>
            </a:r>
            <a:r>
              <a:rPr lang="fr-BE" dirty="0"/>
              <a:t> phase</a:t>
            </a:r>
            <a:endParaRPr lang="nl-BE" dirty="0"/>
          </a:p>
          <a:p>
            <a:r>
              <a:rPr lang="fr-BE" dirty="0" err="1"/>
              <a:t>Static</a:t>
            </a:r>
            <a:r>
              <a:rPr lang="fr-BE" dirty="0"/>
              <a:t> corrosion tests</a:t>
            </a:r>
          </a:p>
          <a:p>
            <a:r>
              <a:rPr lang="fr-BE" dirty="0" smtClean="0"/>
              <a:t>Conclusions</a:t>
            </a:r>
            <a:r>
              <a:rPr lang="en-GB" dirty="0" smtClean="0"/>
              <a:t> 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Context 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Corrosion tests </a:t>
            </a: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Zircaloy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-4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samples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Gas analysis by gas chromatography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nl-BE" dirty="0" err="1" smtClean="0">
                <a:solidFill>
                  <a:schemeClr val="bg1">
                    <a:lumMod val="50000"/>
                  </a:schemeClr>
                </a:solidFill>
              </a:rPr>
              <a:t>Accelerated</a:t>
            </a:r>
            <a:r>
              <a:rPr lang="nl-BE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nl-BE" dirty="0" err="1">
                <a:solidFill>
                  <a:schemeClr val="bg1">
                    <a:lumMod val="50000"/>
                  </a:schemeClr>
                </a:solidFill>
              </a:rPr>
              <a:t>corrosion</a:t>
            </a:r>
            <a:r>
              <a:rPr lang="nl-BE" dirty="0">
                <a:solidFill>
                  <a:schemeClr val="bg1">
                    <a:lumMod val="50000"/>
                  </a:schemeClr>
                </a:solidFill>
              </a:rPr>
              <a:t> tests</a:t>
            </a:r>
          </a:p>
          <a:p>
            <a:pPr lvl="1"/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Polarisation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curves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pPr lvl="1"/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Carbon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speciation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in the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gas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phase</a:t>
            </a:r>
            <a:endParaRPr lang="nl-BE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Static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corrosion tests</a:t>
            </a:r>
          </a:p>
          <a:p>
            <a:r>
              <a:rPr lang="fr-BE" dirty="0" smtClean="0">
                <a:solidFill>
                  <a:schemeClr val="bg1">
                    <a:lumMod val="50000"/>
                  </a:schemeClr>
                </a:solidFill>
              </a:rPr>
              <a:t>Conclusions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71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Context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pPr algn="just"/>
            <a:r>
              <a:rPr lang="en-US" dirty="0"/>
              <a:t>This research is part of the International CAST (</a:t>
            </a:r>
            <a:r>
              <a:rPr lang="en-US" dirty="0" err="1"/>
              <a:t>CArbon-14</a:t>
            </a:r>
            <a:r>
              <a:rPr lang="en-US" dirty="0"/>
              <a:t> Source Term) project. Its goals are: </a:t>
            </a:r>
          </a:p>
          <a:p>
            <a:pPr algn="just"/>
            <a:endParaRPr lang="en-US" sz="1600" dirty="0"/>
          </a:p>
          <a:p>
            <a:pPr lvl="1" algn="just"/>
            <a:r>
              <a:rPr lang="en-US" sz="2400" dirty="0" smtClean="0"/>
              <a:t>To </a:t>
            </a:r>
            <a:r>
              <a:rPr lang="en-US" sz="2400" dirty="0"/>
              <a:t>improve understanding of the C and </a:t>
            </a:r>
            <a:r>
              <a:rPr lang="en-US" sz="2400" baseline="30000" dirty="0" err="1"/>
              <a:t>14</a:t>
            </a:r>
            <a:r>
              <a:rPr lang="en-US" sz="2400" dirty="0" err="1"/>
              <a:t>C</a:t>
            </a:r>
            <a:r>
              <a:rPr lang="en-US" sz="2400" dirty="0"/>
              <a:t> </a:t>
            </a:r>
            <a:r>
              <a:rPr lang="en-US" sz="2400" dirty="0" smtClean="0"/>
              <a:t>release </a:t>
            </a:r>
            <a:r>
              <a:rPr lang="en-US" sz="2400" dirty="0"/>
              <a:t>during corrosion of radioactive waste materials </a:t>
            </a:r>
            <a:r>
              <a:rPr lang="en-US" sz="2400" dirty="0" smtClean="0"/>
              <a:t>under </a:t>
            </a:r>
            <a:r>
              <a:rPr lang="en-US" sz="2400" dirty="0"/>
              <a:t>disposal repository conditions </a:t>
            </a:r>
          </a:p>
          <a:p>
            <a:pPr lvl="1" algn="just"/>
            <a:endParaRPr lang="en-US" sz="1600" dirty="0"/>
          </a:p>
          <a:p>
            <a:pPr lvl="1" algn="just"/>
            <a:r>
              <a:rPr lang="en-US" sz="2400" dirty="0"/>
              <a:t>To have a corrosion rate estimation and carbon-released speciation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76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Context </a:t>
            </a:r>
          </a:p>
          <a:p>
            <a:r>
              <a:rPr lang="en-US" dirty="0"/>
              <a:t>Corrosion tests </a:t>
            </a:r>
          </a:p>
          <a:p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Zircaloy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-4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samples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Gas analysis by gas chromatography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nl-BE" dirty="0" err="1" smtClean="0">
                <a:solidFill>
                  <a:schemeClr val="bg1">
                    <a:lumMod val="50000"/>
                  </a:schemeClr>
                </a:solidFill>
              </a:rPr>
              <a:t>Accelerated</a:t>
            </a:r>
            <a:r>
              <a:rPr lang="nl-BE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nl-BE" dirty="0" err="1">
                <a:solidFill>
                  <a:schemeClr val="bg1">
                    <a:lumMod val="50000"/>
                  </a:schemeClr>
                </a:solidFill>
              </a:rPr>
              <a:t>corrosion</a:t>
            </a:r>
            <a:r>
              <a:rPr lang="nl-BE" dirty="0">
                <a:solidFill>
                  <a:schemeClr val="bg1">
                    <a:lumMod val="50000"/>
                  </a:schemeClr>
                </a:solidFill>
              </a:rPr>
              <a:t> tests</a:t>
            </a:r>
          </a:p>
          <a:p>
            <a:pPr lvl="1"/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Polarisation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curves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pPr lvl="1"/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Carbon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speciation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in the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gas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phase</a:t>
            </a:r>
            <a:endParaRPr lang="nl-BE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Static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corrosion tests</a:t>
            </a:r>
          </a:p>
          <a:p>
            <a:r>
              <a:rPr lang="fr-BE" dirty="0" smtClean="0">
                <a:solidFill>
                  <a:schemeClr val="bg1">
                    <a:lumMod val="50000"/>
                  </a:schemeClr>
                </a:solidFill>
              </a:rPr>
              <a:t>Conclusions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870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Accelerated Corrosion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6</a:t>
            </a:fld>
            <a:endParaRPr lang="en-GB"/>
          </a:p>
        </p:txBody>
      </p:sp>
      <p:sp>
        <p:nvSpPr>
          <p:cNvPr id="29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GB" dirty="0" smtClean="0"/>
              <a:t>Experimental vial </a:t>
            </a:r>
          </a:p>
        </p:txBody>
      </p:sp>
      <p:pic>
        <p:nvPicPr>
          <p:cNvPr id="30" name="Picture 2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48" r="13312" b="5090"/>
          <a:stretch>
            <a:fillRect/>
          </a:stretch>
        </p:blipFill>
        <p:spPr bwMode="auto">
          <a:xfrm rot="5400000">
            <a:off x="5851619" y="2801917"/>
            <a:ext cx="3660947" cy="25614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" t="30050" r="5113" b="9051"/>
          <a:stretch/>
        </p:blipFill>
        <p:spPr>
          <a:xfrm>
            <a:off x="113488" y="2457022"/>
            <a:ext cx="6246851" cy="3123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19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Static Corrosion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7</a:t>
            </a:fld>
            <a:endParaRPr lang="en-GB"/>
          </a:p>
        </p:txBody>
      </p:sp>
      <p:pic>
        <p:nvPicPr>
          <p:cNvPr id="7" name="Picture 6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4" t="18166" r="9127" b="23281"/>
          <a:stretch/>
        </p:blipFill>
        <p:spPr bwMode="auto">
          <a:xfrm>
            <a:off x="2195736" y="1844824"/>
            <a:ext cx="4622753" cy="249527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90" t="38165" r="10333" b="24362"/>
          <a:stretch/>
        </p:blipFill>
        <p:spPr bwMode="auto">
          <a:xfrm>
            <a:off x="1692275" y="4437112"/>
            <a:ext cx="5759450" cy="19964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GB" dirty="0" smtClean="0"/>
              <a:t>Experimental vial </a:t>
            </a:r>
          </a:p>
        </p:txBody>
      </p:sp>
    </p:spTree>
    <p:extLst>
      <p:ext uri="{BB962C8B-B14F-4D97-AF65-F5344CB8AC3E}">
        <p14:creationId xmlns:p14="http://schemas.microsoft.com/office/powerpoint/2010/main" val="2981148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Context 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Corrosion tests </a:t>
            </a:r>
          </a:p>
          <a:p>
            <a:r>
              <a:rPr lang="en-US" dirty="0" err="1" smtClean="0"/>
              <a:t>Zircaloy</a:t>
            </a:r>
            <a:r>
              <a:rPr lang="en-US" dirty="0" smtClean="0"/>
              <a:t>-4 </a:t>
            </a:r>
            <a:r>
              <a:rPr lang="en-US" dirty="0"/>
              <a:t>samples</a:t>
            </a:r>
            <a:endParaRPr lang="en-GB" dirty="0"/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Gas analysis by gas chromatography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nl-BE" dirty="0" err="1" smtClean="0">
                <a:solidFill>
                  <a:schemeClr val="bg1">
                    <a:lumMod val="50000"/>
                  </a:schemeClr>
                </a:solidFill>
              </a:rPr>
              <a:t>Accelerated</a:t>
            </a:r>
            <a:r>
              <a:rPr lang="nl-BE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nl-BE" dirty="0" err="1">
                <a:solidFill>
                  <a:schemeClr val="bg1">
                    <a:lumMod val="50000"/>
                  </a:schemeClr>
                </a:solidFill>
              </a:rPr>
              <a:t>corrosion</a:t>
            </a:r>
            <a:r>
              <a:rPr lang="nl-BE" dirty="0">
                <a:solidFill>
                  <a:schemeClr val="bg1">
                    <a:lumMod val="50000"/>
                  </a:schemeClr>
                </a:solidFill>
              </a:rPr>
              <a:t> tests</a:t>
            </a:r>
          </a:p>
          <a:p>
            <a:pPr lvl="1"/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Polarisation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curves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pPr lvl="1"/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Carbon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speciation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in the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gas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phase</a:t>
            </a:r>
            <a:endParaRPr lang="nl-BE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Static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corrosion tests</a:t>
            </a:r>
          </a:p>
          <a:p>
            <a:r>
              <a:rPr lang="fr-BE" dirty="0" smtClean="0">
                <a:solidFill>
                  <a:schemeClr val="bg1">
                    <a:lumMod val="50000"/>
                  </a:schemeClr>
                </a:solidFill>
              </a:rPr>
              <a:t>Conclusions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439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GB" dirty="0" smtClean="0"/>
              <a:t>Non-irradiated </a:t>
            </a:r>
            <a:r>
              <a:rPr lang="en-GB" dirty="0" err="1" smtClean="0"/>
              <a:t>Zircaloy</a:t>
            </a:r>
            <a:r>
              <a:rPr lang="en-GB" dirty="0" smtClean="0"/>
              <a:t>-4 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9</a:t>
            </a:fld>
            <a:endParaRPr lang="en-GB"/>
          </a:p>
        </p:txBody>
      </p:sp>
      <p:pic>
        <p:nvPicPr>
          <p:cNvPr id="7" name="Picture 6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18" b="8917"/>
          <a:stretch/>
        </p:blipFill>
        <p:spPr bwMode="auto">
          <a:xfrm>
            <a:off x="2859209" y="2016887"/>
            <a:ext cx="3276364" cy="268664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8428604"/>
              </p:ext>
            </p:extLst>
          </p:nvPr>
        </p:nvGraphicFramePr>
        <p:xfrm>
          <a:off x="570384" y="5162206"/>
          <a:ext cx="8003232" cy="105768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836436">
                  <a:extLst>
                    <a:ext uri="{9D8B030D-6E8A-4147-A177-3AD203B41FA5}">
                      <a16:colId xmlns="" xmlns:a16="http://schemas.microsoft.com/office/drawing/2014/main" val="3075712700"/>
                    </a:ext>
                  </a:extLst>
                </a:gridCol>
                <a:gridCol w="970089">
                  <a:extLst>
                    <a:ext uri="{9D8B030D-6E8A-4147-A177-3AD203B41FA5}">
                      <a16:colId xmlns="" xmlns:a16="http://schemas.microsoft.com/office/drawing/2014/main" val="438853090"/>
                    </a:ext>
                  </a:extLst>
                </a:gridCol>
                <a:gridCol w="1025850">
                  <a:extLst>
                    <a:ext uri="{9D8B030D-6E8A-4147-A177-3AD203B41FA5}">
                      <a16:colId xmlns="" xmlns:a16="http://schemas.microsoft.com/office/drawing/2014/main" val="3850417693"/>
                    </a:ext>
                  </a:extLst>
                </a:gridCol>
                <a:gridCol w="621352">
                  <a:extLst>
                    <a:ext uri="{9D8B030D-6E8A-4147-A177-3AD203B41FA5}">
                      <a16:colId xmlns="" xmlns:a16="http://schemas.microsoft.com/office/drawing/2014/main" val="4271989463"/>
                    </a:ext>
                  </a:extLst>
                </a:gridCol>
                <a:gridCol w="673575">
                  <a:extLst>
                    <a:ext uri="{9D8B030D-6E8A-4147-A177-3AD203B41FA5}">
                      <a16:colId xmlns="" xmlns:a16="http://schemas.microsoft.com/office/drawing/2014/main" val="2342271005"/>
                    </a:ext>
                  </a:extLst>
                </a:gridCol>
                <a:gridCol w="627548">
                  <a:extLst>
                    <a:ext uri="{9D8B030D-6E8A-4147-A177-3AD203B41FA5}">
                      <a16:colId xmlns="" xmlns:a16="http://schemas.microsoft.com/office/drawing/2014/main" val="138133715"/>
                    </a:ext>
                  </a:extLst>
                </a:gridCol>
                <a:gridCol w="627548">
                  <a:extLst>
                    <a:ext uri="{9D8B030D-6E8A-4147-A177-3AD203B41FA5}">
                      <a16:colId xmlns="" xmlns:a16="http://schemas.microsoft.com/office/drawing/2014/main" val="3689270173"/>
                    </a:ext>
                  </a:extLst>
                </a:gridCol>
                <a:gridCol w="626663">
                  <a:extLst>
                    <a:ext uri="{9D8B030D-6E8A-4147-A177-3AD203B41FA5}">
                      <a16:colId xmlns="" xmlns:a16="http://schemas.microsoft.com/office/drawing/2014/main" val="3820143183"/>
                    </a:ext>
                  </a:extLst>
                </a:gridCol>
                <a:gridCol w="1129411">
                  <a:extLst>
                    <a:ext uri="{9D8B030D-6E8A-4147-A177-3AD203B41FA5}">
                      <a16:colId xmlns="" xmlns:a16="http://schemas.microsoft.com/office/drawing/2014/main" val="48483787"/>
                    </a:ext>
                  </a:extLst>
                </a:gridCol>
                <a:gridCol w="864760">
                  <a:extLst>
                    <a:ext uri="{9D8B030D-6E8A-4147-A177-3AD203B41FA5}">
                      <a16:colId xmlns="" xmlns:a16="http://schemas.microsoft.com/office/drawing/2014/main" val="968918533"/>
                    </a:ext>
                  </a:extLst>
                </a:gridCol>
              </a:tblGrid>
              <a:tr h="352563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wt.%</a:t>
                      </a:r>
                      <a:endParaRPr lang="nl-BE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µg/g</a:t>
                      </a:r>
                      <a:endParaRPr lang="nl-BE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85339080"/>
                  </a:ext>
                </a:extLst>
              </a:tr>
              <a:tr h="352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Sn</a:t>
                      </a:r>
                      <a:endParaRPr lang="nl-BE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Cr</a:t>
                      </a:r>
                      <a:endParaRPr lang="nl-BE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Fe</a:t>
                      </a:r>
                      <a:endParaRPr lang="nl-BE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Zr</a:t>
                      </a:r>
                      <a:endParaRPr lang="nl-BE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C</a:t>
                      </a:r>
                      <a:endParaRPr lang="nl-BE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D4EC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Hf</a:t>
                      </a:r>
                      <a:endParaRPr lang="nl-BE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Si</a:t>
                      </a:r>
                      <a:endParaRPr lang="nl-BE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W</a:t>
                      </a:r>
                      <a:endParaRPr lang="nl-BE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O</a:t>
                      </a:r>
                      <a:endParaRPr lang="nl-BE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</a:t>
                      </a:r>
                      <a:endParaRPr lang="nl-BE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D4ECB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59889806"/>
                  </a:ext>
                </a:extLst>
              </a:tr>
              <a:tr h="352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1.2-1.7</a:t>
                      </a:r>
                      <a:endParaRPr lang="nl-BE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0.07-0.13</a:t>
                      </a:r>
                      <a:endParaRPr lang="nl-BE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0.17-0.24</a:t>
                      </a:r>
                      <a:endParaRPr lang="nl-BE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Bal.</a:t>
                      </a:r>
                      <a:endParaRPr lang="nl-BE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270</a:t>
                      </a:r>
                      <a:endParaRPr lang="nl-BE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D4EC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100</a:t>
                      </a:r>
                      <a:endParaRPr lang="nl-BE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120</a:t>
                      </a:r>
                      <a:endParaRPr lang="nl-BE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100</a:t>
                      </a:r>
                      <a:endParaRPr lang="nl-BE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1000-1400</a:t>
                      </a:r>
                      <a:endParaRPr lang="nl-BE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BE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</a:t>
                      </a:r>
                      <a:endParaRPr lang="nl-BE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D4ECBA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45748945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859208" y="4689590"/>
            <a:ext cx="3276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dirty="0" err="1" smtClean="0">
                <a:latin typeface="+mn-lt"/>
              </a:rPr>
              <a:t>Unirradiated</a:t>
            </a:r>
            <a:r>
              <a:rPr lang="nl-BE" dirty="0" smtClean="0">
                <a:latin typeface="+mn-lt"/>
              </a:rPr>
              <a:t> </a:t>
            </a:r>
            <a:r>
              <a:rPr lang="nl-BE" dirty="0" err="1" smtClean="0">
                <a:latin typeface="+mn-lt"/>
              </a:rPr>
              <a:t>Zircaloy</a:t>
            </a:r>
            <a:r>
              <a:rPr lang="nl-BE" dirty="0" smtClean="0">
                <a:latin typeface="+mn-lt"/>
              </a:rPr>
              <a:t>-4 specimen</a:t>
            </a:r>
            <a:endParaRPr lang="en-GB" dirty="0"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6230191"/>
            <a:ext cx="914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dirty="0" err="1"/>
              <a:t>Unirradiated</a:t>
            </a:r>
            <a:r>
              <a:rPr lang="nl-BE" dirty="0"/>
              <a:t> </a:t>
            </a:r>
            <a:r>
              <a:rPr lang="nl-BE" dirty="0" err="1" smtClean="0"/>
              <a:t>Zircaloy</a:t>
            </a:r>
            <a:r>
              <a:rPr lang="nl-BE" dirty="0" smtClean="0"/>
              <a:t>-4 </a:t>
            </a:r>
            <a:r>
              <a:rPr lang="nl-BE" dirty="0" err="1" smtClean="0">
                <a:latin typeface="+mn-lt"/>
              </a:rPr>
              <a:t>Composition</a:t>
            </a:r>
            <a:r>
              <a:rPr lang="nl-BE" dirty="0" smtClean="0">
                <a:latin typeface="+mn-lt"/>
              </a:rPr>
              <a:t> 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120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Samples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10</a:t>
            </a:fld>
            <a:endParaRPr lang="en-GB"/>
          </a:p>
        </p:txBody>
      </p:sp>
      <p:sp>
        <p:nvSpPr>
          <p:cNvPr id="20" name="Content Placeholder 7"/>
          <p:cNvSpPr txBox="1">
            <a:spLocks/>
          </p:cNvSpPr>
          <p:nvPr/>
        </p:nvSpPr>
        <p:spPr>
          <a:xfrm>
            <a:off x="0" y="1412776"/>
            <a:ext cx="9144000" cy="50921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/>
              <a:t>TEM structure analysis of </a:t>
            </a:r>
            <a:r>
              <a:rPr lang="en-US" sz="2800" dirty="0" err="1"/>
              <a:t>unirradiated</a:t>
            </a:r>
            <a:r>
              <a:rPr lang="en-US" sz="2800" dirty="0"/>
              <a:t> </a:t>
            </a:r>
            <a:r>
              <a:rPr lang="en-US" sz="2800" dirty="0" err="1"/>
              <a:t>Zircaloy</a:t>
            </a:r>
            <a:r>
              <a:rPr lang="en-US" sz="2800" dirty="0"/>
              <a:t>-4 </a:t>
            </a:r>
            <a:endParaRPr lang="en-US" sz="2800" dirty="0" smtClean="0"/>
          </a:p>
          <a:p>
            <a:pPr lvl="1"/>
            <a:r>
              <a:rPr lang="en-US" sz="2400" dirty="0"/>
              <a:t>The structure shows small uniform </a:t>
            </a:r>
            <a:r>
              <a:rPr lang="en-US" sz="2400" dirty="0" err="1"/>
              <a:t>equiaxed</a:t>
            </a:r>
            <a:r>
              <a:rPr lang="en-US" sz="2400" dirty="0"/>
              <a:t> grains (Figure A). Black spots are attributed to Laves </a:t>
            </a:r>
            <a:r>
              <a:rPr lang="en-US" sz="2400" dirty="0" smtClean="0"/>
              <a:t>phases (Figure A and C)</a:t>
            </a:r>
            <a:endParaRPr lang="en-US" sz="2400" dirty="0"/>
          </a:p>
          <a:p>
            <a:pPr lvl="1"/>
            <a:r>
              <a:rPr lang="en-US" sz="2400" dirty="0"/>
              <a:t>Laves phase composition is </a:t>
            </a:r>
            <a:r>
              <a:rPr lang="en-US" sz="2400" dirty="0" err="1"/>
              <a:t>Zr</a:t>
            </a:r>
            <a:r>
              <a:rPr lang="en-US" sz="2400" dirty="0"/>
              <a:t>(</a:t>
            </a:r>
            <a:r>
              <a:rPr lang="en-US" sz="2400" dirty="0" err="1"/>
              <a:t>Fe,Cr</a:t>
            </a:r>
            <a:r>
              <a:rPr lang="en-US" sz="2400" dirty="0"/>
              <a:t>)</a:t>
            </a:r>
            <a:r>
              <a:rPr lang="en-US" sz="2400" baseline="-25000" dirty="0"/>
              <a:t>2</a:t>
            </a:r>
            <a:r>
              <a:rPr lang="en-US" sz="2400" dirty="0"/>
              <a:t> </a:t>
            </a:r>
            <a:endParaRPr lang="en-US" sz="2400" dirty="0" smtClean="0"/>
          </a:p>
          <a:p>
            <a:pPr lvl="1"/>
            <a:r>
              <a:rPr lang="en-US" sz="2400" dirty="0" smtClean="0"/>
              <a:t>Dislocation </a:t>
            </a:r>
            <a:r>
              <a:rPr lang="en-US" sz="2400" dirty="0"/>
              <a:t>lines defects with a density of 4.1×10</a:t>
            </a:r>
            <a:r>
              <a:rPr lang="en-US" sz="2400" baseline="30000" dirty="0"/>
              <a:t>13</a:t>
            </a:r>
            <a:r>
              <a:rPr lang="en-US" sz="2400" dirty="0"/>
              <a:t>/</a:t>
            </a:r>
            <a:r>
              <a:rPr lang="en-US" sz="2400" dirty="0" err="1"/>
              <a:t>m²</a:t>
            </a:r>
            <a:r>
              <a:rPr lang="en-US" sz="2400" dirty="0"/>
              <a:t> (Figure B)</a:t>
            </a:r>
          </a:p>
          <a:p>
            <a:pPr lvl="1"/>
            <a:r>
              <a:rPr lang="en-US" sz="2400" dirty="0" smtClean="0"/>
              <a:t>Presence </a:t>
            </a:r>
            <a:r>
              <a:rPr lang="en-US" sz="2400" dirty="0"/>
              <a:t>of elongated </a:t>
            </a:r>
            <a:r>
              <a:rPr lang="en-US" sz="2400" dirty="0" err="1"/>
              <a:t>ZrC</a:t>
            </a:r>
            <a:r>
              <a:rPr lang="en-US" sz="2400" dirty="0"/>
              <a:t> precipitates (Figure D)</a:t>
            </a:r>
          </a:p>
        </p:txBody>
      </p:sp>
      <p:pic>
        <p:nvPicPr>
          <p:cNvPr id="22" name="Picture 2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4" y="4116444"/>
            <a:ext cx="2758747" cy="20537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38" t="26570" r="64351" b="30172"/>
          <a:stretch/>
        </p:blipFill>
        <p:spPr bwMode="auto">
          <a:xfrm>
            <a:off x="2817362" y="4091138"/>
            <a:ext cx="2091986" cy="21303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Picture 23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2" t="3933" r="61062" b="55867"/>
          <a:stretch/>
        </p:blipFill>
        <p:spPr bwMode="auto">
          <a:xfrm>
            <a:off x="4921568" y="4085864"/>
            <a:ext cx="2091787" cy="20932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5" name="Picture 24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7" t="3100" r="71435" b="70724"/>
          <a:stretch/>
        </p:blipFill>
        <p:spPr bwMode="auto">
          <a:xfrm>
            <a:off x="7011874" y="4085864"/>
            <a:ext cx="2107354" cy="208432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44996" y="4112155"/>
            <a:ext cx="6438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>
                <a:solidFill>
                  <a:schemeClr val="bg2"/>
                </a:solidFill>
              </a:rPr>
              <a:t>(A)</a:t>
            </a:r>
            <a:endParaRPr lang="nl-BE" b="1" dirty="0">
              <a:solidFill>
                <a:schemeClr val="bg2"/>
              </a:solidFill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53543" y="4126163"/>
            <a:ext cx="442146" cy="442146"/>
          </a:xfrm>
          <a:prstGeom prst="rect">
            <a:avLst/>
          </a:prstGeom>
          <a:solidFill>
            <a:schemeClr val="tx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BE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-11642" y="4152539"/>
            <a:ext cx="56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800" b="1" dirty="0" smtClean="0">
                <a:solidFill>
                  <a:schemeClr val="bg2"/>
                </a:solidFill>
              </a:rPr>
              <a:t>(A)</a:t>
            </a:r>
            <a:endParaRPr lang="nl-BE" sz="1800" b="1" dirty="0">
              <a:solidFill>
                <a:schemeClr val="bg2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432055" y="4104754"/>
            <a:ext cx="6438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>
                <a:solidFill>
                  <a:schemeClr val="bg2"/>
                </a:solidFill>
              </a:rPr>
              <a:t>(A)</a:t>
            </a:r>
            <a:endParaRPr lang="nl-BE" b="1" dirty="0">
              <a:solidFill>
                <a:schemeClr val="bg2"/>
              </a:solidFill>
            </a:endParaRPr>
          </a:p>
        </p:txBody>
      </p:sp>
      <p:sp>
        <p:nvSpPr>
          <p:cNvPr id="30" name="Rectangle 29"/>
          <p:cNvSpPr/>
          <p:nvPr/>
        </p:nvSpPr>
        <p:spPr bwMode="auto">
          <a:xfrm>
            <a:off x="4440602" y="4118762"/>
            <a:ext cx="442146" cy="442146"/>
          </a:xfrm>
          <a:prstGeom prst="rect">
            <a:avLst/>
          </a:prstGeom>
          <a:solidFill>
            <a:schemeClr val="tx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BE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375417" y="4145138"/>
            <a:ext cx="56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800" b="1" dirty="0" smtClean="0">
                <a:solidFill>
                  <a:schemeClr val="bg2"/>
                </a:solidFill>
              </a:rPr>
              <a:t>(B)</a:t>
            </a:r>
            <a:endParaRPr lang="nl-BE" sz="1800" b="1" dirty="0">
              <a:solidFill>
                <a:schemeClr val="bg2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921806" y="4106232"/>
            <a:ext cx="6438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>
                <a:solidFill>
                  <a:schemeClr val="bg2"/>
                </a:solidFill>
              </a:rPr>
              <a:t>(A)</a:t>
            </a:r>
            <a:endParaRPr lang="nl-BE" b="1" dirty="0">
              <a:solidFill>
                <a:schemeClr val="bg2"/>
              </a:solidFill>
            </a:endParaRPr>
          </a:p>
        </p:txBody>
      </p:sp>
      <p:sp>
        <p:nvSpPr>
          <p:cNvPr id="33" name="Rectangle 32"/>
          <p:cNvSpPr/>
          <p:nvPr/>
        </p:nvSpPr>
        <p:spPr bwMode="auto">
          <a:xfrm>
            <a:off x="4930353" y="4120240"/>
            <a:ext cx="442146" cy="442146"/>
          </a:xfrm>
          <a:prstGeom prst="rect">
            <a:avLst/>
          </a:prstGeom>
          <a:solidFill>
            <a:schemeClr val="tx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BE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865168" y="4146616"/>
            <a:ext cx="56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800" b="1" dirty="0" smtClean="0">
                <a:solidFill>
                  <a:schemeClr val="bg2"/>
                </a:solidFill>
              </a:rPr>
              <a:t>(C)</a:t>
            </a:r>
            <a:endParaRPr lang="nl-BE" sz="1800" b="1" dirty="0">
              <a:solidFill>
                <a:schemeClr val="bg2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025818" y="4097352"/>
            <a:ext cx="6438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>
                <a:solidFill>
                  <a:schemeClr val="bg2"/>
                </a:solidFill>
              </a:rPr>
              <a:t>(A)</a:t>
            </a:r>
            <a:endParaRPr lang="nl-BE" b="1" dirty="0">
              <a:solidFill>
                <a:schemeClr val="bg2"/>
              </a:solidFill>
            </a:endParaRPr>
          </a:p>
        </p:txBody>
      </p:sp>
      <p:sp>
        <p:nvSpPr>
          <p:cNvPr id="36" name="Rectangle 35"/>
          <p:cNvSpPr/>
          <p:nvPr/>
        </p:nvSpPr>
        <p:spPr bwMode="auto">
          <a:xfrm>
            <a:off x="7034365" y="4111360"/>
            <a:ext cx="442146" cy="442146"/>
          </a:xfrm>
          <a:prstGeom prst="rect">
            <a:avLst/>
          </a:prstGeom>
          <a:solidFill>
            <a:schemeClr val="tx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BE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969180" y="4137736"/>
            <a:ext cx="568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800" b="1" dirty="0" smtClean="0">
                <a:solidFill>
                  <a:schemeClr val="bg2"/>
                </a:solidFill>
              </a:rPr>
              <a:t>(D)</a:t>
            </a:r>
            <a:endParaRPr lang="nl-BE" sz="18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75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GB" dirty="0" smtClean="0"/>
              <a:t>Irradiated </a:t>
            </a:r>
            <a:r>
              <a:rPr lang="en-GB" dirty="0" err="1" smtClean="0"/>
              <a:t>Zircaloy</a:t>
            </a:r>
            <a:r>
              <a:rPr lang="en-GB" dirty="0" smtClean="0"/>
              <a:t>-4 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11</a:t>
            </a:fld>
            <a:endParaRPr lang="en-GB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750" y="1959700"/>
            <a:ext cx="2894030" cy="2170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205749" y="4192636"/>
            <a:ext cx="26242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dirty="0" smtClean="0">
                <a:latin typeface="+mn-lt"/>
              </a:rPr>
              <a:t>Sample </a:t>
            </a:r>
            <a:r>
              <a:rPr lang="nl-BE" dirty="0" err="1" smtClean="0">
                <a:latin typeface="+mn-lt"/>
              </a:rPr>
              <a:t>before</a:t>
            </a:r>
            <a:r>
              <a:rPr lang="nl-BE" dirty="0" smtClean="0">
                <a:latin typeface="+mn-lt"/>
              </a:rPr>
              <a:t> </a:t>
            </a:r>
            <a:r>
              <a:rPr lang="nl-BE" dirty="0" err="1" smtClean="0">
                <a:latin typeface="+mn-lt"/>
              </a:rPr>
              <a:t>cutting</a:t>
            </a:r>
            <a:endParaRPr lang="en-GB" dirty="0"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443148"/>
            <a:ext cx="9143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dirty="0" err="1" smtClean="0">
                <a:latin typeface="+mn-lt"/>
              </a:rPr>
              <a:t>Dose</a:t>
            </a:r>
            <a:r>
              <a:rPr lang="nl-BE" dirty="0" smtClean="0">
                <a:latin typeface="+mn-lt"/>
              </a:rPr>
              <a:t> </a:t>
            </a:r>
            <a:r>
              <a:rPr lang="nl-BE" dirty="0" err="1" smtClean="0">
                <a:latin typeface="+mn-lt"/>
              </a:rPr>
              <a:t>rates</a:t>
            </a:r>
            <a:r>
              <a:rPr lang="nl-BE" dirty="0" smtClean="0">
                <a:latin typeface="+mn-lt"/>
              </a:rPr>
              <a:t> of </a:t>
            </a:r>
            <a:r>
              <a:rPr lang="nl-BE" dirty="0" err="1" smtClean="0">
                <a:latin typeface="+mn-lt"/>
              </a:rPr>
              <a:t>Zircaloy</a:t>
            </a:r>
            <a:r>
              <a:rPr lang="nl-BE" dirty="0" smtClean="0">
                <a:latin typeface="+mn-lt"/>
              </a:rPr>
              <a:t>-4 samples </a:t>
            </a:r>
            <a:endParaRPr lang="en-GB" dirty="0">
              <a:latin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27984" y="4173476"/>
            <a:ext cx="471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dirty="0" smtClean="0">
                <a:latin typeface="+mn-lt"/>
              </a:rPr>
              <a:t>Sample </a:t>
            </a:r>
            <a:r>
              <a:rPr lang="nl-BE" dirty="0" err="1" smtClean="0">
                <a:latin typeface="+mn-lt"/>
              </a:rPr>
              <a:t>after</a:t>
            </a:r>
            <a:r>
              <a:rPr lang="nl-BE" dirty="0" smtClean="0">
                <a:latin typeface="+mn-lt"/>
              </a:rPr>
              <a:t> </a:t>
            </a:r>
            <a:r>
              <a:rPr lang="nl-BE" dirty="0" err="1" smtClean="0">
                <a:latin typeface="+mn-lt"/>
              </a:rPr>
              <a:t>cutting</a:t>
            </a:r>
            <a:r>
              <a:rPr lang="nl-BE" dirty="0" smtClean="0">
                <a:latin typeface="+mn-lt"/>
              </a:rPr>
              <a:t> (samples </a:t>
            </a:r>
            <a:r>
              <a:rPr lang="nl-BE" b="1" dirty="0" err="1" smtClean="0">
                <a:latin typeface="+mn-lt"/>
              </a:rPr>
              <a:t>A,B</a:t>
            </a:r>
            <a:r>
              <a:rPr lang="nl-BE" b="1" dirty="0" smtClean="0">
                <a:latin typeface="+mn-lt"/>
              </a:rPr>
              <a:t> </a:t>
            </a:r>
            <a:r>
              <a:rPr lang="nl-BE" b="1" dirty="0" err="1" smtClean="0">
                <a:latin typeface="+mn-lt"/>
              </a:rPr>
              <a:t>and</a:t>
            </a:r>
            <a:r>
              <a:rPr lang="nl-BE" b="1" dirty="0" smtClean="0">
                <a:latin typeface="+mn-lt"/>
              </a:rPr>
              <a:t> C</a:t>
            </a:r>
            <a:r>
              <a:rPr lang="nl-BE" dirty="0" smtClean="0">
                <a:latin typeface="+mn-lt"/>
              </a:rPr>
              <a:t> </a:t>
            </a:r>
            <a:r>
              <a:rPr lang="nl-BE" dirty="0" err="1" smtClean="0">
                <a:latin typeface="+mn-lt"/>
              </a:rPr>
              <a:t>for</a:t>
            </a:r>
            <a:r>
              <a:rPr lang="nl-BE" dirty="0" smtClean="0">
                <a:latin typeface="+mn-lt"/>
              </a:rPr>
              <a:t> </a:t>
            </a:r>
            <a:r>
              <a:rPr lang="nl-BE" b="1" dirty="0" err="1" smtClean="0">
                <a:latin typeface="+mn-lt"/>
              </a:rPr>
              <a:t>leaching</a:t>
            </a:r>
            <a:r>
              <a:rPr lang="nl-BE" b="1" dirty="0" smtClean="0">
                <a:latin typeface="+mn-lt"/>
              </a:rPr>
              <a:t> tests</a:t>
            </a:r>
            <a:r>
              <a:rPr lang="nl-BE" dirty="0" smtClean="0">
                <a:latin typeface="+mn-lt"/>
              </a:rPr>
              <a:t> ; </a:t>
            </a:r>
            <a:r>
              <a:rPr lang="nl-BE" b="1" dirty="0" smtClean="0">
                <a:latin typeface="+mn-lt"/>
              </a:rPr>
              <a:t>E</a:t>
            </a:r>
            <a:r>
              <a:rPr lang="nl-BE" dirty="0" smtClean="0">
                <a:latin typeface="+mn-lt"/>
              </a:rPr>
              <a:t> </a:t>
            </a:r>
            <a:r>
              <a:rPr lang="nl-BE" dirty="0" err="1" smtClean="0">
                <a:latin typeface="+mn-lt"/>
              </a:rPr>
              <a:t>for</a:t>
            </a:r>
            <a:r>
              <a:rPr lang="nl-BE" dirty="0" smtClean="0">
                <a:latin typeface="+mn-lt"/>
              </a:rPr>
              <a:t> </a:t>
            </a:r>
            <a:r>
              <a:rPr lang="nl-BE" b="1" dirty="0" err="1" smtClean="0">
                <a:latin typeface="+mn-lt"/>
              </a:rPr>
              <a:t>polarised</a:t>
            </a:r>
            <a:r>
              <a:rPr lang="nl-BE" b="1" dirty="0" smtClean="0">
                <a:latin typeface="+mn-lt"/>
              </a:rPr>
              <a:t> tests</a:t>
            </a:r>
            <a:r>
              <a:rPr lang="nl-BE" dirty="0" smtClean="0">
                <a:latin typeface="+mn-lt"/>
              </a:rPr>
              <a:t>)</a:t>
            </a:r>
            <a:endParaRPr lang="en-GB" dirty="0">
              <a:latin typeface="+mn-lt"/>
            </a:endParaRPr>
          </a:p>
        </p:txBody>
      </p:sp>
      <p:cxnSp>
        <p:nvCxnSpPr>
          <p:cNvPr id="12" name="Straight Connector 11"/>
          <p:cNvCxnSpPr/>
          <p:nvPr/>
        </p:nvCxnSpPr>
        <p:spPr bwMode="auto">
          <a:xfrm>
            <a:off x="2819550" y="4838669"/>
            <a:ext cx="3420000" cy="0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Straight Connector 12"/>
          <p:cNvCxnSpPr/>
          <p:nvPr/>
        </p:nvCxnSpPr>
        <p:spPr bwMode="auto">
          <a:xfrm>
            <a:off x="2828114" y="5247919"/>
            <a:ext cx="3420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" name="Straight Connector 13"/>
          <p:cNvCxnSpPr/>
          <p:nvPr/>
        </p:nvCxnSpPr>
        <p:spPr bwMode="auto">
          <a:xfrm>
            <a:off x="2820318" y="6434408"/>
            <a:ext cx="3420000" cy="0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5" name="TextBox 14"/>
          <p:cNvSpPr txBox="1"/>
          <p:nvPr/>
        </p:nvSpPr>
        <p:spPr>
          <a:xfrm>
            <a:off x="2903458" y="4912663"/>
            <a:ext cx="12088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b="1" dirty="0" smtClean="0">
                <a:latin typeface="+mn-lt"/>
              </a:rPr>
              <a:t>Sample code</a:t>
            </a:r>
            <a:endParaRPr lang="en-GB" sz="1200" b="1" dirty="0"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70663" y="4830371"/>
            <a:ext cx="2450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200" b="1" dirty="0" err="1" smtClean="0">
                <a:latin typeface="+mn-lt"/>
              </a:rPr>
              <a:t>Dose</a:t>
            </a:r>
            <a:r>
              <a:rPr lang="nl-BE" sz="1200" b="1" dirty="0" smtClean="0">
                <a:latin typeface="+mn-lt"/>
              </a:rPr>
              <a:t> </a:t>
            </a:r>
            <a:r>
              <a:rPr lang="nl-BE" sz="1200" b="1" dirty="0" err="1" smtClean="0">
                <a:latin typeface="+mn-lt"/>
              </a:rPr>
              <a:t>rate</a:t>
            </a:r>
            <a:r>
              <a:rPr lang="nl-BE" sz="1200" b="1" dirty="0" smtClean="0">
                <a:latin typeface="+mn-lt"/>
              </a:rPr>
              <a:t> (</a:t>
            </a:r>
            <a:r>
              <a:rPr lang="nl-BE" sz="1200" b="1" dirty="0" err="1" smtClean="0">
                <a:latin typeface="+mn-lt"/>
              </a:rPr>
              <a:t>through</a:t>
            </a:r>
            <a:r>
              <a:rPr lang="nl-BE" sz="1200" b="1" dirty="0" smtClean="0">
                <a:latin typeface="+mn-lt"/>
              </a:rPr>
              <a:t> a plastic </a:t>
            </a:r>
            <a:r>
              <a:rPr lang="nl-BE" sz="1200" b="1" dirty="0" err="1" smtClean="0">
                <a:latin typeface="+mn-lt"/>
              </a:rPr>
              <a:t>vial</a:t>
            </a:r>
            <a:r>
              <a:rPr lang="nl-BE" sz="1200" b="1" dirty="0" smtClean="0">
                <a:latin typeface="+mn-lt"/>
              </a:rPr>
              <a:t>) </a:t>
            </a:r>
          </a:p>
          <a:p>
            <a:pPr algn="ctr"/>
            <a:r>
              <a:rPr lang="nl-BE" sz="1200" b="1" dirty="0" smtClean="0">
                <a:latin typeface="+mn-lt"/>
              </a:rPr>
              <a:t>(µSv/h) </a:t>
            </a:r>
            <a:endParaRPr lang="en-GB" sz="1200" b="1" dirty="0">
              <a:latin typeface="+mn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01748" y="5261565"/>
            <a:ext cx="12088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 smtClean="0">
                <a:latin typeface="+mn-lt"/>
              </a:rPr>
              <a:t>FF6678</a:t>
            </a:r>
            <a:r>
              <a:rPr lang="en-GB" sz="1200" dirty="0" smtClean="0">
                <a:latin typeface="+mn-lt"/>
              </a:rPr>
              <a:t>-</a:t>
            </a:r>
            <a:r>
              <a:rPr lang="en-GB" sz="1200" dirty="0" err="1" smtClean="0">
                <a:latin typeface="+mn-lt"/>
              </a:rPr>
              <a:t>R4</a:t>
            </a:r>
            <a:r>
              <a:rPr lang="en-GB" sz="1200" dirty="0" smtClean="0">
                <a:latin typeface="+mn-lt"/>
              </a:rPr>
              <a:t>-A</a:t>
            </a:r>
            <a:endParaRPr lang="en-GB" sz="1200" dirty="0"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00038" y="5529771"/>
            <a:ext cx="12088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dirty="0" err="1" smtClean="0">
                <a:latin typeface="+mn-lt"/>
              </a:rPr>
              <a:t>FF6678</a:t>
            </a:r>
            <a:r>
              <a:rPr lang="nl-BE" sz="1200" dirty="0" smtClean="0">
                <a:latin typeface="+mn-lt"/>
              </a:rPr>
              <a:t>-</a:t>
            </a:r>
            <a:r>
              <a:rPr lang="nl-BE" sz="1200" dirty="0" err="1" smtClean="0">
                <a:latin typeface="+mn-lt"/>
              </a:rPr>
              <a:t>R4</a:t>
            </a:r>
            <a:r>
              <a:rPr lang="nl-BE" sz="1200" dirty="0" smtClean="0">
                <a:latin typeface="+mn-lt"/>
              </a:rPr>
              <a:t>-B</a:t>
            </a:r>
            <a:endParaRPr lang="en-GB" sz="1200" dirty="0">
              <a:latin typeface="+mn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98328" y="5797977"/>
            <a:ext cx="12088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dirty="0" err="1" smtClean="0">
                <a:latin typeface="+mn-lt"/>
              </a:rPr>
              <a:t>FF6678</a:t>
            </a:r>
            <a:r>
              <a:rPr lang="nl-BE" sz="1200" dirty="0" smtClean="0">
                <a:latin typeface="+mn-lt"/>
              </a:rPr>
              <a:t>-</a:t>
            </a:r>
            <a:r>
              <a:rPr lang="nl-BE" sz="1200" dirty="0" err="1" smtClean="0">
                <a:latin typeface="+mn-lt"/>
              </a:rPr>
              <a:t>R4</a:t>
            </a:r>
            <a:r>
              <a:rPr lang="nl-BE" sz="1200" dirty="0" smtClean="0">
                <a:latin typeface="+mn-lt"/>
              </a:rPr>
              <a:t>-C</a:t>
            </a:r>
            <a:endParaRPr lang="en-GB" sz="1200" dirty="0">
              <a:latin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134141" y="5279007"/>
            <a:ext cx="19212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+mn-lt"/>
              </a:rPr>
              <a:t>450 (09/09/2016)</a:t>
            </a:r>
            <a:endParaRPr lang="en-US" sz="1200" dirty="0">
              <a:latin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312328" y="5547214"/>
            <a:ext cx="15574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+mn-lt"/>
              </a:rPr>
              <a:t>270 (09/09/2016</a:t>
            </a:r>
            <a:r>
              <a:rPr lang="en-US" sz="1200" dirty="0">
                <a:latin typeface="+mn-lt"/>
              </a:rPr>
              <a:t>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319496" y="5815419"/>
            <a:ext cx="15574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latin typeface="+mn-lt"/>
              </a:rPr>
              <a:t>2</a:t>
            </a:r>
            <a:r>
              <a:rPr lang="en-US" sz="1200" dirty="0" smtClean="0">
                <a:latin typeface="+mn-lt"/>
              </a:rPr>
              <a:t>00 (09/09/2016)</a:t>
            </a:r>
            <a:endParaRPr lang="en-US" sz="1200" dirty="0">
              <a:latin typeface="+mn-lt"/>
            </a:endParaRPr>
          </a:p>
        </p:txBody>
      </p:sp>
      <p:cxnSp>
        <p:nvCxnSpPr>
          <p:cNvPr id="23" name="Straight Connector 22"/>
          <p:cNvCxnSpPr/>
          <p:nvPr/>
        </p:nvCxnSpPr>
        <p:spPr bwMode="auto">
          <a:xfrm>
            <a:off x="2838471" y="6110538"/>
            <a:ext cx="3420000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4" name="TextBox 23"/>
          <p:cNvSpPr txBox="1"/>
          <p:nvPr/>
        </p:nvSpPr>
        <p:spPr>
          <a:xfrm>
            <a:off x="2890929" y="6154565"/>
            <a:ext cx="12088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dirty="0" err="1" smtClean="0">
                <a:latin typeface="+mn-lt"/>
              </a:rPr>
              <a:t>FF6678</a:t>
            </a:r>
            <a:r>
              <a:rPr lang="nl-BE" sz="1200" dirty="0" smtClean="0">
                <a:latin typeface="+mn-lt"/>
              </a:rPr>
              <a:t>-</a:t>
            </a:r>
            <a:r>
              <a:rPr lang="nl-BE" sz="1200" dirty="0" err="1" smtClean="0">
                <a:latin typeface="+mn-lt"/>
              </a:rPr>
              <a:t>R4</a:t>
            </a:r>
            <a:r>
              <a:rPr lang="nl-BE" sz="1200" dirty="0" smtClean="0">
                <a:latin typeface="+mn-lt"/>
              </a:rPr>
              <a:t>-E</a:t>
            </a:r>
            <a:endParaRPr lang="en-GB" sz="1200" dirty="0">
              <a:latin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38731" y="6154252"/>
            <a:ext cx="15574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>
                <a:latin typeface="+mn-lt"/>
              </a:rPr>
              <a:t>113 (15/02/2017)</a:t>
            </a:r>
            <a:endParaRPr lang="en-US" sz="1200" dirty="0">
              <a:latin typeface="+mn-lt"/>
            </a:endParaRPr>
          </a:p>
        </p:txBody>
      </p:sp>
      <p:pic>
        <p:nvPicPr>
          <p:cNvPr id="26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4" t="3212" r="55995" b="48925"/>
          <a:stretch/>
        </p:blipFill>
        <p:spPr bwMode="auto">
          <a:xfrm>
            <a:off x="5364088" y="1971256"/>
            <a:ext cx="3012299" cy="2169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7" name="Straight Connector 26"/>
          <p:cNvCxnSpPr/>
          <p:nvPr/>
        </p:nvCxnSpPr>
        <p:spPr bwMode="auto">
          <a:xfrm flipV="1">
            <a:off x="5763582" y="3874620"/>
            <a:ext cx="870012" cy="12452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8" name="TextBox 27"/>
          <p:cNvSpPr txBox="1"/>
          <p:nvPr/>
        </p:nvSpPr>
        <p:spPr>
          <a:xfrm>
            <a:off x="5565021" y="3844786"/>
            <a:ext cx="1208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400" dirty="0" smtClean="0">
                <a:latin typeface="+mn-lt"/>
              </a:rPr>
              <a:t>~20.5 mm</a:t>
            </a:r>
            <a:endParaRPr lang="en-GB" sz="1400" dirty="0">
              <a:latin typeface="+mn-lt"/>
            </a:endParaRPr>
          </a:p>
        </p:txBody>
      </p:sp>
      <p:cxnSp>
        <p:nvCxnSpPr>
          <p:cNvPr id="29" name="Straight Connector 28"/>
          <p:cNvCxnSpPr/>
          <p:nvPr/>
        </p:nvCxnSpPr>
        <p:spPr bwMode="auto">
          <a:xfrm flipH="1" flipV="1">
            <a:off x="7565750" y="2770649"/>
            <a:ext cx="17756" cy="396544"/>
          </a:xfrm>
          <a:prstGeom prst="line">
            <a:avLst/>
          </a:prstGeom>
          <a:solidFill>
            <a:schemeClr val="accent1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0" name="TextBox 29"/>
          <p:cNvSpPr txBox="1"/>
          <p:nvPr/>
        </p:nvSpPr>
        <p:spPr>
          <a:xfrm>
            <a:off x="7341748" y="2815039"/>
            <a:ext cx="1208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400" dirty="0" smtClean="0">
                <a:latin typeface="+mn-lt"/>
              </a:rPr>
              <a:t>9.7 mm</a:t>
            </a:r>
            <a:endParaRPr lang="en-GB" sz="1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391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GB" dirty="0" smtClean="0"/>
              <a:t>Irradiated </a:t>
            </a:r>
            <a:r>
              <a:rPr lang="en-GB" dirty="0" err="1" smtClean="0"/>
              <a:t>Zircaloy</a:t>
            </a:r>
            <a:r>
              <a:rPr lang="en-GB" dirty="0" smtClean="0"/>
              <a:t>-4 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12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0" y="5206493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dirty="0" err="1" smtClean="0">
                <a:latin typeface="+mn-lt"/>
              </a:rPr>
              <a:t>Results</a:t>
            </a:r>
            <a:r>
              <a:rPr lang="nl-BE" dirty="0" smtClean="0">
                <a:latin typeface="+mn-lt"/>
              </a:rPr>
              <a:t> </a:t>
            </a:r>
            <a:r>
              <a:rPr lang="nl-BE" dirty="0" err="1" smtClean="0">
                <a:latin typeface="+mn-lt"/>
              </a:rPr>
              <a:t>from</a:t>
            </a:r>
            <a:r>
              <a:rPr lang="nl-BE" dirty="0" smtClean="0">
                <a:latin typeface="+mn-lt"/>
              </a:rPr>
              <a:t> </a:t>
            </a:r>
            <a:r>
              <a:rPr lang="nl-BE" dirty="0" err="1" smtClean="0">
                <a:latin typeface="Symbol" panose="05050102010706020507" pitchFamily="18" charset="2"/>
              </a:rPr>
              <a:t>g</a:t>
            </a:r>
            <a:r>
              <a:rPr lang="nl-BE" dirty="0" err="1" smtClean="0">
                <a:latin typeface="+mn-lt"/>
                <a:cs typeface="Arial" panose="020B0604020202020204" pitchFamily="34" charset="0"/>
              </a:rPr>
              <a:t>-ray</a:t>
            </a:r>
            <a:r>
              <a:rPr lang="nl-BE" dirty="0" smtClean="0">
                <a:latin typeface="+mn-lt"/>
                <a:cs typeface="Arial" panose="020B0604020202020204" pitchFamily="34" charset="0"/>
              </a:rPr>
              <a:t> </a:t>
            </a:r>
            <a:r>
              <a:rPr lang="nl-BE" dirty="0" err="1" smtClean="0">
                <a:latin typeface="+mn-lt"/>
                <a:cs typeface="Arial" panose="020B0604020202020204" pitchFamily="34" charset="0"/>
              </a:rPr>
              <a:t>spectrometry</a:t>
            </a:r>
            <a:r>
              <a:rPr lang="nl-BE" dirty="0" smtClean="0">
                <a:latin typeface="+mn-lt"/>
                <a:cs typeface="Arial" panose="020B0604020202020204" pitchFamily="34" charset="0"/>
              </a:rPr>
              <a:t> of sample E</a:t>
            </a:r>
            <a:endParaRPr lang="en-GB" dirty="0">
              <a:latin typeface="+mn-lt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510048"/>
              </p:ext>
            </p:extLst>
          </p:nvPr>
        </p:nvGraphicFramePr>
        <p:xfrm>
          <a:off x="1077483" y="2512841"/>
          <a:ext cx="6749988" cy="2595880"/>
        </p:xfrm>
        <a:graphic>
          <a:graphicData uri="http://schemas.openxmlformats.org/drawingml/2006/table">
            <a:tbl>
              <a:tblPr firstRow="1" bandRow="1"/>
              <a:tblGrid>
                <a:gridCol w="167196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73114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2226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624613">
                  <a:extLst>
                    <a:ext uri="{9D8B030D-6E8A-4147-A177-3AD203B41FA5}">
                      <a16:colId xmlns="" xmlns:a16="http://schemas.microsoft.com/office/drawing/2014/main" val="19222146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nl-BE" sz="1400" b="1" dirty="0" err="1" smtClean="0">
                          <a:latin typeface="Calibri" panose="020F0502020204030204" pitchFamily="34" charset="0"/>
                        </a:rPr>
                        <a:t>Nuclides</a:t>
                      </a:r>
                      <a:endParaRPr lang="nl-BE" sz="1400" b="1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b="1" dirty="0" smtClean="0">
                          <a:latin typeface="Calibri" panose="020F0502020204030204" pitchFamily="34" charset="0"/>
                        </a:rPr>
                        <a:t>Activity (Bq)</a:t>
                      </a:r>
                      <a:endParaRPr lang="nl-BE" sz="1400" b="1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noProof="0" dirty="0" smtClean="0">
                          <a:latin typeface="Calibri" panose="020F0502020204030204" pitchFamily="34" charset="0"/>
                        </a:rPr>
                        <a:t>Uncertainties (</a:t>
                      </a:r>
                      <a:r>
                        <a:rPr lang="en-US" sz="1400" b="1" noProof="0" dirty="0" err="1" smtClean="0">
                          <a:latin typeface="Calibri" panose="020F0502020204030204" pitchFamily="34" charset="0"/>
                        </a:rPr>
                        <a:t>Bq</a:t>
                      </a:r>
                      <a:r>
                        <a:rPr lang="en-US" sz="1400" b="1" noProof="0" dirty="0" smtClean="0">
                          <a:latin typeface="Calibri" panose="020F0502020204030204" pitchFamily="34" charset="0"/>
                        </a:rPr>
                        <a:t>)</a:t>
                      </a:r>
                      <a:endParaRPr lang="en-US" sz="1400" b="1" noProof="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noProof="0" dirty="0" err="1" smtClean="0">
                          <a:latin typeface="Calibri" panose="020F0502020204030204" pitchFamily="34" charset="0"/>
                        </a:rPr>
                        <a:t>t</a:t>
                      </a:r>
                      <a:r>
                        <a:rPr lang="en-US" sz="1400" b="1" baseline="-25000" noProof="0" dirty="0" err="1" smtClean="0">
                          <a:latin typeface="Calibri" panose="020F0502020204030204" pitchFamily="34" charset="0"/>
                        </a:rPr>
                        <a:t>1</a:t>
                      </a:r>
                      <a:r>
                        <a:rPr lang="en-US" sz="1400" b="1" baseline="-25000" noProof="0" dirty="0" smtClean="0">
                          <a:latin typeface="Calibri" panose="020F0502020204030204" pitchFamily="34" charset="0"/>
                        </a:rPr>
                        <a:t>/2</a:t>
                      </a:r>
                      <a:r>
                        <a:rPr lang="en-US" sz="1400" b="1" noProof="0" dirty="0" smtClean="0">
                          <a:latin typeface="Calibri" panose="020F0502020204030204" pitchFamily="34" charset="0"/>
                        </a:rPr>
                        <a:t> (years)</a:t>
                      </a:r>
                      <a:endParaRPr lang="en-US" sz="1400" b="1" noProof="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nl-BE" sz="1400" dirty="0" smtClean="0">
                          <a:latin typeface="Calibri" panose="020F0502020204030204" pitchFamily="34" charset="0"/>
                        </a:rPr>
                        <a:t>Mn-54</a:t>
                      </a:r>
                    </a:p>
                    <a:p>
                      <a:pPr algn="ctr"/>
                      <a:r>
                        <a:rPr lang="nl-BE" sz="1400" dirty="0" smtClean="0">
                          <a:latin typeface="Calibri" panose="020F0502020204030204" pitchFamily="34" charset="0"/>
                        </a:rPr>
                        <a:t>Co-60</a:t>
                      </a:r>
                    </a:p>
                    <a:p>
                      <a:pPr algn="ctr"/>
                      <a:r>
                        <a:rPr lang="nl-BE" sz="1400" dirty="0" smtClean="0">
                          <a:latin typeface="Calibri" panose="020F0502020204030204" pitchFamily="34" charset="0"/>
                        </a:rPr>
                        <a:t>Cs-137</a:t>
                      </a:r>
                    </a:p>
                    <a:p>
                      <a:pPr algn="ctr"/>
                      <a:r>
                        <a:rPr lang="nl-BE" sz="1400" dirty="0" smtClean="0">
                          <a:latin typeface="Calibri" panose="020F0502020204030204" pitchFamily="34" charset="0"/>
                        </a:rPr>
                        <a:t>Zr-95</a:t>
                      </a:r>
                    </a:p>
                    <a:p>
                      <a:pPr algn="ctr"/>
                      <a:r>
                        <a:rPr lang="nl-BE" sz="1400" dirty="0" smtClean="0">
                          <a:latin typeface="Calibri" panose="020F0502020204030204" pitchFamily="34" charset="0"/>
                        </a:rPr>
                        <a:t>Ru-106</a:t>
                      </a:r>
                    </a:p>
                    <a:p>
                      <a:pPr algn="ctr"/>
                      <a:r>
                        <a:rPr lang="nl-BE" sz="1400" dirty="0" smtClean="0">
                          <a:latin typeface="Calibri" panose="020F0502020204030204" pitchFamily="34" charset="0"/>
                        </a:rPr>
                        <a:t>Sn-113</a:t>
                      </a:r>
                    </a:p>
                    <a:p>
                      <a:pPr algn="ctr"/>
                      <a:r>
                        <a:rPr lang="nl-BE" sz="1400" dirty="0" smtClean="0">
                          <a:latin typeface="Calibri" panose="020F0502020204030204" pitchFamily="34" charset="0"/>
                        </a:rPr>
                        <a:t>Sb-125</a:t>
                      </a:r>
                    </a:p>
                    <a:p>
                      <a:pPr algn="ctr"/>
                      <a:r>
                        <a:rPr lang="nl-BE" sz="1400" dirty="0" smtClean="0">
                          <a:latin typeface="Calibri" panose="020F0502020204030204" pitchFamily="34" charset="0"/>
                        </a:rPr>
                        <a:t>Cs-134</a:t>
                      </a:r>
                    </a:p>
                    <a:p>
                      <a:pPr algn="ctr"/>
                      <a:r>
                        <a:rPr lang="nl-BE" sz="1400" dirty="0" smtClean="0">
                          <a:latin typeface="Calibri" panose="020F0502020204030204" pitchFamily="34" charset="0"/>
                        </a:rPr>
                        <a:t>Ce-144</a:t>
                      </a:r>
                    </a:p>
                    <a:p>
                      <a:pPr algn="ctr"/>
                      <a:r>
                        <a:rPr lang="nl-BE" sz="1400" dirty="0" smtClean="0">
                          <a:latin typeface="Calibri" panose="020F0502020204030204" pitchFamily="34" charset="0"/>
                        </a:rPr>
                        <a:t>Nb-95</a:t>
                      </a:r>
                      <a:endParaRPr lang="nl-BE" sz="14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1.68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+03</a:t>
                      </a:r>
                      <a:endParaRPr lang="nl-BE" sz="1400" dirty="0" smtClean="0">
                        <a:latin typeface="Calibri" panose="020F0502020204030204" pitchFamily="34" charset="0"/>
                      </a:endParaRPr>
                    </a:p>
                    <a:p>
                      <a:pPr algn="ctr"/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2.78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+04</a:t>
                      </a:r>
                      <a:endParaRPr lang="nl-BE" sz="1400" dirty="0" smtClean="0">
                        <a:latin typeface="Calibri" panose="020F0502020204030204" pitchFamily="34" charset="0"/>
                      </a:endParaRPr>
                    </a:p>
                    <a:p>
                      <a:pPr algn="ctr"/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1.24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+03</a:t>
                      </a:r>
                      <a:endParaRPr lang="nl-BE" sz="1400" dirty="0" smtClean="0">
                        <a:latin typeface="Calibri" panose="020F0502020204030204" pitchFamily="34" charset="0"/>
                      </a:endParaRPr>
                    </a:p>
                    <a:p>
                      <a:pPr algn="ctr"/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1.98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+04</a:t>
                      </a:r>
                      <a:endParaRPr lang="nl-BE" sz="1400" dirty="0" smtClean="0">
                        <a:latin typeface="Calibri" panose="020F0502020204030204" pitchFamily="34" charset="0"/>
                      </a:endParaRPr>
                    </a:p>
                    <a:p>
                      <a:pPr algn="ctr"/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1.33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+03</a:t>
                      </a:r>
                      <a:endParaRPr lang="nl-BE" sz="1400" dirty="0" smtClean="0">
                        <a:latin typeface="Calibri" panose="020F0502020204030204" pitchFamily="34" charset="0"/>
                      </a:endParaRPr>
                    </a:p>
                    <a:p>
                      <a:pPr algn="ctr"/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7.7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+03</a:t>
                      </a:r>
                      <a:endParaRPr lang="nl-BE" sz="1400" dirty="0" smtClean="0">
                        <a:latin typeface="Calibri" panose="020F0502020204030204" pitchFamily="34" charset="0"/>
                      </a:endParaRPr>
                    </a:p>
                    <a:p>
                      <a:pPr algn="ctr"/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1.43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+05</a:t>
                      </a:r>
                      <a:endParaRPr lang="nl-BE" sz="1400" dirty="0" smtClean="0">
                        <a:latin typeface="Calibri" panose="020F0502020204030204" pitchFamily="34" charset="0"/>
                      </a:endParaRPr>
                    </a:p>
                    <a:p>
                      <a:pPr algn="ctr"/>
                      <a:r>
                        <a:rPr lang="nl-BE" sz="1400" dirty="0" smtClean="0">
                          <a:latin typeface="Calibri" panose="020F0502020204030204" pitchFamily="34" charset="0"/>
                        </a:rPr>
                        <a:t>255</a:t>
                      </a:r>
                    </a:p>
                    <a:p>
                      <a:pPr algn="ctr"/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1.88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+03</a:t>
                      </a:r>
                      <a:endParaRPr lang="nl-BE" sz="1400" dirty="0" smtClean="0">
                        <a:latin typeface="Calibri" panose="020F0502020204030204" pitchFamily="34" charset="0"/>
                      </a:endParaRPr>
                    </a:p>
                    <a:p>
                      <a:pPr algn="ctr"/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4.40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+04</a:t>
                      </a:r>
                      <a:endParaRPr lang="nl-BE" sz="14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0.34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+03</a:t>
                      </a:r>
                      <a:endParaRPr lang="nl-BE" sz="1400" dirty="0" smtClean="0">
                        <a:latin typeface="Calibri" panose="020F0502020204030204" pitchFamily="34" charset="0"/>
                      </a:endParaRPr>
                    </a:p>
                    <a:p>
                      <a:pPr algn="ctr"/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0.56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+04</a:t>
                      </a:r>
                      <a:endParaRPr lang="nl-BE" sz="1400" dirty="0" smtClean="0">
                        <a:latin typeface="Calibri" panose="020F0502020204030204" pitchFamily="34" charset="0"/>
                      </a:endParaRPr>
                    </a:p>
                    <a:p>
                      <a:pPr algn="ctr"/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0.25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+03</a:t>
                      </a:r>
                      <a:endParaRPr lang="nl-BE" sz="1400" dirty="0" smtClean="0">
                        <a:latin typeface="Calibri" panose="020F0502020204030204" pitchFamily="34" charset="0"/>
                      </a:endParaRPr>
                    </a:p>
                    <a:p>
                      <a:pPr algn="ctr"/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0.40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+04</a:t>
                      </a:r>
                      <a:endParaRPr lang="nl-BE" sz="1400" dirty="0" smtClean="0">
                        <a:latin typeface="Calibri" panose="020F050202020403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0.40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+03</a:t>
                      </a:r>
                      <a:endParaRPr lang="nl-BE" sz="1400" dirty="0" smtClean="0">
                        <a:latin typeface="Calibri" panose="020F0502020204030204" pitchFamily="34" charset="0"/>
                      </a:endParaRPr>
                    </a:p>
                    <a:p>
                      <a:pPr algn="ctr"/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1.5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+03</a:t>
                      </a:r>
                      <a:endParaRPr lang="nl-BE" sz="1400" dirty="0" smtClean="0">
                        <a:latin typeface="Calibri" panose="020F0502020204030204" pitchFamily="34" charset="0"/>
                      </a:endParaRPr>
                    </a:p>
                    <a:p>
                      <a:pPr algn="ctr"/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0.29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+05</a:t>
                      </a:r>
                      <a:endParaRPr lang="nl-BE" sz="1400" dirty="0" smtClean="0">
                        <a:latin typeface="Calibri" panose="020F0502020204030204" pitchFamily="34" charset="0"/>
                      </a:endParaRPr>
                    </a:p>
                    <a:p>
                      <a:pPr algn="ctr"/>
                      <a:r>
                        <a:rPr lang="nl-BE" sz="1400" dirty="0" smtClean="0">
                          <a:latin typeface="Calibri" panose="020F0502020204030204" pitchFamily="34" charset="0"/>
                        </a:rPr>
                        <a:t>89</a:t>
                      </a:r>
                    </a:p>
                    <a:p>
                      <a:pPr algn="ctr"/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0.38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+03</a:t>
                      </a:r>
                      <a:endParaRPr lang="nl-BE" sz="1400" dirty="0" smtClean="0">
                        <a:latin typeface="Calibri" panose="020F0502020204030204" pitchFamily="34" charset="0"/>
                      </a:endParaRPr>
                    </a:p>
                    <a:p>
                      <a:pPr algn="ctr"/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0.88</a:t>
                      </a:r>
                      <a:r>
                        <a:rPr lang="nl-BE" sz="1400" baseline="0" dirty="0" err="1" smtClean="0">
                          <a:latin typeface="Calibri" panose="020F0502020204030204" pitchFamily="34" charset="0"/>
                        </a:rPr>
                        <a:t>E</a:t>
                      </a:r>
                      <a:r>
                        <a:rPr lang="nl-BE" sz="1400" dirty="0" err="1" smtClean="0">
                          <a:latin typeface="Calibri" panose="020F0502020204030204" pitchFamily="34" charset="0"/>
                        </a:rPr>
                        <a:t>+04</a:t>
                      </a:r>
                      <a:endParaRPr lang="nl-BE" sz="14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400" dirty="0" smtClean="0">
                          <a:latin typeface="Calibri" panose="020F0502020204030204" pitchFamily="34" charset="0"/>
                        </a:rPr>
                        <a:t>0.85</a:t>
                      </a:r>
                    </a:p>
                    <a:p>
                      <a:pPr algn="ctr"/>
                      <a:r>
                        <a:rPr lang="fr-BE" sz="1400" dirty="0" smtClean="0">
                          <a:latin typeface="Calibri" panose="020F0502020204030204" pitchFamily="34" charset="0"/>
                        </a:rPr>
                        <a:t>5.27</a:t>
                      </a:r>
                    </a:p>
                    <a:p>
                      <a:pPr algn="ctr"/>
                      <a:r>
                        <a:rPr lang="fr-BE" sz="1400" dirty="0" smtClean="0">
                          <a:latin typeface="Calibri" panose="020F0502020204030204" pitchFamily="34" charset="0"/>
                        </a:rPr>
                        <a:t>30.19</a:t>
                      </a:r>
                    </a:p>
                    <a:p>
                      <a:pPr algn="ctr"/>
                      <a:r>
                        <a:rPr lang="fr-BE" sz="1400" dirty="0" smtClean="0">
                          <a:latin typeface="Calibri" panose="020F0502020204030204" pitchFamily="34" charset="0"/>
                        </a:rPr>
                        <a:t>0.18</a:t>
                      </a:r>
                    </a:p>
                    <a:p>
                      <a:pPr algn="ctr"/>
                      <a:r>
                        <a:rPr lang="fr-BE" sz="1400" dirty="0" smtClean="0">
                          <a:latin typeface="Calibri" panose="020F0502020204030204" pitchFamily="34" charset="0"/>
                        </a:rPr>
                        <a:t>1.02</a:t>
                      </a:r>
                    </a:p>
                    <a:p>
                      <a:pPr algn="ctr"/>
                      <a:r>
                        <a:rPr lang="fr-BE" sz="1400" dirty="0" smtClean="0">
                          <a:latin typeface="Calibri" panose="020F0502020204030204" pitchFamily="34" charset="0"/>
                        </a:rPr>
                        <a:t>0.32</a:t>
                      </a:r>
                    </a:p>
                    <a:p>
                      <a:pPr algn="ctr"/>
                      <a:r>
                        <a:rPr lang="fr-BE" sz="1400" dirty="0" smtClean="0">
                          <a:latin typeface="Calibri" panose="020F0502020204030204" pitchFamily="34" charset="0"/>
                        </a:rPr>
                        <a:t>2.76</a:t>
                      </a:r>
                    </a:p>
                    <a:p>
                      <a:pPr algn="ctr"/>
                      <a:r>
                        <a:rPr lang="fr-BE" sz="1400" dirty="0" smtClean="0">
                          <a:latin typeface="Calibri" panose="020F0502020204030204" pitchFamily="34" charset="0"/>
                        </a:rPr>
                        <a:t>2.07</a:t>
                      </a:r>
                    </a:p>
                    <a:p>
                      <a:pPr algn="ctr"/>
                      <a:r>
                        <a:rPr lang="fr-BE" sz="1400" dirty="0" smtClean="0">
                          <a:latin typeface="Calibri" panose="020F0502020204030204" pitchFamily="34" charset="0"/>
                        </a:rPr>
                        <a:t>0.78</a:t>
                      </a:r>
                    </a:p>
                    <a:p>
                      <a:pPr algn="ctr"/>
                      <a:r>
                        <a:rPr lang="fr-BE" sz="1400" dirty="0" smtClean="0">
                          <a:latin typeface="Calibri" panose="020F0502020204030204" pitchFamily="34" charset="0"/>
                        </a:rPr>
                        <a:t>0.10</a:t>
                      </a:r>
                      <a:endParaRPr lang="nl-BE" sz="14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 bwMode="auto">
          <a:xfrm>
            <a:off x="1077483" y="4224433"/>
            <a:ext cx="6749988" cy="216000"/>
          </a:xfrm>
          <a:prstGeom prst="rect">
            <a:avLst/>
          </a:prstGeom>
          <a:solidFill>
            <a:schemeClr val="accent2">
              <a:alpha val="67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BE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077483" y="4865100"/>
            <a:ext cx="6749987" cy="216000"/>
          </a:xfrm>
          <a:prstGeom prst="rect">
            <a:avLst/>
          </a:prstGeom>
          <a:solidFill>
            <a:schemeClr val="accent2">
              <a:alpha val="33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BE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Rectangle 16"/>
          <p:cNvSpPr/>
          <p:nvPr/>
        </p:nvSpPr>
        <p:spPr bwMode="auto">
          <a:xfrm>
            <a:off x="1077483" y="3160587"/>
            <a:ext cx="6749988" cy="216000"/>
          </a:xfrm>
          <a:prstGeom prst="rect">
            <a:avLst/>
          </a:prstGeom>
          <a:solidFill>
            <a:schemeClr val="accent2">
              <a:alpha val="33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BE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1077483" y="3579326"/>
            <a:ext cx="6749988" cy="216000"/>
          </a:xfrm>
          <a:prstGeom prst="rect">
            <a:avLst/>
          </a:prstGeom>
          <a:solidFill>
            <a:schemeClr val="accent2">
              <a:alpha val="33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l-BE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968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Samples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13</a:t>
            </a:fld>
            <a:endParaRPr lang="en-GB"/>
          </a:p>
        </p:txBody>
      </p:sp>
      <p:sp>
        <p:nvSpPr>
          <p:cNvPr id="19" name="Content Placeholder 7"/>
          <p:cNvSpPr txBox="1">
            <a:spLocks/>
          </p:cNvSpPr>
          <p:nvPr/>
        </p:nvSpPr>
        <p:spPr>
          <a:xfrm>
            <a:off x="0" y="1415634"/>
            <a:ext cx="9144000" cy="50921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smtClean="0"/>
              <a:t>TEM structure analysis of irradiated </a:t>
            </a:r>
            <a:r>
              <a:rPr lang="en-US" sz="2800" dirty="0" err="1" smtClean="0"/>
              <a:t>Zircaloy</a:t>
            </a:r>
            <a:r>
              <a:rPr lang="en-US" sz="2800" dirty="0" smtClean="0"/>
              <a:t>-4 (Cladding)</a:t>
            </a:r>
          </a:p>
          <a:p>
            <a:pPr lvl="1"/>
            <a:r>
              <a:rPr lang="en-US" sz="2400" dirty="0" smtClean="0"/>
              <a:t>The grain structure shows a narrow lath structure due to the rolling process to produce the cladding (Figure A)</a:t>
            </a:r>
          </a:p>
          <a:p>
            <a:pPr lvl="1"/>
            <a:r>
              <a:rPr lang="en-US" sz="2400" dirty="0" smtClean="0"/>
              <a:t>Dislocation lines density is comparable with </a:t>
            </a:r>
            <a:r>
              <a:rPr lang="en-US" sz="2400" dirty="0" err="1" smtClean="0"/>
              <a:t>unirradiated</a:t>
            </a:r>
            <a:r>
              <a:rPr lang="en-US" sz="2400" dirty="0" smtClean="0"/>
              <a:t> </a:t>
            </a:r>
            <a:r>
              <a:rPr lang="en-US" sz="2400" dirty="0" err="1" smtClean="0"/>
              <a:t>Zircaloy</a:t>
            </a:r>
            <a:r>
              <a:rPr lang="en-US" sz="2400" dirty="0" smtClean="0"/>
              <a:t>-4 (Figure B)</a:t>
            </a:r>
          </a:p>
          <a:p>
            <a:pPr lvl="1"/>
            <a:r>
              <a:rPr lang="en-US" sz="2400" dirty="0" smtClean="0"/>
              <a:t>Presence of small dislocation loops (Figure C and D)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01" y="4027336"/>
            <a:ext cx="2209511" cy="219318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6770" y="4027335"/>
            <a:ext cx="2209510" cy="219318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3626" y="4027335"/>
            <a:ext cx="2209509" cy="21931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79627" y="4027335"/>
            <a:ext cx="2209509" cy="2193182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3641" y="4022648"/>
            <a:ext cx="5153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>
                <a:solidFill>
                  <a:schemeClr val="bg2"/>
                </a:solidFill>
              </a:rPr>
              <a:t>(A)</a:t>
            </a:r>
            <a:endParaRPr lang="nl-BE" b="1" dirty="0">
              <a:solidFill>
                <a:schemeClr val="bg2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309161" y="4028744"/>
            <a:ext cx="5153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>
                <a:solidFill>
                  <a:schemeClr val="bg2"/>
                </a:solidFill>
              </a:rPr>
              <a:t>(B)</a:t>
            </a:r>
            <a:endParaRPr lang="nl-BE" b="1" dirty="0">
              <a:solidFill>
                <a:schemeClr val="bg2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592113" y="4025696"/>
            <a:ext cx="5153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>
                <a:solidFill>
                  <a:schemeClr val="bg2"/>
                </a:solidFill>
              </a:rPr>
              <a:t>(C)</a:t>
            </a:r>
            <a:endParaRPr lang="nl-BE" b="1" dirty="0">
              <a:solidFill>
                <a:schemeClr val="bg2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875065" y="4022648"/>
            <a:ext cx="5153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>
                <a:solidFill>
                  <a:schemeClr val="bg2"/>
                </a:solidFill>
              </a:rPr>
              <a:t>(D)</a:t>
            </a:r>
            <a:endParaRPr lang="nl-BE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45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Samples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14</a:t>
            </a:fld>
            <a:endParaRPr lang="en-GB"/>
          </a:p>
        </p:txBody>
      </p:sp>
      <p:sp>
        <p:nvSpPr>
          <p:cNvPr id="15" name="Content Placeholder 7"/>
          <p:cNvSpPr>
            <a:spLocks noGrp="1"/>
          </p:cNvSpPr>
          <p:nvPr>
            <p:ph idx="1"/>
          </p:nvPr>
        </p:nvSpPr>
        <p:spPr>
          <a:xfrm>
            <a:off x="-1344" y="1413962"/>
            <a:ext cx="9145344" cy="5092126"/>
          </a:xfrm>
        </p:spPr>
        <p:txBody>
          <a:bodyPr>
            <a:normAutofit/>
          </a:bodyPr>
          <a:lstStyle/>
          <a:p>
            <a:r>
              <a:rPr lang="en-US" sz="2800" dirty="0" smtClean="0"/>
              <a:t>TEM structure analysis of irradiated </a:t>
            </a:r>
            <a:r>
              <a:rPr lang="en-US" sz="2800" dirty="0" err="1" smtClean="0"/>
              <a:t>Zircaloy</a:t>
            </a:r>
            <a:r>
              <a:rPr lang="en-US" sz="2800" dirty="0" smtClean="0"/>
              <a:t>-4 (end-plug)</a:t>
            </a:r>
          </a:p>
          <a:p>
            <a:pPr lvl="1"/>
            <a:r>
              <a:rPr lang="en-US" sz="2400" dirty="0" smtClean="0"/>
              <a:t>The grain structure shows </a:t>
            </a:r>
            <a:r>
              <a:rPr lang="en-US" sz="2400" dirty="0" err="1" smtClean="0"/>
              <a:t>equi</a:t>
            </a:r>
            <a:r>
              <a:rPr lang="en-US" sz="2400" dirty="0" smtClean="0"/>
              <a:t>-axed grains (Figure A)</a:t>
            </a:r>
          </a:p>
          <a:p>
            <a:pPr lvl="1"/>
            <a:r>
              <a:rPr lang="en-US" sz="2400" dirty="0" smtClean="0"/>
              <a:t>Observation of fringe-like defect contrast (</a:t>
            </a:r>
            <a:r>
              <a:rPr lang="en-US" sz="2400" dirty="0" err="1" smtClean="0"/>
              <a:t>Conduroy</a:t>
            </a:r>
            <a:r>
              <a:rPr lang="en-US" sz="2400" dirty="0" smtClean="0"/>
              <a:t> Contrast ; Figure B)</a:t>
            </a:r>
          </a:p>
          <a:p>
            <a:pPr lvl="1"/>
            <a:r>
              <a:rPr lang="en-US" sz="2400" dirty="0" smtClean="0"/>
              <a:t>Laves phase precipitates are still present (Figure C)</a:t>
            </a:r>
          </a:p>
          <a:p>
            <a:pPr lvl="1"/>
            <a:r>
              <a:rPr lang="en-US" sz="2400" dirty="0" smtClean="0"/>
              <a:t>Light </a:t>
            </a:r>
            <a:r>
              <a:rPr lang="en-GB" sz="2400" dirty="0" err="1" smtClean="0"/>
              <a:t>amorphisation</a:t>
            </a:r>
            <a:r>
              <a:rPr lang="en-US" sz="2400" dirty="0" smtClean="0"/>
              <a:t> due to neutron irradiation   </a:t>
            </a:r>
            <a:endParaRPr lang="en-US" sz="24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088" y="4076152"/>
            <a:ext cx="2357421" cy="234000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6070" y="4076152"/>
            <a:ext cx="2357421" cy="23400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81310" y="4125976"/>
            <a:ext cx="5153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>
                <a:solidFill>
                  <a:schemeClr val="bg2"/>
                </a:solidFill>
              </a:rPr>
              <a:t>(A)</a:t>
            </a:r>
            <a:endParaRPr lang="nl-BE" b="1" dirty="0">
              <a:solidFill>
                <a:schemeClr val="bg2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447130" y="4119870"/>
            <a:ext cx="5153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>
                <a:solidFill>
                  <a:schemeClr val="bg2"/>
                </a:solidFill>
              </a:rPr>
              <a:t>(B)</a:t>
            </a:r>
            <a:endParaRPr lang="nl-BE" b="1" dirty="0">
              <a:solidFill>
                <a:schemeClr val="bg2"/>
              </a:solidFill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04018" y="4076152"/>
            <a:ext cx="2357421" cy="234000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6452253" y="4121035"/>
            <a:ext cx="830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 smtClean="0"/>
              <a:t>(C)</a:t>
            </a:r>
            <a:endParaRPr lang="nl-BE" b="1" dirty="0"/>
          </a:p>
        </p:txBody>
      </p:sp>
    </p:spTree>
    <p:extLst>
      <p:ext uri="{BB962C8B-B14F-4D97-AF65-F5344CB8AC3E}">
        <p14:creationId xmlns:p14="http://schemas.microsoft.com/office/powerpoint/2010/main" val="3693737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Context 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Corrosion tests </a:t>
            </a:r>
          </a:p>
          <a:p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Zircaloy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-4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samples</a:t>
            </a:r>
            <a:endParaRPr lang="en-GB" dirty="0"/>
          </a:p>
          <a:p>
            <a:r>
              <a:rPr lang="en-US" dirty="0" smtClean="0"/>
              <a:t>Gas analysis by gas chromatography</a:t>
            </a:r>
            <a:endParaRPr lang="en-US" dirty="0"/>
          </a:p>
          <a:p>
            <a:r>
              <a:rPr lang="nl-BE" dirty="0" err="1" smtClean="0">
                <a:solidFill>
                  <a:schemeClr val="bg1">
                    <a:lumMod val="50000"/>
                  </a:schemeClr>
                </a:solidFill>
              </a:rPr>
              <a:t>Accelerated</a:t>
            </a:r>
            <a:r>
              <a:rPr lang="nl-BE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nl-BE" dirty="0" err="1">
                <a:solidFill>
                  <a:schemeClr val="bg1">
                    <a:lumMod val="50000"/>
                  </a:schemeClr>
                </a:solidFill>
              </a:rPr>
              <a:t>corrosion</a:t>
            </a:r>
            <a:r>
              <a:rPr lang="nl-BE" dirty="0">
                <a:solidFill>
                  <a:schemeClr val="bg1">
                    <a:lumMod val="50000"/>
                  </a:schemeClr>
                </a:solidFill>
              </a:rPr>
              <a:t> tests</a:t>
            </a:r>
          </a:p>
          <a:p>
            <a:pPr lvl="1"/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Polarisation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curves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pPr lvl="1"/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Carbon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speciation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in the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gas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phase</a:t>
            </a:r>
            <a:endParaRPr lang="nl-BE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Static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corrosion tests</a:t>
            </a:r>
          </a:p>
          <a:p>
            <a:r>
              <a:rPr lang="fr-BE" dirty="0" smtClean="0">
                <a:solidFill>
                  <a:schemeClr val="bg1">
                    <a:lumMod val="50000"/>
                  </a:schemeClr>
                </a:solidFill>
              </a:rPr>
              <a:t>Conclusions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09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Gas Chromatograph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16</a:t>
            </a:fld>
            <a:endParaRPr lang="en-GB"/>
          </a:p>
        </p:txBody>
      </p:sp>
      <p:pic>
        <p:nvPicPr>
          <p:cNvPr id="7" name="Picture 6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45" r="21958"/>
          <a:stretch/>
        </p:blipFill>
        <p:spPr bwMode="auto">
          <a:xfrm>
            <a:off x="1403648" y="3860873"/>
            <a:ext cx="2520280" cy="25215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/>
          <p:nvPr/>
        </p:nvPicPr>
        <p:blipFill>
          <a:blip r:embed="rId5"/>
          <a:stretch>
            <a:fillRect/>
          </a:stretch>
        </p:blipFill>
        <p:spPr>
          <a:xfrm>
            <a:off x="5744915" y="3327283"/>
            <a:ext cx="2069344" cy="3079424"/>
          </a:xfrm>
          <a:prstGeom prst="rect">
            <a:avLst/>
          </a:prstGeom>
        </p:spPr>
      </p:pic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075240" cy="2664296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/>
              <a:t>Shin Carbon ST column</a:t>
            </a:r>
          </a:p>
          <a:p>
            <a:pPr lvl="1" algn="just"/>
            <a:r>
              <a:rPr lang="en-GB" dirty="0" smtClean="0"/>
              <a:t>Ideal for permanent gas/light hydrocarbon separation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Pulse Discharged Helium Ionization Detector (</a:t>
            </a:r>
            <a:r>
              <a:rPr lang="en-GB" dirty="0" err="1" smtClean="0"/>
              <a:t>PDHID</a:t>
            </a:r>
            <a:r>
              <a:rPr lang="en-GB" dirty="0" smtClean="0"/>
              <a:t>) </a:t>
            </a:r>
          </a:p>
          <a:p>
            <a:pPr lvl="1"/>
            <a:r>
              <a:rPr lang="en-GB" dirty="0" smtClean="0"/>
              <a:t>Detection limit of 50 ng/g (50 ppb)</a:t>
            </a:r>
          </a:p>
        </p:txBody>
      </p:sp>
      <p:sp>
        <p:nvSpPr>
          <p:cNvPr id="9" name="Rectangle 8"/>
          <p:cNvSpPr/>
          <p:nvPr/>
        </p:nvSpPr>
        <p:spPr>
          <a:xfrm>
            <a:off x="755576" y="6381328"/>
            <a:ext cx="37010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dirty="0" err="1" smtClean="0"/>
              <a:t>ShinCarbon</a:t>
            </a:r>
            <a:r>
              <a:rPr lang="nl-BE" dirty="0" smtClean="0"/>
              <a:t> ST column in </a:t>
            </a:r>
            <a:r>
              <a:rPr lang="nl-BE" dirty="0" err="1" smtClean="0"/>
              <a:t>the</a:t>
            </a:r>
            <a:r>
              <a:rPr lang="nl-BE" dirty="0" smtClean="0"/>
              <a:t> </a:t>
            </a:r>
            <a:r>
              <a:rPr lang="nl-BE" dirty="0" err="1" smtClean="0"/>
              <a:t>GC</a:t>
            </a:r>
            <a:r>
              <a:rPr lang="nl-BE" dirty="0" smtClean="0"/>
              <a:t> oven </a:t>
            </a:r>
            <a:endParaRPr lang="nl-BE" dirty="0"/>
          </a:p>
        </p:txBody>
      </p:sp>
      <p:sp>
        <p:nvSpPr>
          <p:cNvPr id="10" name="Rectangle 9"/>
          <p:cNvSpPr/>
          <p:nvPr/>
        </p:nvSpPr>
        <p:spPr>
          <a:xfrm>
            <a:off x="5141657" y="6382806"/>
            <a:ext cx="32758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BE" dirty="0" err="1" smtClean="0"/>
              <a:t>Scheme</a:t>
            </a:r>
            <a:r>
              <a:rPr lang="nl-BE" dirty="0" smtClean="0"/>
              <a:t> of a </a:t>
            </a:r>
            <a:r>
              <a:rPr lang="nl-BE" dirty="0" err="1" smtClean="0"/>
              <a:t>PDHID</a:t>
            </a:r>
            <a:r>
              <a:rPr lang="nl-BE" dirty="0" smtClean="0"/>
              <a:t> detector 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08693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Gas Chromatograph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17</a:t>
            </a:fld>
            <a:endParaRPr lang="en-GB"/>
          </a:p>
        </p:txBody>
      </p:sp>
      <p:sp>
        <p:nvSpPr>
          <p:cNvPr id="29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676858"/>
          </a:xfrm>
        </p:spPr>
        <p:txBody>
          <a:bodyPr>
            <a:normAutofit/>
          </a:bodyPr>
          <a:lstStyle/>
          <a:p>
            <a:r>
              <a:rPr lang="en-GB" dirty="0" smtClean="0"/>
              <a:t>Calibration  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616679" y="6010093"/>
            <a:ext cx="8229600" cy="48540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 smtClean="0"/>
              <a:t>Chromatogram of a mixture of different gas at a 10 µg/g concentration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79512" y="1901394"/>
            <a:ext cx="8451312" cy="4192378"/>
            <a:chOff x="153136" y="2412096"/>
            <a:chExt cx="8451312" cy="4192378"/>
          </a:xfrm>
        </p:grpSpPr>
        <p:pic>
          <p:nvPicPr>
            <p:cNvPr id="9" name="Picture 8"/>
            <p:cNvPicPr/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67" t="5772" r="1376" b="5272"/>
            <a:stretch/>
          </p:blipFill>
          <p:spPr bwMode="auto">
            <a:xfrm>
              <a:off x="467544" y="2412096"/>
              <a:ext cx="8136904" cy="38252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Content Placeholder 2"/>
            <p:cNvSpPr txBox="1">
              <a:spLocks/>
            </p:cNvSpPr>
            <p:nvPr/>
          </p:nvSpPr>
          <p:spPr>
            <a:xfrm>
              <a:off x="858974" y="6172426"/>
              <a:ext cx="7745473" cy="432048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GB" sz="1400" dirty="0" smtClean="0"/>
                <a:t>Retention time (minutes)</a:t>
              </a:r>
            </a:p>
          </p:txBody>
        </p:sp>
        <p:sp>
          <p:nvSpPr>
            <p:cNvPr id="11" name="Content Placeholder 2"/>
            <p:cNvSpPr txBox="1">
              <a:spLocks/>
            </p:cNvSpPr>
            <p:nvPr/>
          </p:nvSpPr>
          <p:spPr>
            <a:xfrm rot="16200000">
              <a:off x="-1412412" y="4090330"/>
              <a:ext cx="3563144" cy="432048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en-GB" sz="1400" dirty="0" smtClean="0"/>
                <a:t>Intensity (</a:t>
              </a:r>
              <a:r>
                <a:rPr lang="en-GB" sz="1400" dirty="0" err="1" smtClean="0"/>
                <a:t>a.u</a:t>
              </a:r>
              <a:r>
                <a:rPr lang="en-GB" sz="1400" dirty="0" smtClean="0"/>
                <a:t>.)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3975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Gas Chromatograph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29" name="Content Placeholder 2"/>
          <p:cNvSpPr>
            <a:spLocks noGrp="1"/>
          </p:cNvSpPr>
          <p:nvPr>
            <p:ph idx="1"/>
          </p:nvPr>
        </p:nvSpPr>
        <p:spPr>
          <a:xfrm>
            <a:off x="457200" y="1412775"/>
            <a:ext cx="8229600" cy="968787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Calibration </a:t>
            </a:r>
            <a:endParaRPr lang="en-GB" dirty="0"/>
          </a:p>
          <a:p>
            <a:pPr lvl="1"/>
            <a:r>
              <a:rPr lang="en-GB" dirty="0" smtClean="0"/>
              <a:t>Presence of unexpected peaks in the chromatograms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0" t="4200" r="12589" b="2001"/>
          <a:stretch/>
        </p:blipFill>
        <p:spPr>
          <a:xfrm>
            <a:off x="642392" y="2412320"/>
            <a:ext cx="7859216" cy="4103110"/>
          </a:xfrm>
          <a:prstGeom prst="rect">
            <a:avLst/>
          </a:prstGeom>
          <a:noFill/>
          <a:ln w="12700">
            <a:noFill/>
          </a:ln>
        </p:spPr>
      </p:pic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03A7C8A4-2143-4397-91D5-DD25398D1C36}" type="slidenum">
              <a:rPr lang="en-GB" smtClean="0"/>
              <a:pPr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5951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Context 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Corrosion tests </a:t>
            </a:r>
          </a:p>
          <a:p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Zircaloy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-4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samples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Gas analysis by gas chromatography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nl-BE" dirty="0" err="1" smtClean="0"/>
              <a:t>Accelerated</a:t>
            </a:r>
            <a:r>
              <a:rPr lang="nl-BE" dirty="0" smtClean="0"/>
              <a:t> </a:t>
            </a:r>
            <a:r>
              <a:rPr lang="nl-BE" dirty="0" err="1"/>
              <a:t>corrosion</a:t>
            </a:r>
            <a:r>
              <a:rPr lang="nl-BE" dirty="0"/>
              <a:t> tests</a:t>
            </a:r>
          </a:p>
          <a:p>
            <a:pPr lvl="1"/>
            <a:r>
              <a:rPr lang="fr-BE" dirty="0"/>
              <a:t>Polarisation </a:t>
            </a:r>
            <a:r>
              <a:rPr lang="fr-BE" dirty="0" err="1"/>
              <a:t>curves</a:t>
            </a:r>
            <a:r>
              <a:rPr lang="fr-BE" dirty="0"/>
              <a:t> </a:t>
            </a:r>
          </a:p>
          <a:p>
            <a:pPr lvl="1"/>
            <a:r>
              <a:rPr lang="fr-BE" dirty="0" err="1"/>
              <a:t>Carbon</a:t>
            </a:r>
            <a:r>
              <a:rPr lang="fr-BE" dirty="0"/>
              <a:t> </a:t>
            </a:r>
            <a:r>
              <a:rPr lang="fr-BE" dirty="0" err="1"/>
              <a:t>speciation</a:t>
            </a:r>
            <a:r>
              <a:rPr lang="fr-BE" dirty="0"/>
              <a:t> in the </a:t>
            </a:r>
            <a:r>
              <a:rPr lang="fr-BE" dirty="0" err="1"/>
              <a:t>gas</a:t>
            </a:r>
            <a:r>
              <a:rPr lang="fr-BE" dirty="0"/>
              <a:t> phase</a:t>
            </a:r>
            <a:endParaRPr lang="nl-BE" dirty="0"/>
          </a:p>
          <a:p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Static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corrosion tests</a:t>
            </a:r>
          </a:p>
          <a:p>
            <a:r>
              <a:rPr lang="fr-BE" dirty="0" smtClean="0">
                <a:solidFill>
                  <a:schemeClr val="bg1">
                    <a:lumMod val="50000"/>
                  </a:schemeClr>
                </a:solidFill>
              </a:rPr>
              <a:t>Conclusions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086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229600" cy="1143000"/>
          </a:xfrm>
        </p:spPr>
        <p:txBody>
          <a:bodyPr/>
          <a:lstStyle/>
          <a:p>
            <a:r>
              <a:rPr lang="en-GB" dirty="0" smtClean="0"/>
              <a:t>Accelerated tests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20</a:t>
            </a:fld>
            <a:endParaRPr lang="en-GB"/>
          </a:p>
        </p:txBody>
      </p:sp>
      <p:sp>
        <p:nvSpPr>
          <p:cNvPr id="29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GB" dirty="0" smtClean="0"/>
              <a:t>Sample preparation 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99" t="10347" r="4498" b="28983"/>
          <a:stretch/>
        </p:blipFill>
        <p:spPr bwMode="auto">
          <a:xfrm>
            <a:off x="5841423" y="2338736"/>
            <a:ext cx="2835033" cy="290190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" t="10348" r="69093" b="32784"/>
          <a:stretch/>
        </p:blipFill>
        <p:spPr bwMode="auto">
          <a:xfrm>
            <a:off x="411027" y="2327398"/>
            <a:ext cx="2227219" cy="2880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67" t="10347" r="38978" b="34605"/>
          <a:stretch/>
        </p:blipFill>
        <p:spPr bwMode="auto">
          <a:xfrm>
            <a:off x="3008745" y="2339530"/>
            <a:ext cx="2474054" cy="2880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3" name="Content Placeholder 2"/>
          <p:cNvSpPr txBox="1">
            <a:spLocks/>
          </p:cNvSpPr>
          <p:nvPr/>
        </p:nvSpPr>
        <p:spPr>
          <a:xfrm>
            <a:off x="411028" y="5273350"/>
            <a:ext cx="2227218" cy="5934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dirty="0" err="1" smtClean="0"/>
              <a:t>Glueing</a:t>
            </a:r>
            <a:endParaRPr lang="en-GB" sz="2800" dirty="0" smtClean="0"/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3008745" y="5268685"/>
            <a:ext cx="2474054" cy="5934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dirty="0" smtClean="0"/>
              <a:t>Embedding</a:t>
            </a: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5841422" y="5240638"/>
            <a:ext cx="2835033" cy="5934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dirty="0" smtClean="0"/>
              <a:t>Polishing</a:t>
            </a:r>
          </a:p>
        </p:txBody>
      </p:sp>
    </p:spTree>
    <p:extLst>
      <p:ext uri="{BB962C8B-B14F-4D97-AF65-F5344CB8AC3E}">
        <p14:creationId xmlns:p14="http://schemas.microsoft.com/office/powerpoint/2010/main" val="2011480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21</a:t>
            </a:fld>
            <a:endParaRPr lang="en-GB"/>
          </a:p>
        </p:txBody>
      </p:sp>
      <p:sp>
        <p:nvSpPr>
          <p:cNvPr id="29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GB" dirty="0" smtClean="0"/>
              <a:t>Polarisation curves – </a:t>
            </a:r>
            <a:r>
              <a:rPr lang="en-GB" dirty="0" err="1" smtClean="0"/>
              <a:t>Zry</a:t>
            </a:r>
            <a:r>
              <a:rPr lang="en-GB" dirty="0" smtClean="0"/>
              <a:t>-4 – Ca(OH)</a:t>
            </a:r>
            <a:r>
              <a:rPr lang="en-GB" baseline="-25000" dirty="0" smtClean="0"/>
              <a:t>2</a:t>
            </a:r>
          </a:p>
        </p:txBody>
      </p:sp>
      <p:graphicFrame>
        <p:nvGraphicFramePr>
          <p:cNvPr id="18" name="Chart 1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1027942"/>
              </p:ext>
            </p:extLst>
          </p:nvPr>
        </p:nvGraphicFramePr>
        <p:xfrm>
          <a:off x="792250" y="1930566"/>
          <a:ext cx="7668182" cy="4469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9" name="Content Placeholder 2"/>
          <p:cNvSpPr txBox="1">
            <a:spLocks/>
          </p:cNvSpPr>
          <p:nvPr/>
        </p:nvSpPr>
        <p:spPr>
          <a:xfrm>
            <a:off x="4148743" y="2115272"/>
            <a:ext cx="1537311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 err="1" smtClean="0">
                <a:solidFill>
                  <a:schemeClr val="accent1"/>
                </a:solidFill>
              </a:rPr>
              <a:t>Unirradiated</a:t>
            </a:r>
            <a:r>
              <a:rPr lang="en-GB" sz="1800" dirty="0" smtClean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6733472" y="2654496"/>
            <a:ext cx="1537311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 smtClean="0">
                <a:solidFill>
                  <a:schemeClr val="accent2"/>
                </a:solidFill>
              </a:rPr>
              <a:t>Irradiated </a:t>
            </a: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403647" y="6451666"/>
            <a:ext cx="6912768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800" dirty="0" smtClean="0"/>
              <a:t>Potential (V vs. Ag/</a:t>
            </a:r>
            <a:r>
              <a:rPr lang="en-GB" sz="1800" dirty="0" err="1" smtClean="0"/>
              <a:t>AgCl</a:t>
            </a:r>
            <a:r>
              <a:rPr lang="en-GB" sz="1800" dirty="0" smtClean="0"/>
              <a:t>)</a:t>
            </a: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 rot="16200000">
            <a:off x="-1312748" y="3986196"/>
            <a:ext cx="4210326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800" dirty="0" smtClean="0"/>
              <a:t>Current (A) 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3153269" y="2078432"/>
            <a:ext cx="0" cy="4032000"/>
          </a:xfrm>
          <a:prstGeom prst="line">
            <a:avLst/>
          </a:prstGeom>
          <a:ln w="25400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ontent Placeholder 2"/>
          <p:cNvSpPr txBox="1">
            <a:spLocks/>
          </p:cNvSpPr>
          <p:nvPr/>
        </p:nvSpPr>
        <p:spPr>
          <a:xfrm>
            <a:off x="3168680" y="5733256"/>
            <a:ext cx="1537311" cy="43204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 smtClean="0">
                <a:solidFill>
                  <a:srgbClr val="00B050"/>
                </a:solidFill>
              </a:rPr>
              <a:t>-0.75 V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229600" cy="1143000"/>
          </a:xfrm>
        </p:spPr>
        <p:txBody>
          <a:bodyPr/>
          <a:lstStyle/>
          <a:p>
            <a:r>
              <a:rPr lang="en-GB" dirty="0" smtClean="0"/>
              <a:t>Accelerated tests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3132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8" grpId="0">
        <p:bldAsOne/>
      </p:bldGraphic>
      <p:bldP spid="19" grpId="0"/>
      <p:bldP spid="20" grpId="0"/>
      <p:bldP spid="21" grpId="0"/>
      <p:bldP spid="22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22</a:t>
            </a:fld>
            <a:endParaRPr lang="en-GB"/>
          </a:p>
        </p:txBody>
      </p:sp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GB" dirty="0" smtClean="0"/>
              <a:t>Corrosion rate estimation from I vs. t curves</a:t>
            </a:r>
          </a:p>
          <a:p>
            <a:pPr lvl="1"/>
            <a:r>
              <a:rPr lang="en-GB" dirty="0" err="1" smtClean="0"/>
              <a:t>Unirradiated</a:t>
            </a:r>
            <a:r>
              <a:rPr lang="en-GB" dirty="0" smtClean="0"/>
              <a:t> </a:t>
            </a:r>
            <a:r>
              <a:rPr lang="en-GB" dirty="0" err="1" smtClean="0"/>
              <a:t>Zircaloy</a:t>
            </a:r>
            <a:r>
              <a:rPr lang="en-GB" dirty="0" smtClean="0"/>
              <a:t>-4 – Ca(OH)</a:t>
            </a:r>
            <a:r>
              <a:rPr lang="en-GB" baseline="-25000" dirty="0" smtClean="0"/>
              <a:t>2</a:t>
            </a:r>
            <a:r>
              <a:rPr lang="en-GB" dirty="0" smtClean="0"/>
              <a:t>  </a:t>
            </a:r>
          </a:p>
        </p:txBody>
      </p:sp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229600" cy="1143000"/>
          </a:xfrm>
        </p:spPr>
        <p:txBody>
          <a:bodyPr/>
          <a:lstStyle/>
          <a:p>
            <a:r>
              <a:rPr lang="en-GB" dirty="0" smtClean="0"/>
              <a:t>Accelerated tests</a:t>
            </a:r>
            <a:endParaRPr lang="en-GB" dirty="0"/>
          </a:p>
        </p:txBody>
      </p:sp>
      <p:graphicFrame>
        <p:nvGraphicFramePr>
          <p:cNvPr id="20" name="Chart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4115490"/>
              </p:ext>
            </p:extLst>
          </p:nvPr>
        </p:nvGraphicFramePr>
        <p:xfrm>
          <a:off x="458240" y="2636912"/>
          <a:ext cx="8556618" cy="3719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7" name="Content Placeholder 2"/>
          <p:cNvSpPr txBox="1">
            <a:spLocks/>
          </p:cNvSpPr>
          <p:nvPr/>
        </p:nvSpPr>
        <p:spPr>
          <a:xfrm rot="16200000">
            <a:off x="-1366315" y="4180778"/>
            <a:ext cx="3746377" cy="5107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400" dirty="0" smtClean="0"/>
              <a:t>Current (|A|)</a:t>
            </a: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539552" y="6315701"/>
            <a:ext cx="8228187" cy="5107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400" dirty="0" smtClean="0"/>
              <a:t>Corrosion time (h)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482862" y="2852438"/>
            <a:ext cx="2461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 smtClean="0"/>
              <a:t>V = -0.75 V vs. Ag/</a:t>
            </a:r>
            <a:r>
              <a:rPr lang="fr-BE" dirty="0" err="1" smtClean="0"/>
              <a:t>AgCl</a:t>
            </a:r>
            <a:r>
              <a:rPr lang="fr-BE" dirty="0" smtClean="0"/>
              <a:t> 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556128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23</a:t>
            </a:fld>
            <a:endParaRPr lang="en-GB"/>
          </a:p>
        </p:txBody>
      </p:sp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GB" dirty="0" smtClean="0"/>
              <a:t>Corrosion rate estimation from I vs. t curves</a:t>
            </a:r>
          </a:p>
        </p:txBody>
      </p:sp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229600" cy="1143000"/>
          </a:xfrm>
        </p:spPr>
        <p:txBody>
          <a:bodyPr/>
          <a:lstStyle/>
          <a:p>
            <a:r>
              <a:rPr lang="en-GB" dirty="0" smtClean="0"/>
              <a:t>Accelerated tests</a:t>
            </a:r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693912" y="2132856"/>
            <a:ext cx="7992888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Mean produced current (&lt;I&gt;) = 5.4 </a:t>
            </a:r>
            <a:r>
              <a:rPr lang="en-US" sz="2400" dirty="0" err="1"/>
              <a:t>x10</a:t>
            </a:r>
            <a:r>
              <a:rPr lang="en-US" sz="2400" baseline="30000" dirty="0"/>
              <a:t>-9</a:t>
            </a:r>
            <a:r>
              <a:rPr lang="en-US" sz="2400" dirty="0"/>
              <a:t> A </a:t>
            </a:r>
          </a:p>
          <a:p>
            <a:r>
              <a:rPr lang="en-US" dirty="0"/>
              <a:t> </a:t>
            </a:r>
          </a:p>
          <a:p>
            <a:r>
              <a:rPr lang="en-US" sz="2400" dirty="0"/>
              <a:t>Total charge = &lt;I&gt; x t = 5.9 </a:t>
            </a:r>
            <a:r>
              <a:rPr lang="en-US" sz="2400" dirty="0" err="1"/>
              <a:t>x10</a:t>
            </a:r>
            <a:r>
              <a:rPr lang="en-US" sz="2400" baseline="30000" dirty="0"/>
              <a:t>-9</a:t>
            </a:r>
            <a:r>
              <a:rPr lang="en-US" sz="2400" dirty="0"/>
              <a:t> x 604510 = 3.27 </a:t>
            </a:r>
            <a:r>
              <a:rPr lang="en-US" sz="2400" dirty="0" err="1"/>
              <a:t>x10</a:t>
            </a:r>
            <a:r>
              <a:rPr lang="en-US" sz="2400" baseline="30000" dirty="0"/>
              <a:t>-3</a:t>
            </a:r>
            <a:r>
              <a:rPr lang="en-US" sz="2400" dirty="0"/>
              <a:t> C</a:t>
            </a:r>
          </a:p>
          <a:p>
            <a:endParaRPr lang="en-GB" dirty="0"/>
          </a:p>
          <a:p>
            <a:endParaRPr lang="en-GB" sz="2400" dirty="0" smtClean="0"/>
          </a:p>
          <a:p>
            <a:r>
              <a:rPr lang="en-GB" sz="2400" dirty="0" smtClean="0"/>
              <a:t>If </a:t>
            </a:r>
            <a:r>
              <a:rPr lang="en-GB" sz="2400" dirty="0"/>
              <a:t>only the </a:t>
            </a:r>
            <a:r>
              <a:rPr lang="en-GB" sz="2400" dirty="0" smtClean="0"/>
              <a:t>oxidisation </a:t>
            </a:r>
            <a:r>
              <a:rPr lang="en-GB" sz="2400" dirty="0"/>
              <a:t>of </a:t>
            </a:r>
            <a:r>
              <a:rPr lang="en-GB" sz="2400" dirty="0" err="1"/>
              <a:t>Zr</a:t>
            </a:r>
            <a:r>
              <a:rPr lang="en-GB" sz="2400" dirty="0"/>
              <a:t>° in </a:t>
            </a:r>
            <a:r>
              <a:rPr lang="en-GB" sz="2400" dirty="0" err="1"/>
              <a:t>Zr</a:t>
            </a:r>
            <a:r>
              <a:rPr lang="en-GB" sz="2400" baseline="30000" dirty="0" err="1"/>
              <a:t>4</a:t>
            </a:r>
            <a:r>
              <a:rPr lang="en-GB" sz="2400" baseline="30000" dirty="0"/>
              <a:t>+</a:t>
            </a:r>
            <a:r>
              <a:rPr lang="en-GB" sz="2400" dirty="0"/>
              <a:t> is considered:</a:t>
            </a:r>
            <a:endParaRPr lang="en-US" sz="2400" dirty="0"/>
          </a:p>
          <a:p>
            <a:endParaRPr lang="en-US" dirty="0"/>
          </a:p>
          <a:p>
            <a:r>
              <a:rPr lang="en-US" sz="2400" dirty="0"/>
              <a:t>3.27 </a:t>
            </a:r>
            <a:r>
              <a:rPr lang="en-US" sz="2400" dirty="0" err="1"/>
              <a:t>x10</a:t>
            </a:r>
            <a:r>
              <a:rPr lang="en-US" sz="2400" baseline="30000" dirty="0"/>
              <a:t>-3 </a:t>
            </a:r>
            <a:r>
              <a:rPr lang="en-US" sz="2400" dirty="0"/>
              <a:t>C corresponds to 8.5 </a:t>
            </a:r>
            <a:r>
              <a:rPr lang="en-US" sz="2400" dirty="0" err="1"/>
              <a:t>x10</a:t>
            </a:r>
            <a:r>
              <a:rPr lang="en-US" sz="2400" baseline="30000" dirty="0"/>
              <a:t>-9</a:t>
            </a:r>
            <a:r>
              <a:rPr lang="en-US" sz="2400" dirty="0"/>
              <a:t> </a:t>
            </a:r>
            <a:r>
              <a:rPr lang="en-US" sz="2400" dirty="0" err="1"/>
              <a:t>mol</a:t>
            </a:r>
            <a:r>
              <a:rPr lang="en-US" sz="2400" dirty="0"/>
              <a:t> of </a:t>
            </a:r>
            <a:r>
              <a:rPr lang="en-US" sz="2400" dirty="0" err="1"/>
              <a:t>Zr</a:t>
            </a:r>
            <a:r>
              <a:rPr lang="en-US" sz="2400" dirty="0"/>
              <a:t> corroded</a:t>
            </a:r>
          </a:p>
          <a:p>
            <a:r>
              <a:rPr lang="en-US" sz="2400" dirty="0"/>
              <a:t>		       = 7.7 </a:t>
            </a:r>
            <a:r>
              <a:rPr lang="en-US" sz="2400" dirty="0" err="1"/>
              <a:t>x10</a:t>
            </a:r>
            <a:r>
              <a:rPr lang="en-US" sz="2400" baseline="30000" dirty="0"/>
              <a:t>-7</a:t>
            </a:r>
            <a:r>
              <a:rPr lang="en-US" sz="2400" dirty="0"/>
              <a:t> g of </a:t>
            </a:r>
            <a:r>
              <a:rPr lang="en-US" sz="2400" dirty="0" err="1"/>
              <a:t>Zircaloy</a:t>
            </a:r>
            <a:r>
              <a:rPr lang="en-US" sz="2400" dirty="0"/>
              <a:t>-4 (Zirconium)</a:t>
            </a:r>
          </a:p>
          <a:p>
            <a:r>
              <a:rPr lang="en-US" dirty="0"/>
              <a:t>	</a:t>
            </a:r>
            <a:r>
              <a:rPr lang="en-US" sz="1400" dirty="0"/>
              <a:t>	   </a:t>
            </a:r>
          </a:p>
          <a:p>
            <a:r>
              <a:rPr lang="en-US" sz="2400" dirty="0"/>
              <a:t>Depth of corrosion = 0.88 nm (after 7 days)</a:t>
            </a:r>
          </a:p>
          <a:p>
            <a:endParaRPr lang="en-US" dirty="0"/>
          </a:p>
          <a:p>
            <a:r>
              <a:rPr lang="en-US" sz="2400" dirty="0"/>
              <a:t>Corrosion rate = </a:t>
            </a:r>
            <a:r>
              <a:rPr lang="en-US" sz="2400" b="1" dirty="0"/>
              <a:t>54 nm/year</a:t>
            </a:r>
            <a:r>
              <a:rPr lang="en-US" sz="2400" dirty="0"/>
              <a:t> (4 </a:t>
            </a:r>
            <a:r>
              <a:rPr lang="en-US" sz="2400" dirty="0" smtClean="0"/>
              <a:t>nm/year </a:t>
            </a:r>
            <a:r>
              <a:rPr lang="en-US" sz="2400" dirty="0"/>
              <a:t>for irradiated sample)</a:t>
            </a:r>
          </a:p>
        </p:txBody>
      </p:sp>
    </p:spTree>
    <p:extLst>
      <p:ext uri="{BB962C8B-B14F-4D97-AF65-F5344CB8AC3E}">
        <p14:creationId xmlns:p14="http://schemas.microsoft.com/office/powerpoint/2010/main" val="4288518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24</a:t>
            </a:fld>
            <a:endParaRPr lang="en-GB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56361394"/>
              </p:ext>
            </p:extLst>
          </p:nvPr>
        </p:nvGraphicFramePr>
        <p:xfrm>
          <a:off x="550251" y="2465132"/>
          <a:ext cx="7915225" cy="3262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271464" y="281726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BE" dirty="0" err="1" smtClean="0">
                <a:solidFill>
                  <a:srgbClr val="C00000"/>
                </a:solidFill>
              </a:rPr>
              <a:t>Irradiated</a:t>
            </a:r>
            <a:r>
              <a:rPr lang="fr-BE" dirty="0" smtClean="0">
                <a:solidFill>
                  <a:srgbClr val="C00000"/>
                </a:solidFill>
              </a:rPr>
              <a:t> </a:t>
            </a:r>
            <a:endParaRPr lang="nl-BE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67872" y="4688304"/>
            <a:ext cx="1699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BE" dirty="0" err="1" smtClean="0">
                <a:solidFill>
                  <a:schemeClr val="accent1"/>
                </a:solidFill>
              </a:rPr>
              <a:t>Unirradiated</a:t>
            </a:r>
            <a:r>
              <a:rPr lang="fr-BE" dirty="0" smtClean="0">
                <a:solidFill>
                  <a:schemeClr val="accent1"/>
                </a:solidFill>
              </a:rPr>
              <a:t> </a:t>
            </a:r>
            <a:endParaRPr lang="nl-BE" dirty="0">
              <a:solidFill>
                <a:schemeClr val="accent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40018" y="3601616"/>
            <a:ext cx="221709" cy="185902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857883" y="4214799"/>
            <a:ext cx="295095" cy="124458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3" name="TextBox 12"/>
          <p:cNvSpPr txBox="1"/>
          <p:nvPr/>
        </p:nvSpPr>
        <p:spPr>
          <a:xfrm>
            <a:off x="3600728" y="3845687"/>
            <a:ext cx="832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smtClean="0"/>
              <a:t>CO</a:t>
            </a:r>
            <a:r>
              <a:rPr lang="fr-BE" baseline="-25000" dirty="0" smtClean="0"/>
              <a:t>2</a:t>
            </a:r>
            <a:endParaRPr lang="nl-BE" baseline="-25000" dirty="0"/>
          </a:p>
        </p:txBody>
      </p:sp>
      <p:sp>
        <p:nvSpPr>
          <p:cNvPr id="14" name="TextBox 13"/>
          <p:cNvSpPr txBox="1"/>
          <p:nvPr/>
        </p:nvSpPr>
        <p:spPr>
          <a:xfrm>
            <a:off x="2104194" y="3896216"/>
            <a:ext cx="8328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err="1" smtClean="0"/>
              <a:t>Ghost</a:t>
            </a:r>
            <a:r>
              <a:rPr lang="fr-BE" dirty="0" smtClean="0"/>
              <a:t> </a:t>
            </a:r>
            <a:r>
              <a:rPr lang="fr-BE" dirty="0" err="1" smtClean="0"/>
              <a:t>peaks</a:t>
            </a:r>
            <a:endParaRPr lang="nl-BE" dirty="0"/>
          </a:p>
        </p:txBody>
      </p:sp>
      <p:sp>
        <p:nvSpPr>
          <p:cNvPr id="15" name="TextBox 14"/>
          <p:cNvSpPr txBox="1"/>
          <p:nvPr/>
        </p:nvSpPr>
        <p:spPr>
          <a:xfrm>
            <a:off x="745500" y="3232284"/>
            <a:ext cx="427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err="1" smtClean="0"/>
              <a:t>H</a:t>
            </a:r>
            <a:r>
              <a:rPr lang="fr-BE" baseline="-25000" dirty="0" err="1" smtClean="0"/>
              <a:t>2</a:t>
            </a:r>
            <a:endParaRPr lang="nl-BE" baseline="-25000" dirty="0"/>
          </a:p>
        </p:txBody>
      </p:sp>
      <p:sp>
        <p:nvSpPr>
          <p:cNvPr id="19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GB" dirty="0"/>
              <a:t>GC – </a:t>
            </a:r>
            <a:r>
              <a:rPr lang="en-GB" dirty="0" err="1" smtClean="0"/>
              <a:t>Zry</a:t>
            </a:r>
            <a:r>
              <a:rPr lang="en-GB" dirty="0" smtClean="0"/>
              <a:t>-4 </a:t>
            </a:r>
            <a:r>
              <a:rPr lang="en-GB" dirty="0"/>
              <a:t>– </a:t>
            </a:r>
            <a:r>
              <a:rPr lang="en-GB" dirty="0" smtClean="0"/>
              <a:t>Ca(OH)</a:t>
            </a:r>
            <a:r>
              <a:rPr lang="en-GB" baseline="-25000" dirty="0" smtClean="0"/>
              <a:t>2</a:t>
            </a:r>
          </a:p>
          <a:p>
            <a:pPr lvl="1"/>
            <a:r>
              <a:rPr lang="en-GB" dirty="0"/>
              <a:t>Corrosion time: 7 </a:t>
            </a:r>
            <a:r>
              <a:rPr lang="en-GB" dirty="0" smtClean="0"/>
              <a:t>days 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267744" y="4548536"/>
            <a:ext cx="504056" cy="90770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758921" y="5645888"/>
            <a:ext cx="7485488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400" dirty="0" smtClean="0"/>
              <a:t>Retention time (minutes)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 rot="16200000">
            <a:off x="-1121864" y="3903673"/>
            <a:ext cx="3052386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400" dirty="0" smtClean="0"/>
              <a:t>Intensity (</a:t>
            </a:r>
            <a:r>
              <a:rPr lang="en-GB" sz="1400" dirty="0" err="1" smtClean="0"/>
              <a:t>a.u</a:t>
            </a:r>
            <a:r>
              <a:rPr lang="en-GB" sz="1400" dirty="0" smtClean="0"/>
              <a:t>.)</a:t>
            </a: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0" y="5894856"/>
            <a:ext cx="8929320" cy="617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Font typeface="Wingdings" panose="05000000000000000000" pitchFamily="2" charset="2"/>
              <a:buChar char="à"/>
            </a:pPr>
            <a:r>
              <a:rPr lang="en-GB" sz="11200" dirty="0" smtClean="0">
                <a:sym typeface="Wingdings" panose="05000000000000000000" pitchFamily="2" charset="2"/>
              </a:rPr>
              <a:t> No detectable carbon-based gas formation</a:t>
            </a:r>
          </a:p>
          <a:p>
            <a:pPr lvl="1">
              <a:buFont typeface="Wingdings" panose="05000000000000000000" pitchFamily="2" charset="2"/>
              <a:buChar char="à"/>
            </a:pPr>
            <a:r>
              <a:rPr lang="en-GB" sz="11200" dirty="0" smtClean="0">
                <a:sym typeface="Wingdings" panose="05000000000000000000" pitchFamily="2" charset="2"/>
              </a:rPr>
              <a:t> Addition of chloride to increase the corrosion rate </a:t>
            </a:r>
            <a:endParaRPr lang="en-GB" sz="11200" dirty="0" smtClean="0"/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pPr marL="457200" lvl="1" indent="0">
              <a:buFont typeface="Arial" pitchFamily="34" charset="0"/>
              <a:buNone/>
            </a:pPr>
            <a:r>
              <a:rPr lang="en-GB" dirty="0" smtClean="0"/>
              <a:t> </a:t>
            </a:r>
          </a:p>
        </p:txBody>
      </p:sp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229600" cy="1143000"/>
          </a:xfrm>
        </p:spPr>
        <p:txBody>
          <a:bodyPr/>
          <a:lstStyle/>
          <a:p>
            <a:r>
              <a:rPr lang="en-GB" dirty="0" smtClean="0"/>
              <a:t>Accelerated tests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9457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3" grpId="0"/>
      <p:bldP spid="14" grpId="0"/>
      <p:bldP spid="15" grpId="0"/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25</a:t>
            </a:fld>
            <a:endParaRPr lang="en-GB"/>
          </a:p>
        </p:txBody>
      </p:sp>
      <p:sp>
        <p:nvSpPr>
          <p:cNvPr id="29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GB" dirty="0" smtClean="0"/>
              <a:t>Polarisation </a:t>
            </a:r>
            <a:r>
              <a:rPr lang="en-GB" dirty="0"/>
              <a:t>curves – </a:t>
            </a:r>
            <a:r>
              <a:rPr lang="en-GB" dirty="0" err="1" smtClean="0"/>
              <a:t>Zry</a:t>
            </a:r>
            <a:r>
              <a:rPr lang="en-GB" dirty="0" smtClean="0"/>
              <a:t>-4 </a:t>
            </a:r>
            <a:r>
              <a:rPr lang="en-GB" dirty="0"/>
              <a:t>– </a:t>
            </a:r>
            <a:r>
              <a:rPr lang="en-GB" dirty="0" smtClean="0"/>
              <a:t>Ca(OH)</a:t>
            </a:r>
            <a:r>
              <a:rPr lang="en-GB" baseline="-25000" dirty="0" smtClean="0"/>
              <a:t>2</a:t>
            </a:r>
            <a:r>
              <a:rPr lang="en-GB" dirty="0" smtClean="0"/>
              <a:t> </a:t>
            </a:r>
            <a:r>
              <a:rPr lang="en-GB" dirty="0"/>
              <a:t>+ </a:t>
            </a:r>
            <a:r>
              <a:rPr lang="en-GB" dirty="0" err="1" smtClean="0"/>
              <a:t>CaCl</a:t>
            </a:r>
            <a:r>
              <a:rPr lang="en-GB" baseline="-25000" dirty="0" err="1" smtClean="0"/>
              <a:t>2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043608" y="6309320"/>
            <a:ext cx="7272807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800" dirty="0" smtClean="0"/>
              <a:t>Potential (V vs. Ag/</a:t>
            </a:r>
            <a:r>
              <a:rPr lang="en-GB" sz="1800" dirty="0" err="1" smtClean="0"/>
              <a:t>AgCl</a:t>
            </a:r>
            <a:r>
              <a:rPr lang="en-GB" sz="1800" dirty="0" smtClean="0"/>
              <a:t>)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 rot="16200000">
            <a:off x="-1457538" y="4031562"/>
            <a:ext cx="3994181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800" dirty="0" smtClean="0"/>
              <a:t>Current (A) </a:t>
            </a:r>
          </a:p>
        </p:txBody>
      </p:sp>
      <p:graphicFrame>
        <p:nvGraphicFramePr>
          <p:cNvPr id="14" name="Chart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76295475"/>
              </p:ext>
            </p:extLst>
          </p:nvPr>
        </p:nvGraphicFramePr>
        <p:xfrm>
          <a:off x="601218" y="2143317"/>
          <a:ext cx="7931222" cy="42394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Content Placeholder 2"/>
          <p:cNvSpPr txBox="1">
            <a:spLocks/>
          </p:cNvSpPr>
          <p:nvPr/>
        </p:nvSpPr>
        <p:spPr>
          <a:xfrm>
            <a:off x="5100760" y="2817768"/>
            <a:ext cx="1537311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 err="1" smtClean="0">
                <a:solidFill>
                  <a:schemeClr val="accent1"/>
                </a:solidFill>
              </a:rPr>
              <a:t>Unirradiated</a:t>
            </a:r>
            <a:r>
              <a:rPr lang="en-GB" sz="1800" dirty="0" smtClean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344705" y="2817768"/>
            <a:ext cx="1537311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 smtClean="0">
                <a:solidFill>
                  <a:schemeClr val="accent2"/>
                </a:solidFill>
              </a:rPr>
              <a:t>Irradiated 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6298951" y="2286396"/>
            <a:ext cx="0" cy="3816424"/>
          </a:xfrm>
          <a:prstGeom prst="line">
            <a:avLst/>
          </a:prstGeom>
          <a:ln w="254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ontent Placeholder 2"/>
          <p:cNvSpPr txBox="1">
            <a:spLocks/>
          </p:cNvSpPr>
          <p:nvPr/>
        </p:nvSpPr>
        <p:spPr>
          <a:xfrm>
            <a:off x="6300192" y="5707065"/>
            <a:ext cx="1537311" cy="43204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 smtClean="0">
                <a:solidFill>
                  <a:schemeClr val="accent1"/>
                </a:solidFill>
              </a:rPr>
              <a:t>0.62 V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7281920" y="2285664"/>
            <a:ext cx="0" cy="3816424"/>
          </a:xfrm>
          <a:prstGeom prst="line">
            <a:avLst/>
          </a:prstGeom>
          <a:ln w="254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ontent Placeholder 2"/>
          <p:cNvSpPr txBox="1">
            <a:spLocks/>
          </p:cNvSpPr>
          <p:nvPr/>
        </p:nvSpPr>
        <p:spPr>
          <a:xfrm>
            <a:off x="7291954" y="5705210"/>
            <a:ext cx="1024462" cy="43204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 smtClean="0">
                <a:solidFill>
                  <a:schemeClr val="accent2"/>
                </a:solidFill>
              </a:rPr>
              <a:t>1.00 V</a:t>
            </a:r>
          </a:p>
        </p:txBody>
      </p:sp>
      <p:sp>
        <p:nvSpPr>
          <p:cNvPr id="19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229600" cy="1143000"/>
          </a:xfrm>
        </p:spPr>
        <p:txBody>
          <a:bodyPr/>
          <a:lstStyle/>
          <a:p>
            <a:r>
              <a:rPr lang="en-GB" dirty="0" smtClean="0"/>
              <a:t>Accelerated tests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2188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26</a:t>
            </a:fld>
            <a:endParaRPr lang="en-GB" dirty="0"/>
          </a:p>
        </p:txBody>
      </p:sp>
      <p:sp>
        <p:nvSpPr>
          <p:cNvPr id="29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GB" dirty="0"/>
              <a:t>GC – </a:t>
            </a:r>
            <a:r>
              <a:rPr lang="en-GB" dirty="0" err="1" smtClean="0"/>
              <a:t>Zry</a:t>
            </a:r>
            <a:r>
              <a:rPr lang="en-GB" dirty="0" smtClean="0"/>
              <a:t>-4 </a:t>
            </a:r>
            <a:r>
              <a:rPr lang="en-GB" dirty="0"/>
              <a:t>– </a:t>
            </a:r>
            <a:r>
              <a:rPr lang="en-GB" dirty="0" smtClean="0"/>
              <a:t>Ca(OH)</a:t>
            </a:r>
            <a:r>
              <a:rPr lang="en-GB" baseline="-25000" dirty="0" smtClean="0"/>
              <a:t>2</a:t>
            </a:r>
            <a:r>
              <a:rPr lang="en-GB" dirty="0" smtClean="0"/>
              <a:t> + </a:t>
            </a:r>
            <a:r>
              <a:rPr lang="en-GB" dirty="0" err="1" smtClean="0"/>
              <a:t>CaCl</a:t>
            </a:r>
            <a:r>
              <a:rPr lang="en-GB" baseline="-25000" dirty="0" err="1" smtClean="0"/>
              <a:t>2</a:t>
            </a:r>
            <a:r>
              <a:rPr lang="en-GB" dirty="0" smtClean="0"/>
              <a:t> </a:t>
            </a:r>
          </a:p>
          <a:p>
            <a:pPr lvl="1"/>
            <a:r>
              <a:rPr lang="en-GB" dirty="0" smtClean="0"/>
              <a:t>Corrosion time: ~5 hours </a:t>
            </a: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107504" y="6093296"/>
            <a:ext cx="8957592" cy="383393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GB" sz="11200" dirty="0" smtClean="0">
                <a:sym typeface="Wingdings" panose="05000000000000000000" pitchFamily="2" charset="2"/>
              </a:rPr>
              <a:t> Big peak due to the production of methane</a:t>
            </a:r>
            <a:endParaRPr lang="en-GB" sz="11200" dirty="0" smtClean="0"/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pPr marL="457200" lvl="1" indent="0">
              <a:buFont typeface="Arial" pitchFamily="34" charset="0"/>
              <a:buNone/>
            </a:pPr>
            <a:r>
              <a:rPr lang="en-GB" dirty="0" smtClean="0"/>
              <a:t> 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1127895" y="2682526"/>
            <a:ext cx="295095" cy="279061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64594" y="2467423"/>
            <a:ext cx="950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err="1" smtClean="0"/>
              <a:t>CH</a:t>
            </a:r>
            <a:r>
              <a:rPr lang="fr-BE" baseline="-25000" dirty="0" err="1" smtClean="0"/>
              <a:t>4</a:t>
            </a:r>
            <a:endParaRPr lang="nl-BE" dirty="0"/>
          </a:p>
        </p:txBody>
      </p:sp>
      <p:sp>
        <p:nvSpPr>
          <p:cNvPr id="19" name="TextBox 18"/>
          <p:cNvSpPr txBox="1"/>
          <p:nvPr/>
        </p:nvSpPr>
        <p:spPr>
          <a:xfrm>
            <a:off x="999340" y="2313193"/>
            <a:ext cx="56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err="1" smtClean="0"/>
              <a:t>H</a:t>
            </a:r>
            <a:r>
              <a:rPr lang="fr-BE" baseline="-25000" dirty="0" err="1" smtClean="0"/>
              <a:t>2</a:t>
            </a:r>
            <a:endParaRPr lang="nl-BE" baseline="-25000" dirty="0"/>
          </a:p>
        </p:txBody>
      </p:sp>
      <p:sp>
        <p:nvSpPr>
          <p:cNvPr id="20" name="Rounded Rectangle 19"/>
          <p:cNvSpPr/>
          <p:nvPr/>
        </p:nvSpPr>
        <p:spPr>
          <a:xfrm>
            <a:off x="3299564" y="2836755"/>
            <a:ext cx="280416" cy="263638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1" name="TextBox 20"/>
          <p:cNvSpPr txBox="1"/>
          <p:nvPr/>
        </p:nvSpPr>
        <p:spPr>
          <a:xfrm>
            <a:off x="4876645" y="4004440"/>
            <a:ext cx="12649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smtClean="0"/>
              <a:t>CO</a:t>
            </a:r>
            <a:r>
              <a:rPr lang="fr-BE" baseline="-25000" dirty="0" smtClean="0"/>
              <a:t>2</a:t>
            </a:r>
            <a:endParaRPr lang="nl-BE" dirty="0"/>
          </a:p>
        </p:txBody>
      </p:sp>
      <p:sp>
        <p:nvSpPr>
          <p:cNvPr id="22" name="Rounded Rectangle 21"/>
          <p:cNvSpPr/>
          <p:nvPr/>
        </p:nvSpPr>
        <p:spPr>
          <a:xfrm>
            <a:off x="5313698" y="4373772"/>
            <a:ext cx="373234" cy="109224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graphicFrame>
        <p:nvGraphicFramePr>
          <p:cNvPr id="23" name="Char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3994816"/>
              </p:ext>
            </p:extLst>
          </p:nvPr>
        </p:nvGraphicFramePr>
        <p:xfrm>
          <a:off x="452762" y="2631991"/>
          <a:ext cx="8193755" cy="3624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4" name="Content Placeholder 2"/>
          <p:cNvSpPr txBox="1">
            <a:spLocks/>
          </p:cNvSpPr>
          <p:nvPr/>
        </p:nvSpPr>
        <p:spPr>
          <a:xfrm>
            <a:off x="7421567" y="4772380"/>
            <a:ext cx="1537311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 smtClean="0">
                <a:solidFill>
                  <a:schemeClr val="accent2"/>
                </a:solidFill>
              </a:rPr>
              <a:t>Irradiated </a:t>
            </a: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7162618" y="5382008"/>
            <a:ext cx="1537311" cy="4320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 err="1" smtClean="0">
                <a:solidFill>
                  <a:schemeClr val="accent1"/>
                </a:solidFill>
              </a:rPr>
              <a:t>Unirradiated</a:t>
            </a:r>
            <a:r>
              <a:rPr lang="en-GB" sz="1800" dirty="0" smtClean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27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229600" cy="1143000"/>
          </a:xfrm>
        </p:spPr>
        <p:txBody>
          <a:bodyPr/>
          <a:lstStyle/>
          <a:p>
            <a:r>
              <a:rPr lang="en-GB" dirty="0" smtClean="0"/>
              <a:t>Accelerated tests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99423" y="1928414"/>
            <a:ext cx="4645516" cy="3484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26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17" grpId="0" animBg="1"/>
      <p:bldP spid="18" grpId="0"/>
      <p:bldP spid="19" grpId="0"/>
      <p:bldP spid="20" grpId="0" animBg="1"/>
      <p:bldP spid="21" grpId="0"/>
      <p:bldP spid="2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Context 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Corrosion tests </a:t>
            </a:r>
          </a:p>
          <a:p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Zircaloy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-4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samples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Gas analysis by gas chromatography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nl-BE" dirty="0" err="1" smtClean="0">
                <a:solidFill>
                  <a:schemeClr val="bg1">
                    <a:lumMod val="50000"/>
                  </a:schemeClr>
                </a:solidFill>
              </a:rPr>
              <a:t>Accelerated</a:t>
            </a:r>
            <a:r>
              <a:rPr lang="nl-BE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nl-BE" dirty="0" err="1">
                <a:solidFill>
                  <a:schemeClr val="bg1">
                    <a:lumMod val="50000"/>
                  </a:schemeClr>
                </a:solidFill>
              </a:rPr>
              <a:t>corrosion</a:t>
            </a:r>
            <a:r>
              <a:rPr lang="nl-BE" dirty="0">
                <a:solidFill>
                  <a:schemeClr val="bg1">
                    <a:lumMod val="50000"/>
                  </a:schemeClr>
                </a:solidFill>
              </a:rPr>
              <a:t> tests</a:t>
            </a:r>
          </a:p>
          <a:p>
            <a:pPr lvl="1"/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Polarisation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curves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pPr lvl="1"/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Carbon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speciation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in the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gas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phase</a:t>
            </a:r>
            <a:endParaRPr lang="nl-BE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fr-BE" dirty="0" err="1"/>
              <a:t>Static</a:t>
            </a:r>
            <a:r>
              <a:rPr lang="fr-BE" dirty="0"/>
              <a:t> corrosion tests</a:t>
            </a:r>
          </a:p>
          <a:p>
            <a:r>
              <a:rPr lang="fr-BE" dirty="0" smtClean="0">
                <a:solidFill>
                  <a:schemeClr val="bg1">
                    <a:lumMod val="50000"/>
                  </a:schemeClr>
                </a:solidFill>
              </a:rPr>
              <a:t>Conclusions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75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229600" cy="1143000"/>
          </a:xfrm>
        </p:spPr>
        <p:txBody>
          <a:bodyPr/>
          <a:lstStyle/>
          <a:p>
            <a:r>
              <a:rPr lang="en-GB" dirty="0" smtClean="0"/>
              <a:t>Static Tests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28</a:t>
            </a:fld>
            <a:endParaRPr lang="en-GB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GB" dirty="0" smtClean="0"/>
              <a:t>GC – </a:t>
            </a:r>
            <a:r>
              <a:rPr lang="en-GB" dirty="0" err="1" smtClean="0"/>
              <a:t>Zircaloy</a:t>
            </a:r>
            <a:r>
              <a:rPr lang="en-GB" dirty="0" smtClean="0"/>
              <a:t>-4  (195 leaching days)</a:t>
            </a:r>
          </a:p>
        </p:txBody>
      </p:sp>
      <p:graphicFrame>
        <p:nvGraphicFramePr>
          <p:cNvPr id="23" name="Chart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2455481"/>
              </p:ext>
            </p:extLst>
          </p:nvPr>
        </p:nvGraphicFramePr>
        <p:xfrm>
          <a:off x="179512" y="2060849"/>
          <a:ext cx="8603547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8257017" y="4031049"/>
            <a:ext cx="7439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>
                <a:solidFill>
                  <a:schemeClr val="accent1"/>
                </a:solidFill>
              </a:rPr>
              <a:t>Zr-A</a:t>
            </a:r>
            <a:endParaRPr lang="nl-BE" baseline="-25000" dirty="0"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258571" y="2996952"/>
            <a:ext cx="7424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>
                <a:solidFill>
                  <a:schemeClr val="accent2"/>
                </a:solidFill>
              </a:rPr>
              <a:t>Zr-B</a:t>
            </a:r>
            <a:endParaRPr lang="nl-BE" baseline="-25000" dirty="0">
              <a:solidFill>
                <a:schemeClr val="accent2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258571" y="3418047"/>
            <a:ext cx="7424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>
                <a:solidFill>
                  <a:schemeClr val="accent3"/>
                </a:solidFill>
              </a:rPr>
              <a:t>Zr-C</a:t>
            </a:r>
            <a:endParaRPr lang="nl-BE" baseline="-25000" dirty="0">
              <a:solidFill>
                <a:schemeClr val="accent3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4000889" y="4633702"/>
            <a:ext cx="260179" cy="124540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0" name="TextBox 29"/>
          <p:cNvSpPr txBox="1"/>
          <p:nvPr/>
        </p:nvSpPr>
        <p:spPr>
          <a:xfrm>
            <a:off x="3729122" y="4264370"/>
            <a:ext cx="832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/>
              <a:t>CO</a:t>
            </a:r>
            <a:r>
              <a:rPr lang="fr-BE" baseline="-25000" dirty="0"/>
              <a:t>2</a:t>
            </a:r>
            <a:endParaRPr lang="nl-BE" baseline="-25000" dirty="0"/>
          </a:p>
        </p:txBody>
      </p:sp>
      <p:sp>
        <p:nvSpPr>
          <p:cNvPr id="31" name="Rounded Rectangle 30"/>
          <p:cNvSpPr/>
          <p:nvPr/>
        </p:nvSpPr>
        <p:spPr>
          <a:xfrm>
            <a:off x="728716" y="3325977"/>
            <a:ext cx="288032" cy="254337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Rounded Rectangle 31"/>
          <p:cNvSpPr/>
          <p:nvPr/>
        </p:nvSpPr>
        <p:spPr>
          <a:xfrm>
            <a:off x="2441397" y="4481487"/>
            <a:ext cx="205002" cy="139665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3" name="Rounded Rectangle 32"/>
          <p:cNvSpPr/>
          <p:nvPr/>
        </p:nvSpPr>
        <p:spPr>
          <a:xfrm>
            <a:off x="6784346" y="4515116"/>
            <a:ext cx="274347" cy="136302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4" name="TextBox 33"/>
          <p:cNvSpPr txBox="1"/>
          <p:nvPr/>
        </p:nvSpPr>
        <p:spPr>
          <a:xfrm>
            <a:off x="2276379" y="4112155"/>
            <a:ext cx="56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err="1"/>
              <a:t>CH</a:t>
            </a:r>
            <a:r>
              <a:rPr lang="fr-BE" baseline="-25000" dirty="0" err="1"/>
              <a:t>4</a:t>
            </a:r>
            <a:endParaRPr lang="nl-BE" baseline="-25000" dirty="0"/>
          </a:p>
        </p:txBody>
      </p:sp>
      <p:sp>
        <p:nvSpPr>
          <p:cNvPr id="35" name="TextBox 34"/>
          <p:cNvSpPr txBox="1"/>
          <p:nvPr/>
        </p:nvSpPr>
        <p:spPr>
          <a:xfrm>
            <a:off x="471208" y="2956645"/>
            <a:ext cx="832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err="1"/>
              <a:t>H</a:t>
            </a:r>
            <a:r>
              <a:rPr lang="fr-BE" baseline="-25000" dirty="0" err="1"/>
              <a:t>2</a:t>
            </a:r>
            <a:endParaRPr lang="nl-BE" baseline="-25000" dirty="0"/>
          </a:p>
        </p:txBody>
      </p:sp>
      <p:sp>
        <p:nvSpPr>
          <p:cNvPr id="36" name="TextBox 35"/>
          <p:cNvSpPr txBox="1"/>
          <p:nvPr/>
        </p:nvSpPr>
        <p:spPr>
          <a:xfrm>
            <a:off x="6508275" y="4145784"/>
            <a:ext cx="832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 err="1"/>
              <a:t>C</a:t>
            </a:r>
            <a:r>
              <a:rPr lang="fr-BE" baseline="-25000" dirty="0" err="1"/>
              <a:t>2</a:t>
            </a:r>
            <a:r>
              <a:rPr lang="fr-BE" dirty="0" err="1"/>
              <a:t>H</a:t>
            </a:r>
            <a:r>
              <a:rPr lang="fr-BE" baseline="-25000" dirty="0" err="1"/>
              <a:t>4</a:t>
            </a:r>
            <a:endParaRPr lang="nl-BE" baseline="-25000" dirty="0"/>
          </a:p>
        </p:txBody>
      </p:sp>
    </p:spTree>
    <p:extLst>
      <p:ext uri="{BB962C8B-B14F-4D97-AF65-F5344CB8AC3E}">
        <p14:creationId xmlns:p14="http://schemas.microsoft.com/office/powerpoint/2010/main" val="840301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/>
      <p:bldP spid="31" grpId="0" animBg="1"/>
      <p:bldP spid="32" grpId="0" animBg="1"/>
      <p:bldP spid="33" grpId="0" animBg="1"/>
      <p:bldP spid="34" grpId="0"/>
      <p:bldP spid="35" grpId="0"/>
      <p:bldP spid="3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229600" cy="1143000"/>
          </a:xfrm>
        </p:spPr>
        <p:txBody>
          <a:bodyPr/>
          <a:lstStyle/>
          <a:p>
            <a:r>
              <a:rPr lang="en-GB" dirty="0" smtClean="0"/>
              <a:t>Static Tests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29</a:t>
            </a:fld>
            <a:endParaRPr lang="en-GB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GB" dirty="0" smtClean="0"/>
              <a:t>GC – </a:t>
            </a:r>
            <a:r>
              <a:rPr lang="en-GB" dirty="0" err="1" smtClean="0"/>
              <a:t>Zircaloy</a:t>
            </a:r>
            <a:r>
              <a:rPr lang="en-GB" dirty="0" smtClean="0"/>
              <a:t>-4  (195 leaching days)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/>
          </p:nvPr>
        </p:nvGraphicFramePr>
        <p:xfrm>
          <a:off x="88776" y="2675382"/>
          <a:ext cx="8984202" cy="28143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13334">
                  <a:extLst>
                    <a:ext uri="{9D8B030D-6E8A-4147-A177-3AD203B41FA5}">
                      <a16:colId xmlns="" xmlns:a16="http://schemas.microsoft.com/office/drawing/2014/main" val="2243054685"/>
                    </a:ext>
                  </a:extLst>
                </a:gridCol>
                <a:gridCol w="1117412">
                  <a:extLst>
                    <a:ext uri="{9D8B030D-6E8A-4147-A177-3AD203B41FA5}">
                      <a16:colId xmlns="" xmlns:a16="http://schemas.microsoft.com/office/drawing/2014/main" val="889096199"/>
                    </a:ext>
                  </a:extLst>
                </a:gridCol>
                <a:gridCol w="1442939">
                  <a:extLst>
                    <a:ext uri="{9D8B030D-6E8A-4147-A177-3AD203B41FA5}">
                      <a16:colId xmlns="" xmlns:a16="http://schemas.microsoft.com/office/drawing/2014/main" val="4120880457"/>
                    </a:ext>
                  </a:extLst>
                </a:gridCol>
                <a:gridCol w="1087092">
                  <a:extLst>
                    <a:ext uri="{9D8B030D-6E8A-4147-A177-3AD203B41FA5}">
                      <a16:colId xmlns="" xmlns:a16="http://schemas.microsoft.com/office/drawing/2014/main" val="3614046947"/>
                    </a:ext>
                  </a:extLst>
                </a:gridCol>
                <a:gridCol w="1567145">
                  <a:extLst>
                    <a:ext uri="{9D8B030D-6E8A-4147-A177-3AD203B41FA5}">
                      <a16:colId xmlns="" xmlns:a16="http://schemas.microsoft.com/office/drawing/2014/main" val="757847389"/>
                    </a:ext>
                  </a:extLst>
                </a:gridCol>
                <a:gridCol w="1167178">
                  <a:extLst>
                    <a:ext uri="{9D8B030D-6E8A-4147-A177-3AD203B41FA5}">
                      <a16:colId xmlns="" xmlns:a16="http://schemas.microsoft.com/office/drawing/2014/main" val="3192517327"/>
                    </a:ext>
                  </a:extLst>
                </a:gridCol>
                <a:gridCol w="1589102">
                  <a:extLst>
                    <a:ext uri="{9D8B030D-6E8A-4147-A177-3AD203B41FA5}">
                      <a16:colId xmlns="" xmlns:a16="http://schemas.microsoft.com/office/drawing/2014/main" val="4090982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BE" dirty="0" err="1">
                          <a:solidFill>
                            <a:schemeClr val="bg2"/>
                          </a:solidFill>
                        </a:rPr>
                        <a:t>Sample</a:t>
                      </a:r>
                      <a:endParaRPr lang="nl-BE" dirty="0">
                        <a:solidFill>
                          <a:schemeClr val="bg2"/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BE" dirty="0" err="1">
                          <a:solidFill>
                            <a:schemeClr val="bg2"/>
                          </a:solidFill>
                        </a:rPr>
                        <a:t>Methane</a:t>
                      </a:r>
                      <a:endParaRPr lang="nl-BE" dirty="0">
                        <a:solidFill>
                          <a:schemeClr val="bg2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nl-BE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BE" dirty="0" err="1">
                          <a:solidFill>
                            <a:schemeClr val="bg2"/>
                          </a:solidFill>
                        </a:rPr>
                        <a:t>Ethene</a:t>
                      </a:r>
                      <a:endParaRPr lang="nl-BE" dirty="0">
                        <a:solidFill>
                          <a:schemeClr val="bg2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nl-BE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fr-BE" dirty="0" err="1">
                          <a:solidFill>
                            <a:schemeClr val="bg2"/>
                          </a:solidFill>
                        </a:rPr>
                        <a:t>Carbon</a:t>
                      </a:r>
                      <a:r>
                        <a:rPr lang="fr-BE" baseline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fr-BE" baseline="0" dirty="0" err="1">
                          <a:solidFill>
                            <a:schemeClr val="bg2"/>
                          </a:solidFill>
                        </a:rPr>
                        <a:t>dioxide</a:t>
                      </a:r>
                      <a:endParaRPr lang="nl-BE" dirty="0">
                        <a:solidFill>
                          <a:schemeClr val="bg2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nl-BE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39760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 err="1"/>
                        <a:t>Measured</a:t>
                      </a:r>
                      <a:r>
                        <a:rPr lang="fr-BE" sz="1600" baseline="0" dirty="0"/>
                        <a:t> </a:t>
                      </a:r>
                      <a:r>
                        <a:rPr lang="fr-BE" sz="1600" baseline="0" dirty="0" err="1"/>
                        <a:t>peak</a:t>
                      </a:r>
                      <a:r>
                        <a:rPr lang="fr-BE" sz="1600" baseline="0" dirty="0"/>
                        <a:t> area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 err="1"/>
                        <a:t>Calculated</a:t>
                      </a:r>
                      <a:r>
                        <a:rPr lang="fr-BE" sz="1600" dirty="0"/>
                        <a:t> concentration (µL/L)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600" dirty="0" err="1"/>
                        <a:t>Measured</a:t>
                      </a:r>
                      <a:r>
                        <a:rPr lang="fr-BE" sz="1600" baseline="0" dirty="0"/>
                        <a:t> </a:t>
                      </a:r>
                      <a:r>
                        <a:rPr lang="fr-BE" sz="1600" baseline="0" dirty="0" err="1"/>
                        <a:t>peak</a:t>
                      </a:r>
                      <a:r>
                        <a:rPr lang="fr-BE" sz="1600" baseline="0" dirty="0"/>
                        <a:t> area</a:t>
                      </a:r>
                      <a:endParaRPr lang="nl-BE" sz="1600" dirty="0"/>
                    </a:p>
                    <a:p>
                      <a:pPr algn="ctr"/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600" dirty="0" err="1"/>
                        <a:t>Calculated</a:t>
                      </a:r>
                      <a:r>
                        <a:rPr lang="fr-BE" sz="1600" dirty="0"/>
                        <a:t> concentration (µL/L)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600" dirty="0" err="1"/>
                        <a:t>Measured</a:t>
                      </a:r>
                      <a:r>
                        <a:rPr lang="fr-BE" sz="1600" baseline="0" dirty="0"/>
                        <a:t> </a:t>
                      </a:r>
                      <a:r>
                        <a:rPr lang="fr-BE" sz="1600" baseline="0" dirty="0" err="1"/>
                        <a:t>peak</a:t>
                      </a:r>
                      <a:r>
                        <a:rPr lang="fr-BE" sz="1600" baseline="0" dirty="0"/>
                        <a:t> area</a:t>
                      </a:r>
                      <a:endParaRPr lang="nl-BE" sz="1600" dirty="0"/>
                    </a:p>
                    <a:p>
                      <a:pPr algn="ctr"/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600" dirty="0" err="1"/>
                        <a:t>Calculated</a:t>
                      </a:r>
                      <a:r>
                        <a:rPr lang="fr-BE" sz="1600" dirty="0"/>
                        <a:t> concentration (µL/L)</a:t>
                      </a:r>
                      <a:endParaRPr lang="nl-BE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3945741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Zr-A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445448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6.4 ± 0.3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87015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1.0 ± 0.1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461671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5.0 ± 2.0</a:t>
                      </a:r>
                      <a:endParaRPr lang="nl-BE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919952061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Zr-B 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481731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7.0 ± 0.4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104984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1.2 ± 0.1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341713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3.2 ± 2.0</a:t>
                      </a:r>
                      <a:endParaRPr lang="nl-BE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929396419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Zr-C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410637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5.9 ± 0.3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72075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0.8 ± 0.1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364723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600" dirty="0"/>
                        <a:t>3.6 ± 2.0</a:t>
                      </a:r>
                      <a:endParaRPr lang="nl-BE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5382012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noProof="0" dirty="0"/>
                        <a:t>Mean value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-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6.4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-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1.0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-</a:t>
                      </a:r>
                      <a:endParaRPr lang="nl-BE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BE" sz="1600" dirty="0"/>
                        <a:t>3.9</a:t>
                      </a:r>
                      <a:endParaRPr lang="nl-BE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8969751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325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30</a:t>
            </a:fld>
            <a:endParaRPr lang="en-GB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GB" dirty="0" smtClean="0"/>
              <a:t>GC – </a:t>
            </a:r>
            <a:r>
              <a:rPr lang="en-GB" dirty="0" err="1" smtClean="0"/>
              <a:t>Zry</a:t>
            </a:r>
            <a:r>
              <a:rPr lang="en-GB" dirty="0" smtClean="0"/>
              <a:t>-4: Corrosion rate approximation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229600" cy="1143000"/>
          </a:xfrm>
        </p:spPr>
        <p:txBody>
          <a:bodyPr/>
          <a:lstStyle/>
          <a:p>
            <a:r>
              <a:rPr lang="en-GB" dirty="0" smtClean="0"/>
              <a:t>Static Tests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613892" y="2263782"/>
            <a:ext cx="61183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000" b="1" dirty="0" err="1">
                <a:latin typeface="+mn-lt"/>
              </a:rPr>
              <a:t>Hypotheses</a:t>
            </a:r>
            <a:r>
              <a:rPr lang="fr-BE" sz="2000" dirty="0">
                <a:latin typeface="+mn-lt"/>
              </a:rPr>
              <a:t>: - </a:t>
            </a:r>
            <a:r>
              <a:rPr lang="fr-BE" sz="2000" dirty="0" err="1">
                <a:latin typeface="+mn-lt"/>
              </a:rPr>
              <a:t>Homogeneous</a:t>
            </a:r>
            <a:r>
              <a:rPr lang="fr-BE" sz="2000" dirty="0">
                <a:latin typeface="+mn-lt"/>
              </a:rPr>
              <a:t> corrosion </a:t>
            </a:r>
            <a:r>
              <a:rPr lang="fr-BE" sz="2000" dirty="0" err="1">
                <a:latin typeface="+mn-lt"/>
              </a:rPr>
              <a:t>process</a:t>
            </a:r>
            <a:endParaRPr lang="fr-BE" sz="2000" dirty="0"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73727" y="2540435"/>
            <a:ext cx="70913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000" dirty="0">
                <a:latin typeface="+mn-lt"/>
              </a:rPr>
              <a:t>- </a:t>
            </a:r>
            <a:r>
              <a:rPr lang="fr-BE" sz="2000" dirty="0" err="1">
                <a:latin typeface="+mn-lt"/>
              </a:rPr>
              <a:t>Carbon</a:t>
            </a:r>
            <a:r>
              <a:rPr lang="fr-BE" sz="2000" dirty="0">
                <a:latin typeface="+mn-lt"/>
              </a:rPr>
              <a:t> </a:t>
            </a:r>
            <a:r>
              <a:rPr lang="fr-BE" sz="2000" dirty="0" err="1">
                <a:latin typeface="+mn-lt"/>
              </a:rPr>
              <a:t>homogeneously</a:t>
            </a:r>
            <a:r>
              <a:rPr lang="fr-BE" sz="2000" dirty="0">
                <a:latin typeface="+mn-lt"/>
              </a:rPr>
              <a:t> </a:t>
            </a:r>
            <a:r>
              <a:rPr lang="fr-BE" sz="2000" dirty="0" err="1">
                <a:latin typeface="+mn-lt"/>
              </a:rPr>
              <a:t>present</a:t>
            </a:r>
            <a:r>
              <a:rPr lang="fr-BE" sz="2000" dirty="0">
                <a:latin typeface="+mn-lt"/>
              </a:rPr>
              <a:t> in </a:t>
            </a:r>
            <a:r>
              <a:rPr lang="fr-BE" sz="2000" dirty="0" err="1" smtClean="0">
                <a:latin typeface="+mn-lt"/>
              </a:rPr>
              <a:t>Zircaloy</a:t>
            </a:r>
            <a:r>
              <a:rPr lang="fr-BE" sz="2000" dirty="0" smtClean="0">
                <a:latin typeface="+mn-lt"/>
              </a:rPr>
              <a:t>-4</a:t>
            </a:r>
            <a:endParaRPr lang="fr-BE" sz="2000" dirty="0">
              <a:latin typeface="+mn-lt"/>
            </a:endParaRPr>
          </a:p>
          <a:p>
            <a:r>
              <a:rPr lang="fr-BE" sz="2000" dirty="0">
                <a:latin typeface="+mn-lt"/>
              </a:rPr>
              <a:t>- All </a:t>
            </a:r>
            <a:r>
              <a:rPr lang="fr-BE" sz="2000" dirty="0" err="1">
                <a:latin typeface="+mn-lt"/>
              </a:rPr>
              <a:t>released</a:t>
            </a:r>
            <a:r>
              <a:rPr lang="fr-BE" sz="2000" dirty="0">
                <a:latin typeface="+mn-lt"/>
              </a:rPr>
              <a:t> </a:t>
            </a:r>
            <a:r>
              <a:rPr lang="fr-BE" sz="2000" dirty="0" err="1">
                <a:latin typeface="+mn-lt"/>
              </a:rPr>
              <a:t>carbon</a:t>
            </a:r>
            <a:r>
              <a:rPr lang="fr-BE" sz="2000" dirty="0">
                <a:latin typeface="+mn-lt"/>
              </a:rPr>
              <a:t> </a:t>
            </a:r>
            <a:r>
              <a:rPr lang="fr-BE" sz="2000" dirty="0" err="1">
                <a:latin typeface="+mn-lt"/>
              </a:rPr>
              <a:t>is</a:t>
            </a:r>
            <a:r>
              <a:rPr lang="fr-BE" sz="2000" dirty="0">
                <a:latin typeface="+mn-lt"/>
              </a:rPr>
              <a:t> </a:t>
            </a:r>
            <a:r>
              <a:rPr lang="fr-BE" sz="2000" dirty="0" err="1">
                <a:latin typeface="+mn-lt"/>
              </a:rPr>
              <a:t>transformed</a:t>
            </a:r>
            <a:r>
              <a:rPr lang="fr-BE" sz="2000" dirty="0">
                <a:latin typeface="+mn-lt"/>
              </a:rPr>
              <a:t> in </a:t>
            </a:r>
            <a:r>
              <a:rPr lang="fr-BE" sz="2000" dirty="0" err="1">
                <a:latin typeface="+mn-lt"/>
              </a:rPr>
              <a:t>methane</a:t>
            </a:r>
            <a:r>
              <a:rPr lang="fr-BE" sz="2000" dirty="0">
                <a:latin typeface="+mn-lt"/>
              </a:rPr>
              <a:t>, </a:t>
            </a:r>
            <a:r>
              <a:rPr lang="fr-BE" sz="2000" dirty="0" err="1">
                <a:latin typeface="+mn-lt"/>
              </a:rPr>
              <a:t>ethene</a:t>
            </a:r>
            <a:r>
              <a:rPr lang="fr-BE" sz="2000" dirty="0">
                <a:latin typeface="+mn-lt"/>
              </a:rPr>
              <a:t> or </a:t>
            </a:r>
            <a:r>
              <a:rPr lang="fr-BE" sz="2000" dirty="0" smtClean="0">
                <a:latin typeface="+mn-lt"/>
              </a:rPr>
              <a:t>CO</a:t>
            </a:r>
            <a:r>
              <a:rPr lang="fr-BE" sz="2000" baseline="-25000" dirty="0" smtClean="0">
                <a:latin typeface="+mn-lt"/>
              </a:rPr>
              <a:t>2</a:t>
            </a:r>
            <a:endParaRPr lang="fr-BE" sz="2000" baseline="-25000" dirty="0">
              <a:latin typeface="+mn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8018" y="3630503"/>
            <a:ext cx="85259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000" b="1" dirty="0" err="1"/>
              <a:t>Calculation</a:t>
            </a:r>
            <a:r>
              <a:rPr lang="fr-BE" sz="2000" dirty="0"/>
              <a:t>: </a:t>
            </a:r>
            <a:r>
              <a:rPr lang="fr-BE" sz="2000" b="1" dirty="0"/>
              <a:t> </a:t>
            </a:r>
          </a:p>
          <a:p>
            <a:endParaRPr lang="fr-BE" sz="2000" dirty="0"/>
          </a:p>
          <a:p>
            <a:r>
              <a:rPr lang="fr-BE" sz="2000" dirty="0" err="1"/>
              <a:t>Gas</a:t>
            </a:r>
            <a:r>
              <a:rPr lang="fr-BE" sz="2000" dirty="0"/>
              <a:t> volume (L) = </a:t>
            </a:r>
            <a:r>
              <a:rPr lang="fr-BE" sz="2000" dirty="0" err="1"/>
              <a:t>headspace</a:t>
            </a:r>
            <a:r>
              <a:rPr lang="fr-BE" sz="2000" dirty="0"/>
              <a:t> volume (L) x </a:t>
            </a:r>
            <a:r>
              <a:rPr lang="fr-BE" sz="2000" dirty="0" err="1"/>
              <a:t>gas</a:t>
            </a:r>
            <a:r>
              <a:rPr lang="fr-BE" sz="2000" dirty="0"/>
              <a:t> concentration (µL/L)</a:t>
            </a:r>
            <a:endParaRPr lang="fr-BE" sz="2000" baseline="-25000" dirty="0"/>
          </a:p>
          <a:p>
            <a:endParaRPr lang="fr-BE" sz="2000" dirty="0"/>
          </a:p>
          <a:p>
            <a:r>
              <a:rPr lang="fr-BE" sz="2000" dirty="0">
                <a:sym typeface="Wingdings" panose="05000000000000000000" pitchFamily="2" charset="2"/>
              </a:rPr>
              <a:t> </a:t>
            </a:r>
            <a:r>
              <a:rPr lang="fr-BE" sz="2000" dirty="0" err="1">
                <a:sym typeface="Wingdings" panose="05000000000000000000" pitchFamily="2" charset="2"/>
              </a:rPr>
              <a:t>Gas</a:t>
            </a:r>
            <a:r>
              <a:rPr lang="fr-BE" sz="2000" dirty="0">
                <a:sym typeface="Wingdings" panose="05000000000000000000" pitchFamily="2" charset="2"/>
              </a:rPr>
              <a:t> </a:t>
            </a:r>
            <a:r>
              <a:rPr lang="fr-BE" sz="2000" dirty="0" err="1">
                <a:sym typeface="Wingdings" panose="05000000000000000000" pitchFamily="2" charset="2"/>
              </a:rPr>
              <a:t>w</a:t>
            </a:r>
            <a:r>
              <a:rPr lang="fr-BE" sz="2000" dirty="0" err="1"/>
              <a:t>eight</a:t>
            </a:r>
            <a:r>
              <a:rPr lang="fr-BE" sz="2000" dirty="0"/>
              <a:t> (g) = </a:t>
            </a:r>
            <a:r>
              <a:rPr lang="fr-BE" sz="2000" dirty="0" err="1"/>
              <a:t>gas</a:t>
            </a:r>
            <a:r>
              <a:rPr lang="fr-BE" sz="2000" dirty="0"/>
              <a:t> volume (L) x </a:t>
            </a:r>
            <a:r>
              <a:rPr lang="fr-BE" sz="2000" dirty="0" err="1"/>
              <a:t>gas</a:t>
            </a:r>
            <a:r>
              <a:rPr lang="fr-BE" sz="2000" dirty="0"/>
              <a:t> </a:t>
            </a:r>
            <a:r>
              <a:rPr lang="fr-BE" sz="2000" dirty="0" err="1"/>
              <a:t>density</a:t>
            </a:r>
            <a:r>
              <a:rPr lang="fr-BE" sz="2000" dirty="0"/>
              <a:t> (g/L)</a:t>
            </a:r>
          </a:p>
          <a:p>
            <a:endParaRPr lang="fr-BE" sz="2000" dirty="0"/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BE" sz="2000" dirty="0" err="1"/>
              <a:t>Number</a:t>
            </a:r>
            <a:r>
              <a:rPr lang="fr-BE" sz="2000" dirty="0"/>
              <a:t> of moles of </a:t>
            </a:r>
            <a:r>
              <a:rPr lang="fr-BE" sz="2000" dirty="0" err="1"/>
              <a:t>gas</a:t>
            </a:r>
            <a:r>
              <a:rPr lang="fr-BE" sz="2000" dirty="0"/>
              <a:t> (mol) = </a:t>
            </a:r>
            <a:r>
              <a:rPr lang="fr-BE" sz="2000" dirty="0" err="1"/>
              <a:t>gas</a:t>
            </a:r>
            <a:r>
              <a:rPr lang="fr-BE" sz="2000" dirty="0"/>
              <a:t> </a:t>
            </a:r>
            <a:r>
              <a:rPr lang="fr-BE" sz="2000" dirty="0" err="1"/>
              <a:t>weight</a:t>
            </a:r>
            <a:r>
              <a:rPr lang="fr-BE" sz="2000" dirty="0"/>
              <a:t> (g) / </a:t>
            </a:r>
            <a:r>
              <a:rPr lang="fr-BE" sz="2000" dirty="0" err="1"/>
              <a:t>gas</a:t>
            </a:r>
            <a:r>
              <a:rPr lang="fr-BE" sz="2000" dirty="0"/>
              <a:t> </a:t>
            </a:r>
            <a:r>
              <a:rPr lang="fr-BE" sz="2000" dirty="0" err="1"/>
              <a:t>molecular</a:t>
            </a:r>
            <a:r>
              <a:rPr lang="fr-BE" sz="2000" dirty="0"/>
              <a:t> </a:t>
            </a:r>
            <a:r>
              <a:rPr lang="fr-BE" sz="2000" dirty="0" err="1"/>
              <a:t>weight</a:t>
            </a:r>
            <a:r>
              <a:rPr lang="fr-BE" sz="2000" dirty="0"/>
              <a:t> (g/mol)</a:t>
            </a:r>
          </a:p>
        </p:txBody>
      </p:sp>
    </p:spTree>
    <p:extLst>
      <p:ext uri="{BB962C8B-B14F-4D97-AF65-F5344CB8AC3E}">
        <p14:creationId xmlns:p14="http://schemas.microsoft.com/office/powerpoint/2010/main" val="1928297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31</a:t>
            </a:fld>
            <a:endParaRPr lang="en-GB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GB" dirty="0" smtClean="0"/>
              <a:t>GC – </a:t>
            </a:r>
            <a:r>
              <a:rPr lang="en-GB" dirty="0" err="1" smtClean="0"/>
              <a:t>Zry</a:t>
            </a:r>
            <a:r>
              <a:rPr lang="en-GB" dirty="0" smtClean="0"/>
              <a:t>-4: Corrosion rate approximation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229600" cy="1143000"/>
          </a:xfrm>
        </p:spPr>
        <p:txBody>
          <a:bodyPr/>
          <a:lstStyle/>
          <a:p>
            <a:r>
              <a:rPr lang="en-GB" dirty="0" smtClean="0"/>
              <a:t>Static Tests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67544" y="2132856"/>
            <a:ext cx="800632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000" b="1" dirty="0" err="1"/>
              <a:t>Calculation</a:t>
            </a:r>
            <a:r>
              <a:rPr lang="fr-BE" sz="2000" dirty="0"/>
              <a:t>: </a:t>
            </a:r>
            <a:r>
              <a:rPr lang="fr-BE" sz="2000" b="1" dirty="0"/>
              <a:t> </a:t>
            </a:r>
          </a:p>
          <a:p>
            <a:endParaRPr lang="fr-BE" sz="2000" dirty="0"/>
          </a:p>
          <a:p>
            <a:r>
              <a:rPr lang="fr-BE" sz="2000" dirty="0" err="1"/>
              <a:t>Number</a:t>
            </a:r>
            <a:r>
              <a:rPr lang="fr-BE" sz="2000" dirty="0"/>
              <a:t> of moles of </a:t>
            </a:r>
            <a:r>
              <a:rPr lang="fr-BE" sz="2000" dirty="0" err="1"/>
              <a:t>CH</a:t>
            </a:r>
            <a:r>
              <a:rPr lang="fr-BE" sz="2000" baseline="-25000" dirty="0" err="1"/>
              <a:t>4</a:t>
            </a:r>
            <a:r>
              <a:rPr lang="fr-BE" sz="2000" dirty="0"/>
              <a:t>  </a:t>
            </a:r>
            <a:r>
              <a:rPr lang="fr-BE" sz="2000" dirty="0" smtClean="0"/>
              <a:t>= 3.96 </a:t>
            </a:r>
            <a:r>
              <a:rPr lang="fr-BE" sz="2000" dirty="0" err="1"/>
              <a:t>x10</a:t>
            </a:r>
            <a:r>
              <a:rPr lang="fr-BE" sz="2000" baseline="30000" dirty="0"/>
              <a:t>-9</a:t>
            </a:r>
            <a:r>
              <a:rPr lang="fr-BE" sz="2000" dirty="0"/>
              <a:t> mol  = </a:t>
            </a:r>
            <a:r>
              <a:rPr lang="fr-BE" sz="2000" dirty="0" err="1"/>
              <a:t>Number</a:t>
            </a:r>
            <a:r>
              <a:rPr lang="fr-BE" sz="2000" dirty="0"/>
              <a:t> of moles of C</a:t>
            </a:r>
          </a:p>
          <a:p>
            <a:r>
              <a:rPr lang="fr-BE" sz="2000" dirty="0" err="1"/>
              <a:t>Number</a:t>
            </a:r>
            <a:r>
              <a:rPr lang="fr-BE" sz="2000" dirty="0"/>
              <a:t> of moles of </a:t>
            </a:r>
            <a:r>
              <a:rPr lang="fr-BE" sz="2000" dirty="0" err="1"/>
              <a:t>C</a:t>
            </a:r>
            <a:r>
              <a:rPr lang="fr-BE" sz="2000" baseline="-25000" dirty="0" err="1"/>
              <a:t>2</a:t>
            </a:r>
            <a:r>
              <a:rPr lang="fr-BE" sz="2000" dirty="0" err="1"/>
              <a:t>H</a:t>
            </a:r>
            <a:r>
              <a:rPr lang="fr-BE" sz="2000" baseline="-25000" dirty="0" err="1"/>
              <a:t>4</a:t>
            </a:r>
            <a:r>
              <a:rPr lang="fr-BE" sz="2000" dirty="0"/>
              <a:t> = </a:t>
            </a:r>
            <a:r>
              <a:rPr lang="fr-BE" sz="2000" dirty="0" smtClean="0"/>
              <a:t>1.22 </a:t>
            </a:r>
            <a:r>
              <a:rPr lang="fr-BE" sz="2000" dirty="0" err="1"/>
              <a:t>x10</a:t>
            </a:r>
            <a:r>
              <a:rPr lang="fr-BE" sz="2000" baseline="30000" dirty="0"/>
              <a:t>-9</a:t>
            </a:r>
            <a:r>
              <a:rPr lang="fr-BE" sz="2000" dirty="0"/>
              <a:t> mol  = ½ </a:t>
            </a:r>
            <a:r>
              <a:rPr lang="fr-BE" sz="2000" dirty="0" err="1"/>
              <a:t>Number</a:t>
            </a:r>
            <a:r>
              <a:rPr lang="fr-BE" sz="2000" dirty="0"/>
              <a:t> of moles of C</a:t>
            </a:r>
          </a:p>
          <a:p>
            <a:r>
              <a:rPr lang="fr-BE" sz="2000" dirty="0" err="1"/>
              <a:t>Number</a:t>
            </a:r>
            <a:r>
              <a:rPr lang="fr-BE" sz="2000" dirty="0"/>
              <a:t> of moles of </a:t>
            </a:r>
            <a:r>
              <a:rPr lang="fr-BE" sz="2000" dirty="0" smtClean="0"/>
              <a:t>CO</a:t>
            </a:r>
            <a:r>
              <a:rPr lang="fr-BE" sz="2000" baseline="-25000" dirty="0" smtClean="0"/>
              <a:t>2</a:t>
            </a:r>
            <a:r>
              <a:rPr lang="fr-BE" sz="2000" dirty="0" smtClean="0"/>
              <a:t> = 2.51 </a:t>
            </a:r>
            <a:r>
              <a:rPr lang="fr-BE" sz="2000" dirty="0" err="1" smtClean="0"/>
              <a:t>x10</a:t>
            </a:r>
            <a:r>
              <a:rPr lang="fr-BE" sz="2000" baseline="30000" dirty="0" smtClean="0"/>
              <a:t>-9</a:t>
            </a:r>
            <a:r>
              <a:rPr lang="fr-BE" sz="2000" dirty="0" smtClean="0"/>
              <a:t> </a:t>
            </a:r>
            <a:r>
              <a:rPr lang="fr-BE" sz="2000" dirty="0"/>
              <a:t>mol = ½ </a:t>
            </a:r>
            <a:r>
              <a:rPr lang="fr-BE" sz="2000" dirty="0" err="1"/>
              <a:t>Number</a:t>
            </a:r>
            <a:r>
              <a:rPr lang="fr-BE" sz="2000" dirty="0"/>
              <a:t> of moles of C</a:t>
            </a:r>
          </a:p>
          <a:p>
            <a:endParaRPr lang="fr-BE" sz="2000" dirty="0"/>
          </a:p>
          <a:p>
            <a:pPr marL="285750" indent="-285750">
              <a:buFont typeface="Wingdings" panose="05000000000000000000" pitchFamily="2" charset="2"/>
              <a:buChar char="à"/>
            </a:pPr>
            <a:endParaRPr lang="fr-BE" sz="2000" dirty="0"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BE" sz="2000" dirty="0">
                <a:sym typeface="Wingdings" panose="05000000000000000000" pitchFamily="2" charset="2"/>
              </a:rPr>
              <a:t>Moles of </a:t>
            </a:r>
            <a:r>
              <a:rPr lang="fr-BE" sz="2000" dirty="0" err="1">
                <a:sym typeface="Wingdings" panose="05000000000000000000" pitchFamily="2" charset="2"/>
              </a:rPr>
              <a:t>carbon</a:t>
            </a:r>
            <a:r>
              <a:rPr lang="fr-BE" sz="2000" dirty="0">
                <a:sym typeface="Wingdings" panose="05000000000000000000" pitchFamily="2" charset="2"/>
              </a:rPr>
              <a:t> </a:t>
            </a:r>
            <a:r>
              <a:rPr lang="fr-BE" sz="2000" dirty="0" err="1">
                <a:sym typeface="Wingdings" panose="05000000000000000000" pitchFamily="2" charset="2"/>
              </a:rPr>
              <a:t>released</a:t>
            </a:r>
            <a:r>
              <a:rPr lang="fr-BE" sz="2000" dirty="0">
                <a:sym typeface="Wingdings" panose="05000000000000000000" pitchFamily="2" charset="2"/>
              </a:rPr>
              <a:t> = </a:t>
            </a:r>
            <a:r>
              <a:rPr lang="fr-BE" sz="2000" dirty="0" smtClean="0"/>
              <a:t>3.96 </a:t>
            </a:r>
            <a:r>
              <a:rPr lang="fr-BE" sz="2000" dirty="0" err="1"/>
              <a:t>x10</a:t>
            </a:r>
            <a:r>
              <a:rPr lang="fr-BE" sz="2000" baseline="30000" dirty="0"/>
              <a:t>-9</a:t>
            </a:r>
            <a:r>
              <a:rPr lang="fr-BE" sz="2000" dirty="0"/>
              <a:t> + </a:t>
            </a:r>
            <a:r>
              <a:rPr lang="fr-BE" sz="2000" dirty="0" err="1"/>
              <a:t>2x</a:t>
            </a:r>
            <a:r>
              <a:rPr lang="fr-BE" sz="2000" dirty="0"/>
              <a:t> </a:t>
            </a:r>
            <a:r>
              <a:rPr lang="fr-BE" sz="2000" dirty="0" smtClean="0"/>
              <a:t>1.22 </a:t>
            </a:r>
            <a:r>
              <a:rPr lang="fr-BE" sz="2000" dirty="0" err="1"/>
              <a:t>x10</a:t>
            </a:r>
            <a:r>
              <a:rPr lang="fr-BE" sz="2000" baseline="30000" dirty="0"/>
              <a:t>-9</a:t>
            </a:r>
            <a:r>
              <a:rPr lang="fr-BE" sz="2000" dirty="0"/>
              <a:t> + </a:t>
            </a:r>
            <a:r>
              <a:rPr lang="fr-BE" sz="2000" dirty="0" err="1"/>
              <a:t>2x</a:t>
            </a:r>
            <a:r>
              <a:rPr lang="fr-BE" sz="2000" dirty="0"/>
              <a:t> </a:t>
            </a:r>
            <a:r>
              <a:rPr lang="fr-BE" sz="2000" dirty="0" smtClean="0"/>
              <a:t>2.51 </a:t>
            </a:r>
            <a:r>
              <a:rPr lang="fr-BE" sz="2000" dirty="0" err="1" smtClean="0"/>
              <a:t>x10</a:t>
            </a:r>
            <a:r>
              <a:rPr lang="fr-BE" sz="2000" baseline="30000" dirty="0" smtClean="0"/>
              <a:t>-9</a:t>
            </a:r>
            <a:endParaRPr lang="fr-BE" sz="2000" dirty="0">
              <a:sym typeface="Wingdings" panose="05000000000000000000" pitchFamily="2" charset="2"/>
            </a:endParaRPr>
          </a:p>
          <a:p>
            <a:r>
              <a:rPr lang="fr-BE" sz="2000" dirty="0">
                <a:sym typeface="Wingdings" panose="05000000000000000000" pitchFamily="2" charset="2"/>
              </a:rPr>
              <a:t>			   = </a:t>
            </a:r>
            <a:r>
              <a:rPr lang="fr-BE" sz="2000" dirty="0" smtClean="0">
                <a:sym typeface="Wingdings" panose="05000000000000000000" pitchFamily="2" charset="2"/>
              </a:rPr>
              <a:t>1.14 </a:t>
            </a:r>
            <a:r>
              <a:rPr lang="fr-BE" sz="2000" dirty="0">
                <a:sym typeface="Wingdings" panose="05000000000000000000" pitchFamily="2" charset="2"/>
              </a:rPr>
              <a:t>x </a:t>
            </a:r>
            <a:r>
              <a:rPr lang="fr-BE" sz="2000" dirty="0" smtClean="0">
                <a:sym typeface="Wingdings" panose="05000000000000000000" pitchFamily="2" charset="2"/>
              </a:rPr>
              <a:t>10</a:t>
            </a:r>
            <a:r>
              <a:rPr lang="fr-BE" sz="2000" baseline="30000" dirty="0" smtClean="0">
                <a:sym typeface="Wingdings" panose="05000000000000000000" pitchFamily="2" charset="2"/>
              </a:rPr>
              <a:t>-8</a:t>
            </a:r>
            <a:r>
              <a:rPr lang="fr-BE" sz="2000" dirty="0" smtClean="0">
                <a:sym typeface="Wingdings" panose="05000000000000000000" pitchFamily="2" charset="2"/>
              </a:rPr>
              <a:t> mole</a:t>
            </a:r>
            <a:endParaRPr lang="fr-BE" sz="2000" dirty="0">
              <a:sym typeface="Wingdings" panose="05000000000000000000" pitchFamily="2" charset="2"/>
            </a:endParaRPr>
          </a:p>
          <a:p>
            <a:endParaRPr lang="fr-BE" sz="2000" dirty="0"/>
          </a:p>
          <a:p>
            <a:endParaRPr lang="fr-BE" sz="2000" dirty="0">
              <a:sym typeface="Wingdings" panose="05000000000000000000" pitchFamily="2" charset="2"/>
            </a:endParaRPr>
          </a:p>
          <a:p>
            <a:endParaRPr lang="fr-BE" sz="20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16468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32</a:t>
            </a:fld>
            <a:endParaRPr lang="en-GB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r>
              <a:rPr lang="en-GB" dirty="0" smtClean="0"/>
              <a:t>GC – </a:t>
            </a:r>
            <a:r>
              <a:rPr lang="en-GB" dirty="0" err="1" smtClean="0"/>
              <a:t>Zry</a:t>
            </a:r>
            <a:r>
              <a:rPr lang="en-GB" dirty="0" smtClean="0"/>
              <a:t>-4: Corrosion rate approximation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229600" cy="1143000"/>
          </a:xfrm>
        </p:spPr>
        <p:txBody>
          <a:bodyPr/>
          <a:lstStyle/>
          <a:p>
            <a:r>
              <a:rPr lang="en-GB" dirty="0" smtClean="0"/>
              <a:t>Static Tests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67544" y="2132856"/>
            <a:ext cx="8496944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000" b="1" dirty="0" err="1"/>
              <a:t>Calculation</a:t>
            </a:r>
            <a:r>
              <a:rPr lang="fr-BE" sz="2000" dirty="0"/>
              <a:t>: </a:t>
            </a:r>
            <a:r>
              <a:rPr lang="fr-BE" sz="2000" b="1" dirty="0"/>
              <a:t> </a:t>
            </a:r>
          </a:p>
          <a:p>
            <a:endParaRPr lang="fr-BE" sz="1400" dirty="0"/>
          </a:p>
          <a:p>
            <a:r>
              <a:rPr lang="fr-BE" sz="2000" dirty="0" err="1">
                <a:sym typeface="Wingdings" panose="05000000000000000000" pitchFamily="2" charset="2"/>
              </a:rPr>
              <a:t>Weight</a:t>
            </a:r>
            <a:r>
              <a:rPr lang="fr-BE" sz="2000" dirty="0">
                <a:sym typeface="Wingdings" panose="05000000000000000000" pitchFamily="2" charset="2"/>
              </a:rPr>
              <a:t> of </a:t>
            </a:r>
            <a:r>
              <a:rPr lang="fr-BE" sz="2000" dirty="0" err="1">
                <a:sym typeface="Wingdings" panose="05000000000000000000" pitchFamily="2" charset="2"/>
              </a:rPr>
              <a:t>released</a:t>
            </a:r>
            <a:r>
              <a:rPr lang="fr-BE" sz="2000" dirty="0">
                <a:sym typeface="Wingdings" panose="05000000000000000000" pitchFamily="2" charset="2"/>
              </a:rPr>
              <a:t> </a:t>
            </a:r>
            <a:r>
              <a:rPr lang="fr-BE" sz="2000" dirty="0" err="1">
                <a:sym typeface="Wingdings" panose="05000000000000000000" pitchFamily="2" charset="2"/>
              </a:rPr>
              <a:t>carbon</a:t>
            </a:r>
            <a:r>
              <a:rPr lang="fr-BE" sz="2000" dirty="0">
                <a:sym typeface="Wingdings" panose="05000000000000000000" pitchFamily="2" charset="2"/>
              </a:rPr>
              <a:t> = Moles of </a:t>
            </a:r>
            <a:r>
              <a:rPr lang="fr-BE" sz="2000" dirty="0" err="1">
                <a:sym typeface="Wingdings" panose="05000000000000000000" pitchFamily="2" charset="2"/>
              </a:rPr>
              <a:t>released</a:t>
            </a:r>
            <a:r>
              <a:rPr lang="fr-BE" sz="2000" dirty="0">
                <a:sym typeface="Wingdings" panose="05000000000000000000" pitchFamily="2" charset="2"/>
              </a:rPr>
              <a:t> </a:t>
            </a:r>
            <a:r>
              <a:rPr lang="fr-BE" sz="2000" dirty="0" err="1">
                <a:sym typeface="Wingdings" panose="05000000000000000000" pitchFamily="2" charset="2"/>
              </a:rPr>
              <a:t>carbon</a:t>
            </a:r>
            <a:r>
              <a:rPr lang="fr-BE" sz="2000" dirty="0">
                <a:sym typeface="Wingdings" panose="05000000000000000000" pitchFamily="2" charset="2"/>
              </a:rPr>
              <a:t> x </a:t>
            </a:r>
            <a:r>
              <a:rPr lang="fr-BE" sz="2000" dirty="0" err="1"/>
              <a:t>molecular</a:t>
            </a:r>
            <a:r>
              <a:rPr lang="fr-BE" sz="2000" dirty="0"/>
              <a:t> </a:t>
            </a:r>
            <a:r>
              <a:rPr lang="fr-BE" sz="2000" dirty="0" err="1"/>
              <a:t>weight</a:t>
            </a:r>
            <a:r>
              <a:rPr lang="fr-BE" sz="2000" dirty="0"/>
              <a:t> of </a:t>
            </a:r>
            <a:r>
              <a:rPr lang="fr-BE" sz="2000" dirty="0" err="1"/>
              <a:t>carbon</a:t>
            </a:r>
            <a:r>
              <a:rPr lang="fr-BE" sz="2000" dirty="0"/>
              <a:t> </a:t>
            </a:r>
          </a:p>
          <a:p>
            <a:r>
              <a:rPr lang="fr-BE" sz="1400" dirty="0"/>
              <a:t>			</a:t>
            </a:r>
          </a:p>
          <a:p>
            <a:pPr marL="285750" indent="-285750">
              <a:buFont typeface="Wingdings" panose="05000000000000000000" pitchFamily="2" charset="2"/>
              <a:buChar char="à"/>
            </a:pPr>
            <a:r>
              <a:rPr lang="fr-BE" sz="2000" dirty="0" err="1">
                <a:sym typeface="Wingdings" panose="05000000000000000000" pitchFamily="2" charset="2"/>
              </a:rPr>
              <a:t>Weight</a:t>
            </a:r>
            <a:r>
              <a:rPr lang="fr-BE" sz="2000" dirty="0">
                <a:sym typeface="Wingdings" panose="05000000000000000000" pitchFamily="2" charset="2"/>
              </a:rPr>
              <a:t> of </a:t>
            </a:r>
            <a:r>
              <a:rPr lang="fr-BE" sz="2000" dirty="0" err="1">
                <a:sym typeface="Wingdings" panose="05000000000000000000" pitchFamily="2" charset="2"/>
              </a:rPr>
              <a:t>corroded</a:t>
            </a:r>
            <a:r>
              <a:rPr lang="fr-BE" sz="2000" dirty="0">
                <a:sym typeface="Wingdings" panose="05000000000000000000" pitchFamily="2" charset="2"/>
              </a:rPr>
              <a:t> </a:t>
            </a:r>
            <a:r>
              <a:rPr lang="fr-BE" sz="2000" dirty="0" err="1" smtClean="0">
                <a:sym typeface="Wingdings" panose="05000000000000000000" pitchFamily="2" charset="2"/>
              </a:rPr>
              <a:t>Zircaloy</a:t>
            </a:r>
            <a:r>
              <a:rPr lang="fr-BE" sz="2000" dirty="0" smtClean="0">
                <a:sym typeface="Wingdings" panose="05000000000000000000" pitchFamily="2" charset="2"/>
              </a:rPr>
              <a:t>-4 </a:t>
            </a:r>
            <a:r>
              <a:rPr lang="fr-BE" sz="2000" dirty="0">
                <a:sym typeface="Wingdings" panose="05000000000000000000" pitchFamily="2" charset="2"/>
              </a:rPr>
              <a:t>= </a:t>
            </a:r>
            <a:r>
              <a:rPr lang="fr-BE" sz="2000" dirty="0" err="1">
                <a:sym typeface="Wingdings" panose="05000000000000000000" pitchFamily="2" charset="2"/>
              </a:rPr>
              <a:t>weight</a:t>
            </a:r>
            <a:r>
              <a:rPr lang="fr-BE" sz="2000" dirty="0">
                <a:sym typeface="Wingdings" panose="05000000000000000000" pitchFamily="2" charset="2"/>
              </a:rPr>
              <a:t> of </a:t>
            </a:r>
            <a:r>
              <a:rPr lang="fr-BE" sz="2000" dirty="0" err="1">
                <a:sym typeface="Wingdings" panose="05000000000000000000" pitchFamily="2" charset="2"/>
              </a:rPr>
              <a:t>released</a:t>
            </a:r>
            <a:r>
              <a:rPr lang="fr-BE" sz="2000" dirty="0">
                <a:sym typeface="Wingdings" panose="05000000000000000000" pitchFamily="2" charset="2"/>
              </a:rPr>
              <a:t> </a:t>
            </a:r>
            <a:r>
              <a:rPr lang="fr-BE" sz="2000" dirty="0" err="1">
                <a:sym typeface="Wingdings" panose="05000000000000000000" pitchFamily="2" charset="2"/>
              </a:rPr>
              <a:t>carbon</a:t>
            </a:r>
            <a:r>
              <a:rPr lang="fr-BE" sz="2000" dirty="0">
                <a:sym typeface="Wingdings" panose="05000000000000000000" pitchFamily="2" charset="2"/>
              </a:rPr>
              <a:t> / concentration of </a:t>
            </a:r>
            <a:r>
              <a:rPr lang="fr-BE" sz="2000" dirty="0" err="1">
                <a:sym typeface="Wingdings" panose="05000000000000000000" pitchFamily="2" charset="2"/>
              </a:rPr>
              <a:t>carbon</a:t>
            </a:r>
            <a:r>
              <a:rPr lang="fr-BE" sz="2000" dirty="0">
                <a:sym typeface="Wingdings" panose="05000000000000000000" pitchFamily="2" charset="2"/>
              </a:rPr>
              <a:t> in the </a:t>
            </a:r>
            <a:r>
              <a:rPr lang="fr-BE" sz="2000" dirty="0" err="1" smtClean="0">
                <a:sym typeface="Wingdings" panose="05000000000000000000" pitchFamily="2" charset="2"/>
              </a:rPr>
              <a:t>Zircaloy</a:t>
            </a:r>
            <a:r>
              <a:rPr lang="fr-BE" sz="2000" dirty="0" smtClean="0">
                <a:sym typeface="Wingdings" panose="05000000000000000000" pitchFamily="2" charset="2"/>
              </a:rPr>
              <a:t>-4</a:t>
            </a:r>
            <a:endParaRPr lang="fr-BE" sz="2000" dirty="0">
              <a:sym typeface="Wingdings" panose="05000000000000000000" pitchFamily="2" charset="2"/>
            </a:endParaRPr>
          </a:p>
          <a:p>
            <a:pPr marL="742950" lvl="1" indent="-285750">
              <a:buFont typeface="Wingdings" panose="05000000000000000000" pitchFamily="2" charset="2"/>
              <a:buChar char="à"/>
            </a:pPr>
            <a:endParaRPr lang="fr-BE" sz="1400" dirty="0">
              <a:sym typeface="Wingdings" panose="05000000000000000000" pitchFamily="2" charset="2"/>
            </a:endParaRPr>
          </a:p>
          <a:p>
            <a:r>
              <a:rPr lang="fr-BE" sz="2000" dirty="0">
                <a:sym typeface="Wingdings" panose="05000000000000000000" pitchFamily="2" charset="2"/>
              </a:rPr>
              <a:t> Corrosion </a:t>
            </a:r>
            <a:r>
              <a:rPr lang="fr-BE" sz="2000" dirty="0" err="1">
                <a:sym typeface="Wingdings" panose="05000000000000000000" pitchFamily="2" charset="2"/>
              </a:rPr>
              <a:t>depth</a:t>
            </a:r>
            <a:r>
              <a:rPr lang="fr-BE" sz="2000" dirty="0">
                <a:sym typeface="Wingdings" panose="05000000000000000000" pitchFamily="2" charset="2"/>
              </a:rPr>
              <a:t> = (</a:t>
            </a:r>
            <a:r>
              <a:rPr lang="fr-BE" sz="2000" dirty="0" err="1">
                <a:sym typeface="Wingdings" panose="05000000000000000000" pitchFamily="2" charset="2"/>
              </a:rPr>
              <a:t>weight</a:t>
            </a:r>
            <a:r>
              <a:rPr lang="fr-BE" sz="2000" dirty="0">
                <a:sym typeface="Wingdings" panose="05000000000000000000" pitchFamily="2" charset="2"/>
              </a:rPr>
              <a:t> of </a:t>
            </a:r>
            <a:r>
              <a:rPr lang="fr-BE" sz="2000" dirty="0" err="1">
                <a:sym typeface="Wingdings" panose="05000000000000000000" pitchFamily="2" charset="2"/>
              </a:rPr>
              <a:t>corroded</a:t>
            </a:r>
            <a:r>
              <a:rPr lang="fr-BE" sz="2000" dirty="0">
                <a:sym typeface="Wingdings" panose="05000000000000000000" pitchFamily="2" charset="2"/>
              </a:rPr>
              <a:t> </a:t>
            </a:r>
            <a:r>
              <a:rPr lang="fr-BE" sz="2000" dirty="0" err="1" smtClean="0">
                <a:sym typeface="Wingdings" panose="05000000000000000000" pitchFamily="2" charset="2"/>
              </a:rPr>
              <a:t>Zircaloy</a:t>
            </a:r>
            <a:r>
              <a:rPr lang="fr-BE" sz="2000" dirty="0" smtClean="0">
                <a:sym typeface="Wingdings" panose="05000000000000000000" pitchFamily="2" charset="2"/>
              </a:rPr>
              <a:t>-4 </a:t>
            </a:r>
            <a:r>
              <a:rPr lang="fr-BE" sz="2000" dirty="0">
                <a:sym typeface="Wingdings" panose="05000000000000000000" pitchFamily="2" charset="2"/>
              </a:rPr>
              <a:t>/ </a:t>
            </a:r>
            <a:r>
              <a:rPr lang="fr-BE" sz="2000" dirty="0" err="1">
                <a:sym typeface="Wingdings" panose="05000000000000000000" pitchFamily="2" charset="2"/>
              </a:rPr>
              <a:t>density</a:t>
            </a:r>
            <a:r>
              <a:rPr lang="fr-BE" sz="2000" dirty="0">
                <a:sym typeface="Wingdings" panose="05000000000000000000" pitchFamily="2" charset="2"/>
              </a:rPr>
              <a:t> of </a:t>
            </a:r>
            <a:r>
              <a:rPr lang="fr-BE" sz="2000" dirty="0" err="1">
                <a:sym typeface="Wingdings" panose="05000000000000000000" pitchFamily="2" charset="2"/>
              </a:rPr>
              <a:t>Zircaloy</a:t>
            </a:r>
            <a:r>
              <a:rPr lang="fr-BE" sz="2000" dirty="0">
                <a:sym typeface="Wingdings" panose="05000000000000000000" pitchFamily="2" charset="2"/>
              </a:rPr>
              <a:t>-4</a:t>
            </a:r>
            <a:r>
              <a:rPr lang="fr-BE" sz="2000" dirty="0" smtClean="0">
                <a:sym typeface="Wingdings" panose="05000000000000000000" pitchFamily="2" charset="2"/>
              </a:rPr>
              <a:t>) </a:t>
            </a:r>
            <a:r>
              <a:rPr lang="fr-BE" sz="2000" dirty="0">
                <a:sym typeface="Wingdings" panose="05000000000000000000" pitchFamily="2" charset="2"/>
              </a:rPr>
              <a:t>/ surface area</a:t>
            </a:r>
          </a:p>
          <a:p>
            <a:endParaRPr lang="fr-BE" sz="2000" dirty="0"/>
          </a:p>
          <a:p>
            <a:endParaRPr lang="fr-BE" sz="2000" dirty="0">
              <a:sym typeface="Wingdings" panose="05000000000000000000" pitchFamily="2" charset="2"/>
            </a:endParaRPr>
          </a:p>
          <a:p>
            <a:endParaRPr lang="fr-BE" sz="2000" dirty="0">
              <a:sym typeface="Wingdings" panose="05000000000000000000" pitchFamily="2" charset="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5134108"/>
            <a:ext cx="9144000" cy="507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400" i="1" u="sng" dirty="0" err="1">
                <a:latin typeface="+mn-lt"/>
              </a:rPr>
              <a:t>Depth</a:t>
            </a:r>
            <a:r>
              <a:rPr lang="fr-BE" sz="2400" i="1" u="sng" dirty="0">
                <a:latin typeface="+mn-lt"/>
              </a:rPr>
              <a:t> of corrosion of C-</a:t>
            </a:r>
            <a:r>
              <a:rPr lang="fr-BE" sz="2400" i="1" u="sng" dirty="0" err="1">
                <a:latin typeface="+mn-lt"/>
              </a:rPr>
              <a:t>Steel</a:t>
            </a:r>
            <a:r>
              <a:rPr lang="fr-BE" sz="2400" dirty="0">
                <a:latin typeface="+mn-lt"/>
              </a:rPr>
              <a:t>:  </a:t>
            </a:r>
            <a:r>
              <a:rPr lang="fr-BE" sz="2400" b="1" dirty="0" smtClean="0">
                <a:latin typeface="+mn-lt"/>
              </a:rPr>
              <a:t>45</a:t>
            </a:r>
            <a:r>
              <a:rPr lang="fr-BE" sz="2400" dirty="0" smtClean="0">
                <a:latin typeface="+mn-lt"/>
              </a:rPr>
              <a:t> </a:t>
            </a:r>
            <a:r>
              <a:rPr lang="fr-BE" sz="2400" dirty="0">
                <a:latin typeface="+mn-lt"/>
              </a:rPr>
              <a:t>nm </a:t>
            </a:r>
            <a:r>
              <a:rPr lang="fr-BE" sz="2400" dirty="0" err="1">
                <a:latin typeface="+mn-lt"/>
              </a:rPr>
              <a:t>after</a:t>
            </a:r>
            <a:r>
              <a:rPr lang="fr-BE" sz="2400" dirty="0">
                <a:latin typeface="+mn-lt"/>
              </a:rPr>
              <a:t> </a:t>
            </a:r>
            <a:r>
              <a:rPr lang="fr-BE" sz="2400" dirty="0" smtClean="0">
                <a:latin typeface="+mn-lt"/>
              </a:rPr>
              <a:t>195 </a:t>
            </a:r>
            <a:r>
              <a:rPr lang="fr-BE" sz="2400" dirty="0" err="1">
                <a:latin typeface="+mn-lt"/>
              </a:rPr>
              <a:t>days</a:t>
            </a:r>
            <a:r>
              <a:rPr lang="fr-BE" sz="2400" dirty="0">
                <a:latin typeface="+mn-lt"/>
              </a:rPr>
              <a:t> 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34" y="563230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à"/>
            </a:pPr>
            <a:r>
              <a:rPr lang="fr-BE" sz="2400" i="1" u="sng" dirty="0" err="1" smtClean="0">
                <a:latin typeface="+mn-lt"/>
              </a:rPr>
              <a:t>Mean</a:t>
            </a:r>
            <a:r>
              <a:rPr lang="fr-BE" sz="2400" i="1" u="sng" dirty="0" smtClean="0">
                <a:latin typeface="+mn-lt"/>
              </a:rPr>
              <a:t> </a:t>
            </a:r>
            <a:r>
              <a:rPr lang="fr-BE" sz="2400" i="1" u="sng" dirty="0">
                <a:latin typeface="+mn-lt"/>
              </a:rPr>
              <a:t>corrosion rate of </a:t>
            </a:r>
            <a:r>
              <a:rPr lang="fr-BE" sz="2400" i="1" u="sng" dirty="0" err="1"/>
              <a:t>Zircaloy</a:t>
            </a:r>
            <a:r>
              <a:rPr lang="fr-BE" sz="2400" i="1" u="sng" dirty="0"/>
              <a:t>-4</a:t>
            </a:r>
            <a:r>
              <a:rPr lang="fr-BE" sz="2400" dirty="0">
                <a:latin typeface="+mn-lt"/>
              </a:rPr>
              <a:t>:  </a:t>
            </a:r>
            <a:r>
              <a:rPr lang="fr-BE" sz="2400" b="1" dirty="0">
                <a:latin typeface="+mn-lt"/>
              </a:rPr>
              <a:t>84</a:t>
            </a:r>
            <a:r>
              <a:rPr lang="fr-BE" sz="2400" dirty="0">
                <a:latin typeface="+mn-lt"/>
              </a:rPr>
              <a:t> </a:t>
            </a:r>
            <a:r>
              <a:rPr lang="fr-BE" sz="2400" dirty="0" smtClean="0">
                <a:latin typeface="+mn-lt"/>
              </a:rPr>
              <a:t>nm/</a:t>
            </a:r>
            <a:r>
              <a:rPr lang="fr-BE" sz="2400" dirty="0" err="1" smtClean="0">
                <a:latin typeface="+mn-lt"/>
              </a:rPr>
              <a:t>year</a:t>
            </a:r>
            <a:endParaRPr lang="fr-BE" sz="2400" dirty="0" smtClean="0">
              <a:latin typeface="+mn-lt"/>
            </a:endParaRPr>
          </a:p>
          <a:p>
            <a:pPr marL="342900" indent="-342900" algn="ctr">
              <a:buFont typeface="Wingdings" panose="05000000000000000000" pitchFamily="2" charset="2"/>
              <a:buChar char="à"/>
            </a:pPr>
            <a:r>
              <a:rPr lang="fr-BE" sz="2400" i="1" u="sng" dirty="0" err="1"/>
              <a:t>Mean</a:t>
            </a:r>
            <a:r>
              <a:rPr lang="fr-BE" sz="2400" i="1" u="sng" dirty="0"/>
              <a:t> corrosion rate of </a:t>
            </a:r>
            <a:r>
              <a:rPr lang="fr-BE" sz="2400" i="1" u="sng" dirty="0" err="1"/>
              <a:t>Zircaloy</a:t>
            </a:r>
            <a:r>
              <a:rPr lang="fr-BE" sz="2400" i="1" u="sng" dirty="0"/>
              <a:t>-4 (</a:t>
            </a:r>
            <a:r>
              <a:rPr lang="fr-BE" sz="2400" i="1" u="sng" dirty="0" err="1"/>
              <a:t>without</a:t>
            </a:r>
            <a:r>
              <a:rPr lang="fr-BE" sz="2400" i="1" u="sng" dirty="0"/>
              <a:t> CO</a:t>
            </a:r>
            <a:r>
              <a:rPr lang="fr-BE" sz="2400" i="1" u="sng" baseline="-25000" dirty="0"/>
              <a:t>2</a:t>
            </a:r>
            <a:r>
              <a:rPr lang="fr-BE" sz="2400" i="1" u="sng" dirty="0"/>
              <a:t>)</a:t>
            </a:r>
            <a:r>
              <a:rPr lang="fr-BE" sz="2400" dirty="0"/>
              <a:t>:  </a:t>
            </a:r>
            <a:r>
              <a:rPr lang="fr-BE" sz="2400" b="1" dirty="0"/>
              <a:t>57</a:t>
            </a:r>
            <a:r>
              <a:rPr lang="fr-BE" sz="2400" dirty="0"/>
              <a:t> </a:t>
            </a:r>
            <a:r>
              <a:rPr lang="fr-BE" sz="2400" dirty="0" smtClean="0"/>
              <a:t>nm/</a:t>
            </a:r>
            <a:r>
              <a:rPr lang="fr-BE" sz="2400" dirty="0" err="1" smtClean="0"/>
              <a:t>year</a:t>
            </a:r>
            <a:r>
              <a:rPr lang="fr-BE" sz="2400" dirty="0" smtClean="0"/>
              <a:t>  </a:t>
            </a:r>
            <a:r>
              <a:rPr lang="fr-BE" sz="2400" dirty="0" smtClean="0">
                <a:latin typeface="+mn-lt"/>
              </a:rPr>
              <a:t>  </a:t>
            </a:r>
            <a:endParaRPr lang="fr-BE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82391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Context 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Corrosion tests </a:t>
            </a:r>
          </a:p>
          <a:p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Zircaloy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-4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samples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Gas analysis by gas chromatography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nl-BE" dirty="0" err="1" smtClean="0">
                <a:solidFill>
                  <a:schemeClr val="bg1">
                    <a:lumMod val="50000"/>
                  </a:schemeClr>
                </a:solidFill>
              </a:rPr>
              <a:t>Accelerated</a:t>
            </a:r>
            <a:r>
              <a:rPr lang="nl-BE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nl-BE" dirty="0" err="1">
                <a:solidFill>
                  <a:schemeClr val="bg1">
                    <a:lumMod val="50000"/>
                  </a:schemeClr>
                </a:solidFill>
              </a:rPr>
              <a:t>corrosion</a:t>
            </a:r>
            <a:r>
              <a:rPr lang="nl-BE" dirty="0">
                <a:solidFill>
                  <a:schemeClr val="bg1">
                    <a:lumMod val="50000"/>
                  </a:schemeClr>
                </a:solidFill>
              </a:rPr>
              <a:t> tests</a:t>
            </a:r>
          </a:p>
          <a:p>
            <a:pPr lvl="1"/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Polarisation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curves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pPr lvl="1"/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Carbon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speciation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in the </a:t>
            </a:r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gas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phase</a:t>
            </a:r>
            <a:endParaRPr lang="nl-BE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fr-BE" dirty="0" err="1">
                <a:solidFill>
                  <a:schemeClr val="bg1">
                    <a:lumMod val="50000"/>
                  </a:schemeClr>
                </a:solidFill>
              </a:rPr>
              <a:t>Static</a:t>
            </a:r>
            <a:r>
              <a:rPr lang="fr-BE" dirty="0">
                <a:solidFill>
                  <a:schemeClr val="bg1">
                    <a:lumMod val="50000"/>
                  </a:schemeClr>
                </a:solidFill>
              </a:rPr>
              <a:t> corrosion tests</a:t>
            </a:r>
          </a:p>
          <a:p>
            <a:r>
              <a:rPr lang="fr-BE" dirty="0" smtClean="0"/>
              <a:t>Conclusions</a:t>
            </a:r>
            <a:r>
              <a:rPr lang="en-GB" dirty="0" smtClean="0"/>
              <a:t> 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6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Conclusions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34</a:t>
            </a:fld>
            <a:endParaRPr lang="en-GB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GB" sz="2400" dirty="0" smtClean="0"/>
              <a:t>Two kind of corrosion tests: accelerated and static tests</a:t>
            </a:r>
          </a:p>
          <a:p>
            <a:pPr algn="just"/>
            <a:endParaRPr lang="en-GB" sz="2400" dirty="0" smtClean="0"/>
          </a:p>
          <a:p>
            <a:pPr algn="just"/>
            <a:r>
              <a:rPr lang="en-GB" sz="2400" dirty="0" smtClean="0"/>
              <a:t>Accelerated corrosion tests</a:t>
            </a:r>
          </a:p>
          <a:p>
            <a:pPr lvl="1" algn="just"/>
            <a:r>
              <a:rPr lang="en-GB" sz="2000" dirty="0"/>
              <a:t>Polarisation curves showed some electrochemical differences due to irradiation</a:t>
            </a:r>
          </a:p>
          <a:p>
            <a:pPr lvl="1" algn="just"/>
            <a:r>
              <a:rPr lang="en-GB" sz="2000" dirty="0"/>
              <a:t>No differences due to irradiation on the carbon speciation </a:t>
            </a:r>
          </a:p>
          <a:p>
            <a:pPr lvl="1" algn="just"/>
            <a:r>
              <a:rPr lang="en-GB" sz="2000" dirty="0"/>
              <a:t>Detection of methane in the gas phase </a:t>
            </a:r>
            <a:r>
              <a:rPr lang="en-GB" sz="2000" dirty="0" smtClean="0"/>
              <a:t>in </a:t>
            </a:r>
            <a:r>
              <a:rPr lang="en-GB" sz="2000" dirty="0"/>
              <a:t>presence of chlorides</a:t>
            </a:r>
          </a:p>
          <a:p>
            <a:pPr lvl="1" algn="just"/>
            <a:r>
              <a:rPr lang="en-GB" sz="2000" dirty="0" smtClean="0"/>
              <a:t>I vs. t curves of the </a:t>
            </a:r>
            <a:r>
              <a:rPr lang="en-GB" sz="2000" dirty="0" err="1" smtClean="0"/>
              <a:t>unirradiated</a:t>
            </a:r>
            <a:r>
              <a:rPr lang="en-GB" sz="2000" dirty="0" smtClean="0"/>
              <a:t> </a:t>
            </a:r>
            <a:r>
              <a:rPr lang="en-GB" sz="2000" dirty="0" err="1" smtClean="0"/>
              <a:t>Zircaloy</a:t>
            </a:r>
            <a:r>
              <a:rPr lang="en-GB" sz="2000" dirty="0" smtClean="0"/>
              <a:t>-4  gave an approximate corrosion rate of 54 nm/year</a:t>
            </a:r>
            <a:endParaRPr lang="en-GB" sz="2000" dirty="0"/>
          </a:p>
          <a:p>
            <a:pPr lvl="1" algn="just"/>
            <a:endParaRPr lang="en-GB" sz="2000" dirty="0" smtClean="0"/>
          </a:p>
          <a:p>
            <a:pPr algn="just"/>
            <a:r>
              <a:rPr lang="en-GB" sz="2400" dirty="0" smtClean="0"/>
              <a:t>Static corrosion tests</a:t>
            </a:r>
          </a:p>
          <a:p>
            <a:pPr lvl="1" algn="just"/>
            <a:r>
              <a:rPr lang="en-GB" sz="2000" dirty="0" smtClean="0"/>
              <a:t>Detection of methane, </a:t>
            </a:r>
            <a:r>
              <a:rPr lang="en-GB" sz="2000" dirty="0" err="1" smtClean="0"/>
              <a:t>ethene</a:t>
            </a:r>
            <a:r>
              <a:rPr lang="en-GB" sz="2000" dirty="0" smtClean="0"/>
              <a:t> and possibly CO</a:t>
            </a:r>
            <a:r>
              <a:rPr lang="en-GB" sz="2000" baseline="-25000" dirty="0" smtClean="0"/>
              <a:t>2</a:t>
            </a:r>
            <a:r>
              <a:rPr lang="en-GB" sz="2000" dirty="0" smtClean="0"/>
              <a:t> by GC</a:t>
            </a:r>
          </a:p>
          <a:p>
            <a:pPr lvl="1" algn="just"/>
            <a:r>
              <a:rPr lang="en-GB" sz="2000" dirty="0" smtClean="0"/>
              <a:t>Based on gas production concentration, a corrosion rate of 57 to 84 nm/year was approximated</a:t>
            </a:r>
          </a:p>
          <a:p>
            <a:pPr algn="just"/>
            <a:endParaRPr lang="en-GB" sz="2400" dirty="0"/>
          </a:p>
          <a:p>
            <a:pPr marL="0" indent="0" algn="just">
              <a:buNone/>
            </a:pPr>
            <a:endParaRPr lang="en-GB" sz="2000" dirty="0" smtClean="0"/>
          </a:p>
        </p:txBody>
      </p:sp>
    </p:spTree>
    <p:extLst>
      <p:ext uri="{BB962C8B-B14F-4D97-AF65-F5344CB8AC3E}">
        <p14:creationId xmlns:p14="http://schemas.microsoft.com/office/powerpoint/2010/main" val="16508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Acknowledgments</a:t>
            </a:r>
            <a:endParaRPr lang="en-GB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35</a:t>
            </a:fld>
            <a:endParaRPr lang="en-GB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n-GB" dirty="0"/>
              <a:t>Technical assistance </a:t>
            </a:r>
          </a:p>
          <a:p>
            <a:pPr lvl="1" algn="just"/>
            <a:r>
              <a:rPr lang="en-GB" dirty="0"/>
              <a:t>Pieter Schroeders </a:t>
            </a:r>
          </a:p>
          <a:p>
            <a:pPr lvl="1" algn="just"/>
            <a:r>
              <a:rPr lang="en-GB" dirty="0"/>
              <a:t>Sabrina Lunardi</a:t>
            </a:r>
          </a:p>
          <a:p>
            <a:pPr lvl="1" algn="just"/>
            <a:r>
              <a:rPr lang="en-GB" dirty="0"/>
              <a:t>Wim Verwimp</a:t>
            </a:r>
          </a:p>
          <a:p>
            <a:pPr lvl="1" algn="just"/>
            <a:r>
              <a:rPr lang="en-GB" dirty="0"/>
              <a:t>Ben Gielen</a:t>
            </a:r>
          </a:p>
          <a:p>
            <a:pPr lvl="1" algn="just"/>
            <a:r>
              <a:rPr lang="en-GB" dirty="0"/>
              <a:t>Steven Smets</a:t>
            </a:r>
          </a:p>
          <a:p>
            <a:pPr lvl="1" algn="just"/>
            <a:r>
              <a:rPr lang="en-GB" dirty="0"/>
              <a:t>Wouter Van Renterghem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The authors gratefully acknowledge the financial support of this work by </a:t>
            </a:r>
            <a:r>
              <a:rPr lang="en-GB" dirty="0" err="1"/>
              <a:t>ONDRAF</a:t>
            </a:r>
            <a:r>
              <a:rPr lang="en-GB" dirty="0"/>
              <a:t>/</a:t>
            </a:r>
            <a:r>
              <a:rPr lang="en-GB" dirty="0" err="1"/>
              <a:t>NIRAS</a:t>
            </a:r>
            <a:r>
              <a:rPr lang="en-GB" dirty="0"/>
              <a:t>, the Belgian national radioactive waste management organisation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And the audience for listening…</a:t>
            </a:r>
          </a:p>
          <a:p>
            <a:pPr algn="just"/>
            <a:endParaRPr lang="en-GB" sz="2400" dirty="0"/>
          </a:p>
          <a:p>
            <a:pPr marL="0" indent="0" algn="just">
              <a:buNone/>
            </a:pPr>
            <a:endParaRPr lang="en-GB" sz="2000" dirty="0" smtClean="0"/>
          </a:p>
        </p:txBody>
      </p:sp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5420566"/>
            <a:ext cx="2064398" cy="12882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443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5277</TotalTime>
  <Words>1490</Words>
  <Application>Microsoft Office PowerPoint</Application>
  <PresentationFormat>On-screen Show (4:3)</PresentationFormat>
  <Paragraphs>460</Paragraphs>
  <Slides>35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Zircaloy-4 corrosion in high pH solutions: Study of the carbon-based molecule production</vt:lpstr>
      <vt:lpstr>Outline</vt:lpstr>
      <vt:lpstr>Outline</vt:lpstr>
      <vt:lpstr>Context</vt:lpstr>
      <vt:lpstr>Outline</vt:lpstr>
      <vt:lpstr>Accelerated Corrosion</vt:lpstr>
      <vt:lpstr>Static Corrosion</vt:lpstr>
      <vt:lpstr>Outline</vt:lpstr>
      <vt:lpstr>Samples</vt:lpstr>
      <vt:lpstr>Samples</vt:lpstr>
      <vt:lpstr>Samples</vt:lpstr>
      <vt:lpstr>Samples</vt:lpstr>
      <vt:lpstr>Samples</vt:lpstr>
      <vt:lpstr>Samples</vt:lpstr>
      <vt:lpstr>Outline</vt:lpstr>
      <vt:lpstr>Gas Chromatograph</vt:lpstr>
      <vt:lpstr>Gas Chromatograph</vt:lpstr>
      <vt:lpstr>Gas Chromatograph</vt:lpstr>
      <vt:lpstr>Outline</vt:lpstr>
      <vt:lpstr>Accelerated tests</vt:lpstr>
      <vt:lpstr>Accelerated tests</vt:lpstr>
      <vt:lpstr>Accelerated tests</vt:lpstr>
      <vt:lpstr>Accelerated tests</vt:lpstr>
      <vt:lpstr>Accelerated tests</vt:lpstr>
      <vt:lpstr>Accelerated tests</vt:lpstr>
      <vt:lpstr>Accelerated tests</vt:lpstr>
      <vt:lpstr>Outline</vt:lpstr>
      <vt:lpstr>Static Tests</vt:lpstr>
      <vt:lpstr>Static Tests</vt:lpstr>
      <vt:lpstr>Static Tests</vt:lpstr>
      <vt:lpstr>Static Tests</vt:lpstr>
      <vt:lpstr>Static Tests</vt:lpstr>
      <vt:lpstr>Outline</vt:lpstr>
      <vt:lpstr>Conclusions</vt:lpstr>
      <vt:lpstr>Acknowledgments</vt:lpstr>
    </vt:vector>
  </TitlesOfParts>
  <Company>NDA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eleanor.scourse</dc:creator>
  <cp:lastModifiedBy>wifi1</cp:lastModifiedBy>
  <cp:revision>127</cp:revision>
  <dcterms:created xsi:type="dcterms:W3CDTF">2014-02-26T14:21:24Z</dcterms:created>
  <dcterms:modified xsi:type="dcterms:W3CDTF">2018-01-16T12:59:20Z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exandriaPath">
    <vt:lpwstr/>
  </property>
  <property fmtid="{D5CDD505-2E9C-101B-9397-08002B2CF9AE}" pid="3" name="ID">
    <vt:i4>27645362</vt:i4>
  </property>
  <property fmtid="{D5CDD505-2E9C-101B-9397-08002B2CF9AE}" pid="4" name="Name">
    <vt:lpwstr>WP3 presentation - SCaes - SCK-CEN.pptx</vt:lpwstr>
  </property>
  <property fmtid="{D5CDD505-2E9C-101B-9397-08002B2CF9AE}" pid="5" name="Common Attributes_Reference Number">
    <vt:lpwstr>SCK•CEN/27645362/2</vt:lpwstr>
  </property>
  <property fmtid="{D5CDD505-2E9C-101B-9397-08002B2CF9AE}" pid="6" name="Common Attributes_Short Reference">
    <vt:lpwstr>SCK•CEN/27645362</vt:lpwstr>
  </property>
  <property fmtid="{D5CDD505-2E9C-101B-9397-08002B2CF9AE}" pid="7" name="Common Attributes_Alternative Reference">
    <vt:lpwstr> </vt:lpwstr>
  </property>
  <property fmtid="{D5CDD505-2E9C-101B-9397-08002B2CF9AE}" pid="8" name="Common Attributes_Document Type">
    <vt:lpwstr> </vt:lpwstr>
  </property>
  <property fmtid="{D5CDD505-2E9C-101B-9397-08002B2CF9AE}" pid="9" name="Common Attributes_Author_Author Name">
    <vt:lpwstr>Sébastien Caes</vt:lpwstr>
  </property>
  <property fmtid="{D5CDD505-2E9C-101B-9397-08002B2CF9AE}" pid="10" name="Common Attributes_Author_Author Affiliation">
    <vt:lpwstr>SCK•CEN</vt:lpwstr>
  </property>
  <property fmtid="{D5CDD505-2E9C-101B-9397-08002B2CF9AE}" pid="11" name="Common Attributes_Information Security Classification">
    <vt:lpwstr>Restricted</vt:lpwstr>
  </property>
  <property fmtid="{D5CDD505-2E9C-101B-9397-08002B2CF9AE}" pid="12" name="Common Attributes_ISC Motivation">
    <vt:lpwstr>ISC was automatically assigned.</vt:lpwstr>
  </property>
  <property fmtid="{D5CDD505-2E9C-101B-9397-08002B2CF9AE}" pid="13" name="SuppMarkings">
    <vt:lpwstr> </vt:lpwstr>
  </property>
  <property fmtid="{D5CDD505-2E9C-101B-9397-08002B2CF9AE}" pid="14" name="Security Clearance">
    <vt:lpwstr> </vt:lpwstr>
  </property>
  <property fmtid="{D5CDD505-2E9C-101B-9397-08002B2CF9AE}" pid="15" name="HyperLink">
    <vt:lpwstr>http://ecm.sckcen.be/OTCS/llisapi.dll/open/27645362</vt:lpwstr>
  </property>
</Properties>
</file>