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3"/>
  </p:handoutMasterIdLst>
  <p:sldIdLst>
    <p:sldId id="261" r:id="rId2"/>
  </p:sldIdLst>
  <p:sldSz cx="30243463" cy="42484675"/>
  <p:notesSz cx="6797675" cy="9926638"/>
  <p:defaultTextStyle>
    <a:defPPr>
      <a:defRPr lang="fr-FR"/>
    </a:defPPr>
    <a:lvl1pPr algn="l" rtl="0" fontAlgn="base">
      <a:spcBef>
        <a:spcPct val="0"/>
      </a:spcBef>
      <a:spcAft>
        <a:spcPct val="0"/>
      </a:spcAft>
      <a:defRPr sz="8200" kern="1200">
        <a:solidFill>
          <a:schemeClr val="tx1"/>
        </a:solidFill>
        <a:latin typeface="Arial" charset="0"/>
        <a:ea typeface="+mn-ea"/>
        <a:cs typeface="+mn-cs"/>
      </a:defRPr>
    </a:lvl1pPr>
    <a:lvl2pPr marL="457200" algn="l" rtl="0" fontAlgn="base">
      <a:spcBef>
        <a:spcPct val="0"/>
      </a:spcBef>
      <a:spcAft>
        <a:spcPct val="0"/>
      </a:spcAft>
      <a:defRPr sz="8200" kern="1200">
        <a:solidFill>
          <a:schemeClr val="tx1"/>
        </a:solidFill>
        <a:latin typeface="Arial" charset="0"/>
        <a:ea typeface="+mn-ea"/>
        <a:cs typeface="+mn-cs"/>
      </a:defRPr>
    </a:lvl2pPr>
    <a:lvl3pPr marL="914400" algn="l" rtl="0" fontAlgn="base">
      <a:spcBef>
        <a:spcPct val="0"/>
      </a:spcBef>
      <a:spcAft>
        <a:spcPct val="0"/>
      </a:spcAft>
      <a:defRPr sz="8200" kern="1200">
        <a:solidFill>
          <a:schemeClr val="tx1"/>
        </a:solidFill>
        <a:latin typeface="Arial" charset="0"/>
        <a:ea typeface="+mn-ea"/>
        <a:cs typeface="+mn-cs"/>
      </a:defRPr>
    </a:lvl3pPr>
    <a:lvl4pPr marL="1371600" algn="l" rtl="0" fontAlgn="base">
      <a:spcBef>
        <a:spcPct val="0"/>
      </a:spcBef>
      <a:spcAft>
        <a:spcPct val="0"/>
      </a:spcAft>
      <a:defRPr sz="8200" kern="1200">
        <a:solidFill>
          <a:schemeClr val="tx1"/>
        </a:solidFill>
        <a:latin typeface="Arial" charset="0"/>
        <a:ea typeface="+mn-ea"/>
        <a:cs typeface="+mn-cs"/>
      </a:defRPr>
    </a:lvl4pPr>
    <a:lvl5pPr marL="1828800" algn="l" rtl="0" fontAlgn="base">
      <a:spcBef>
        <a:spcPct val="0"/>
      </a:spcBef>
      <a:spcAft>
        <a:spcPct val="0"/>
      </a:spcAft>
      <a:defRPr sz="8200" kern="1200">
        <a:solidFill>
          <a:schemeClr val="tx1"/>
        </a:solidFill>
        <a:latin typeface="Arial" charset="0"/>
        <a:ea typeface="+mn-ea"/>
        <a:cs typeface="+mn-cs"/>
      </a:defRPr>
    </a:lvl5pPr>
    <a:lvl6pPr marL="2286000" algn="l" defTabSz="914400" rtl="0" eaLnBrk="1" latinLnBrk="0" hangingPunct="1">
      <a:defRPr sz="8200" kern="1200">
        <a:solidFill>
          <a:schemeClr val="tx1"/>
        </a:solidFill>
        <a:latin typeface="Arial" charset="0"/>
        <a:ea typeface="+mn-ea"/>
        <a:cs typeface="+mn-cs"/>
      </a:defRPr>
    </a:lvl6pPr>
    <a:lvl7pPr marL="2743200" algn="l" defTabSz="914400" rtl="0" eaLnBrk="1" latinLnBrk="0" hangingPunct="1">
      <a:defRPr sz="8200" kern="1200">
        <a:solidFill>
          <a:schemeClr val="tx1"/>
        </a:solidFill>
        <a:latin typeface="Arial" charset="0"/>
        <a:ea typeface="+mn-ea"/>
        <a:cs typeface="+mn-cs"/>
      </a:defRPr>
    </a:lvl7pPr>
    <a:lvl8pPr marL="3200400" algn="l" defTabSz="914400" rtl="0" eaLnBrk="1" latinLnBrk="0" hangingPunct="1">
      <a:defRPr sz="8200" kern="1200">
        <a:solidFill>
          <a:schemeClr val="tx1"/>
        </a:solidFill>
        <a:latin typeface="Arial" charset="0"/>
        <a:ea typeface="+mn-ea"/>
        <a:cs typeface="+mn-cs"/>
      </a:defRPr>
    </a:lvl8pPr>
    <a:lvl9pPr marL="3657600" algn="l" defTabSz="914400" rtl="0" eaLnBrk="1" latinLnBrk="0" hangingPunct="1">
      <a:defRPr sz="8200" kern="1200">
        <a:solidFill>
          <a:schemeClr val="tx1"/>
        </a:solidFill>
        <a:latin typeface="Arial" charset="0"/>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Isabelle Le Hecho" initials="ILH" lastIdx="1" clrIdx="0"/>
  <p:cmAuthor id="1" name="TRENTESAUX-HAMAMDJIAN" initials="T-HC" lastIdx="2"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3399"/>
    <a:srgbClr val="1F497D"/>
    <a:srgbClr val="003B8E"/>
    <a:srgbClr val="61B4E8"/>
    <a:srgbClr val="33892D"/>
    <a:srgbClr val="00421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1703" autoAdjust="0"/>
    <p:restoredTop sz="94673" autoAdjust="0"/>
  </p:normalViewPr>
  <p:slideViewPr>
    <p:cSldViewPr>
      <p:cViewPr>
        <p:scale>
          <a:sx n="50" d="100"/>
          <a:sy n="50" d="100"/>
        </p:scale>
        <p:origin x="-846" y="-72"/>
      </p:cViewPr>
      <p:guideLst>
        <p:guide orient="horz" pos="13381"/>
        <p:guide pos="9525"/>
      </p:guideLst>
    </p:cSldViewPr>
  </p:slideViewPr>
  <p:notesTextViewPr>
    <p:cViewPr>
      <p:scale>
        <a:sx n="1" d="1"/>
        <a:sy n="1" d="1"/>
      </p:scale>
      <p:origin x="0" y="0"/>
    </p:cViewPr>
  </p:notesTextViewPr>
  <p:notesViewPr>
    <p:cSldViewPr>
      <p:cViewPr varScale="1">
        <p:scale>
          <a:sx n="90" d="100"/>
          <a:sy n="90" d="100"/>
        </p:scale>
        <p:origin x="-3762" y="-114"/>
      </p:cViewPr>
      <p:guideLst>
        <p:guide orient="horz" pos="3126"/>
        <p:guide pos="2141"/>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handoutMaster" Target="handoutMasters/handoutMaster1.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commentAuthors" Target="commentAuthor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971CD1B4-B053-4650-A7F9-8CAEFE9982B7}" type="datetimeFigureOut">
              <a:rPr lang="fr-FR" smtClean="0"/>
              <a:t>10/01/2018</a:t>
            </a:fld>
            <a:endParaRPr lang="fr-FR"/>
          </a:p>
        </p:txBody>
      </p:sp>
      <p:sp>
        <p:nvSpPr>
          <p:cNvPr id="4" name="Espace réservé du pied de page 3"/>
          <p:cNvSpPr>
            <a:spLocks noGrp="1"/>
          </p:cNvSpPr>
          <p:nvPr>
            <p:ph type="ftr" sz="quarter" idx="2"/>
          </p:nvPr>
        </p:nvSpPr>
        <p:spPr>
          <a:xfrm>
            <a:off x="0" y="9428163"/>
            <a:ext cx="2946400" cy="496887"/>
          </a:xfrm>
          <a:prstGeom prst="rect">
            <a:avLst/>
          </a:prstGeom>
        </p:spPr>
        <p:txBody>
          <a:bodyPr vert="horz" lIns="91440" tIns="45720" rIns="91440" bIns="45720" rtlCol="0" anchor="b"/>
          <a:lstStyle>
            <a:lvl1pPr algn="l">
              <a:defRPr sz="1200"/>
            </a:lvl1pPr>
          </a:lstStyle>
          <a:p>
            <a:endParaRPr lang="fr-FR"/>
          </a:p>
        </p:txBody>
      </p:sp>
      <p:sp>
        <p:nvSpPr>
          <p:cNvPr id="5" name="Espace réservé du numéro de diapositive 4"/>
          <p:cNvSpPr>
            <a:spLocks noGrp="1"/>
          </p:cNvSpPr>
          <p:nvPr>
            <p:ph type="sldNum" sz="quarter" idx="3"/>
          </p:nvPr>
        </p:nvSpPr>
        <p:spPr>
          <a:xfrm>
            <a:off x="3849688" y="9428163"/>
            <a:ext cx="2946400" cy="496887"/>
          </a:xfrm>
          <a:prstGeom prst="rect">
            <a:avLst/>
          </a:prstGeom>
        </p:spPr>
        <p:txBody>
          <a:bodyPr vert="horz" lIns="91440" tIns="45720" rIns="91440" bIns="45720" rtlCol="0" anchor="b"/>
          <a:lstStyle>
            <a:lvl1pPr algn="r">
              <a:defRPr sz="1200"/>
            </a:lvl1pPr>
          </a:lstStyle>
          <a:p>
            <a:fld id="{2AA1EEDD-4D6A-4C2E-8072-1BED85112F0C}" type="slidenum">
              <a:rPr lang="fr-FR" smtClean="0"/>
              <a:t>‹N°›</a:t>
            </a:fld>
            <a:endParaRPr lang="fr-FR"/>
          </a:p>
        </p:txBody>
      </p:sp>
    </p:spTree>
    <p:extLst>
      <p:ext uri="{BB962C8B-B14F-4D97-AF65-F5344CB8AC3E}">
        <p14:creationId xmlns:p14="http://schemas.microsoft.com/office/powerpoint/2010/main" val="1824055671"/>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Diapositive de titre">
    <p:spTree>
      <p:nvGrpSpPr>
        <p:cNvPr id="1" name=""/>
        <p:cNvGrpSpPr/>
        <p:nvPr/>
      </p:nvGrpSpPr>
      <p:grpSpPr>
        <a:xfrm>
          <a:off x="0" y="0"/>
          <a:ext cx="0" cy="0"/>
          <a:chOff x="0" y="0"/>
          <a:chExt cx="0" cy="0"/>
        </a:xfrm>
      </p:grpSpPr>
      <p:sp>
        <p:nvSpPr>
          <p:cNvPr id="2" name="Titre 1"/>
          <p:cNvSpPr>
            <a:spLocks noGrp="1"/>
          </p:cNvSpPr>
          <p:nvPr>
            <p:ph type="ctrTitle" hasCustomPrompt="1"/>
          </p:nvPr>
        </p:nvSpPr>
        <p:spPr>
          <a:xfrm>
            <a:off x="2952379" y="0"/>
            <a:ext cx="25994419" cy="3075850"/>
          </a:xfrm>
          <a:prstGeom prst="rect">
            <a:avLst/>
          </a:prstGeom>
        </p:spPr>
        <p:txBody>
          <a:bodyPr anchor="ctr"/>
          <a:lstStyle>
            <a:lvl1pPr>
              <a:defRPr sz="6800" b="1">
                <a:solidFill>
                  <a:srgbClr val="FFFFFF"/>
                </a:solidFill>
                <a:latin typeface="Lucida Sans"/>
                <a:cs typeface="Lucida Sans"/>
              </a:defRPr>
            </a:lvl1pPr>
          </a:lstStyle>
          <a:p>
            <a:r>
              <a:rPr lang="fr-FR" dirty="0" smtClean="0"/>
              <a:t>Modifiez le titre</a:t>
            </a:r>
            <a:br>
              <a:rPr lang="fr-FR" dirty="0" smtClean="0"/>
            </a:br>
            <a:r>
              <a:rPr lang="fr-FR" dirty="0" smtClean="0"/>
              <a:t>Lucida Sans Bold 68 pts</a:t>
            </a:r>
            <a:br>
              <a:rPr lang="fr-FR" dirty="0" smtClean="0"/>
            </a:br>
            <a:r>
              <a:rPr lang="fr-FR" dirty="0" smtClean="0"/>
              <a:t>sur trois lignes si besoin</a:t>
            </a:r>
            <a:endParaRPr lang="fr-FR" dirty="0"/>
          </a:p>
        </p:txBody>
      </p:sp>
      <p:sp>
        <p:nvSpPr>
          <p:cNvPr id="3" name="Sous-titre 2"/>
          <p:cNvSpPr>
            <a:spLocks noGrp="1"/>
          </p:cNvSpPr>
          <p:nvPr>
            <p:ph type="subTitle" idx="1"/>
          </p:nvPr>
        </p:nvSpPr>
        <p:spPr>
          <a:xfrm>
            <a:off x="4536556" y="13303440"/>
            <a:ext cx="21169313" cy="10857685"/>
          </a:xfrm>
          <a:prstGeom prst="rect">
            <a:avLst/>
          </a:prstGeom>
        </p:spPr>
        <p:txBody>
          <a:bodyPr/>
          <a:lstStyle>
            <a:lvl1pPr marL="0" indent="0" algn="ctr">
              <a:buNone/>
              <a:defRPr>
                <a:latin typeface="Lucida Sans"/>
                <a:cs typeface="Lucida Sans"/>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fr-FR" smtClean="0"/>
              <a:t>Modifiez le style des sous-titres du masque</a:t>
            </a:r>
            <a:endParaRPr lang="fr-FR" dirty="0"/>
          </a:p>
        </p:txBody>
      </p:sp>
      <p:sp>
        <p:nvSpPr>
          <p:cNvPr id="6" name="Espace réservé du texte 5"/>
          <p:cNvSpPr>
            <a:spLocks noGrp="1"/>
          </p:cNvSpPr>
          <p:nvPr>
            <p:ph type="body" sz="quarter" idx="10" hasCustomPrompt="1"/>
          </p:nvPr>
        </p:nvSpPr>
        <p:spPr>
          <a:xfrm>
            <a:off x="2952379" y="4005631"/>
            <a:ext cx="27291084" cy="1073168"/>
          </a:xfrm>
          <a:prstGeom prst="rect">
            <a:avLst/>
          </a:prstGeom>
        </p:spPr>
        <p:txBody>
          <a:bodyPr vert="horz"/>
          <a:lstStyle>
            <a:lvl1pPr marL="0" indent="0">
              <a:buNone/>
              <a:defRPr sz="2300" b="1" baseline="0">
                <a:solidFill>
                  <a:srgbClr val="1F497D"/>
                </a:solidFill>
                <a:latin typeface="Lucida Sans"/>
                <a:cs typeface="Lucida Sans"/>
              </a:defRPr>
            </a:lvl1pPr>
            <a:lvl2pPr marL="2085975" indent="0">
              <a:buNone/>
              <a:defRPr sz="2300" b="1">
                <a:latin typeface="Lucida Sans"/>
                <a:cs typeface="Lucida Sans"/>
              </a:defRPr>
            </a:lvl2pPr>
            <a:lvl3pPr marL="4171950" indent="0">
              <a:buNone/>
              <a:defRPr sz="2300" b="1">
                <a:latin typeface="Lucida Sans"/>
                <a:cs typeface="Lucida Sans"/>
              </a:defRPr>
            </a:lvl3pPr>
            <a:lvl4pPr marL="6256338" indent="0">
              <a:buNone/>
              <a:defRPr sz="2300" b="1">
                <a:latin typeface="Lucida Sans"/>
                <a:cs typeface="Lucida Sans"/>
              </a:defRPr>
            </a:lvl4pPr>
            <a:lvl5pPr marL="8342313" indent="0">
              <a:buNone/>
              <a:defRPr sz="2300" b="1">
                <a:latin typeface="Lucida Sans"/>
                <a:cs typeface="Lucida Sans"/>
              </a:defRPr>
            </a:lvl5pPr>
          </a:lstStyle>
          <a:p>
            <a:pPr lvl="0"/>
            <a:r>
              <a:rPr lang="fr-FR" dirty="0" smtClean="0"/>
              <a:t>Cliquez pour modifier le texte - Lucida sans </a:t>
            </a:r>
            <a:r>
              <a:rPr lang="fr-FR" dirty="0" err="1" smtClean="0"/>
              <a:t>bold</a:t>
            </a:r>
            <a:r>
              <a:rPr lang="fr-FR" dirty="0" smtClean="0"/>
              <a:t> 23 pt</a:t>
            </a:r>
          </a:p>
        </p:txBody>
      </p:sp>
      <p:sp>
        <p:nvSpPr>
          <p:cNvPr id="8" name="Espace réservé du texte 7"/>
          <p:cNvSpPr>
            <a:spLocks noGrp="1"/>
          </p:cNvSpPr>
          <p:nvPr>
            <p:ph type="body" sz="quarter" idx="11" hasCustomPrompt="1"/>
          </p:nvPr>
        </p:nvSpPr>
        <p:spPr>
          <a:xfrm>
            <a:off x="3024387" y="3147372"/>
            <a:ext cx="25994888" cy="929782"/>
          </a:xfrm>
          <a:prstGeom prst="rect">
            <a:avLst/>
          </a:prstGeom>
        </p:spPr>
        <p:txBody>
          <a:bodyPr vert="horz"/>
          <a:lstStyle>
            <a:lvl1pPr marL="0" indent="0" algn="ctr">
              <a:buNone/>
              <a:defRPr sz="4000" b="1" baseline="0">
                <a:solidFill>
                  <a:srgbClr val="1F497D"/>
                </a:solidFill>
                <a:latin typeface="Lucida Sans"/>
                <a:cs typeface="Lucida Sans"/>
              </a:defRPr>
            </a:lvl1pPr>
            <a:lvl2pPr algn="ctr">
              <a:defRPr sz="4000" b="1">
                <a:solidFill>
                  <a:srgbClr val="1F497D"/>
                </a:solidFill>
                <a:latin typeface="Lucida Sans"/>
                <a:cs typeface="Lucida Sans"/>
              </a:defRPr>
            </a:lvl2pPr>
            <a:lvl3pPr algn="ctr">
              <a:defRPr sz="4000" b="1">
                <a:solidFill>
                  <a:srgbClr val="1F497D"/>
                </a:solidFill>
                <a:latin typeface="Lucida Sans"/>
                <a:cs typeface="Lucida Sans"/>
              </a:defRPr>
            </a:lvl3pPr>
            <a:lvl4pPr algn="ctr">
              <a:defRPr sz="4000" b="1">
                <a:solidFill>
                  <a:srgbClr val="1F497D"/>
                </a:solidFill>
                <a:latin typeface="Lucida Sans"/>
                <a:cs typeface="Lucida Sans"/>
              </a:defRPr>
            </a:lvl4pPr>
            <a:lvl5pPr algn="ctr">
              <a:defRPr sz="4000" b="1">
                <a:solidFill>
                  <a:srgbClr val="1F497D"/>
                </a:solidFill>
                <a:latin typeface="Lucida Sans"/>
                <a:cs typeface="Lucida Sans"/>
              </a:defRPr>
            </a:lvl5pPr>
          </a:lstStyle>
          <a:p>
            <a:pPr lvl="0"/>
            <a:r>
              <a:rPr lang="fr-FR" dirty="0" smtClean="0"/>
              <a:t>Cliquez pour modifier Lucida Sans Bold 40 pt</a:t>
            </a:r>
            <a:endParaRPr lang="fr-FR" dirty="0"/>
          </a:p>
        </p:txBody>
      </p:sp>
    </p:spTree>
    <p:extLst>
      <p:ext uri="{BB962C8B-B14F-4D97-AF65-F5344CB8AC3E}">
        <p14:creationId xmlns:p14="http://schemas.microsoft.com/office/powerpoint/2010/main" val="325003629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re et contenu">
    <p:spTree>
      <p:nvGrpSpPr>
        <p:cNvPr id="1" name=""/>
        <p:cNvGrpSpPr/>
        <p:nvPr/>
      </p:nvGrpSpPr>
      <p:grpSpPr>
        <a:xfrm>
          <a:off x="0" y="0"/>
          <a:ext cx="0" cy="0"/>
          <a:chOff x="0" y="0"/>
          <a:chExt cx="0" cy="0"/>
        </a:xfrm>
      </p:grpSpPr>
      <p:sp>
        <p:nvSpPr>
          <p:cNvPr id="3" name="Espace réservé du contenu 2"/>
          <p:cNvSpPr>
            <a:spLocks noGrp="1"/>
          </p:cNvSpPr>
          <p:nvPr>
            <p:ph idx="1"/>
          </p:nvPr>
        </p:nvSpPr>
        <p:spPr>
          <a:xfrm>
            <a:off x="1512889" y="7224103"/>
            <a:ext cx="27217687" cy="28038246"/>
          </a:xfrm>
          <a:prstGeom prst="rect">
            <a:avLst/>
          </a:prstGeom>
        </p:spPr>
        <p:txBody>
          <a:bodyPr/>
          <a:lstStyle>
            <a:lvl1pPr>
              <a:defRPr>
                <a:latin typeface="Lucida Sans"/>
                <a:cs typeface="Lucida Sans"/>
              </a:defRPr>
            </a:lvl1pPr>
            <a:lvl2pPr>
              <a:defRPr>
                <a:latin typeface="Lucida Sans"/>
                <a:cs typeface="Lucida Sans"/>
              </a:defRPr>
            </a:lvl2pPr>
            <a:lvl3pPr>
              <a:defRPr>
                <a:latin typeface="Lucida Sans"/>
                <a:cs typeface="Lucida Sans"/>
              </a:defRPr>
            </a:lvl3pPr>
            <a:lvl4pPr>
              <a:defRPr>
                <a:latin typeface="Lucida Sans"/>
                <a:cs typeface="Lucida Sans"/>
              </a:defRPr>
            </a:lvl4pPr>
            <a:lvl5pPr>
              <a:defRPr>
                <a:latin typeface="Lucida Sans"/>
                <a:cs typeface="Lucida Sans"/>
              </a:defRPr>
            </a:lvl5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dirty="0"/>
          </a:p>
        </p:txBody>
      </p:sp>
      <p:sp>
        <p:nvSpPr>
          <p:cNvPr id="7" name="Titre 1"/>
          <p:cNvSpPr>
            <a:spLocks noGrp="1"/>
          </p:cNvSpPr>
          <p:nvPr>
            <p:ph type="ctrTitle" hasCustomPrompt="1"/>
          </p:nvPr>
        </p:nvSpPr>
        <p:spPr>
          <a:xfrm>
            <a:off x="2952379" y="0"/>
            <a:ext cx="25994419" cy="3075850"/>
          </a:xfrm>
          <a:prstGeom prst="rect">
            <a:avLst/>
          </a:prstGeom>
        </p:spPr>
        <p:txBody>
          <a:bodyPr anchor="ctr"/>
          <a:lstStyle>
            <a:lvl1pPr>
              <a:defRPr sz="6800" b="1">
                <a:solidFill>
                  <a:srgbClr val="FFFFFF"/>
                </a:solidFill>
                <a:latin typeface="Lucida Sans"/>
                <a:cs typeface="Lucida Sans"/>
              </a:defRPr>
            </a:lvl1pPr>
          </a:lstStyle>
          <a:p>
            <a:r>
              <a:rPr lang="fr-FR" dirty="0" smtClean="0"/>
              <a:t>Modifiez le titre</a:t>
            </a:r>
            <a:br>
              <a:rPr lang="fr-FR" dirty="0" smtClean="0"/>
            </a:br>
            <a:r>
              <a:rPr lang="fr-FR" dirty="0" smtClean="0"/>
              <a:t>Lucida Sans Bold 68 pts</a:t>
            </a:r>
            <a:br>
              <a:rPr lang="fr-FR" dirty="0" smtClean="0"/>
            </a:br>
            <a:r>
              <a:rPr lang="fr-FR" dirty="0" smtClean="0"/>
              <a:t>sur trois lignes si besoin</a:t>
            </a:r>
            <a:endParaRPr lang="fr-FR" dirty="0"/>
          </a:p>
        </p:txBody>
      </p:sp>
      <p:sp>
        <p:nvSpPr>
          <p:cNvPr id="8" name="Espace réservé du texte 5"/>
          <p:cNvSpPr>
            <a:spLocks noGrp="1"/>
          </p:cNvSpPr>
          <p:nvPr>
            <p:ph type="body" sz="quarter" idx="10" hasCustomPrompt="1"/>
          </p:nvPr>
        </p:nvSpPr>
        <p:spPr>
          <a:xfrm>
            <a:off x="2952379" y="4005631"/>
            <a:ext cx="27291084" cy="1073168"/>
          </a:xfrm>
          <a:prstGeom prst="rect">
            <a:avLst/>
          </a:prstGeom>
        </p:spPr>
        <p:txBody>
          <a:bodyPr vert="horz"/>
          <a:lstStyle>
            <a:lvl1pPr marL="0" indent="0">
              <a:buNone/>
              <a:defRPr sz="2300" b="1" baseline="0">
                <a:solidFill>
                  <a:srgbClr val="1F497D"/>
                </a:solidFill>
                <a:latin typeface="Lucida Sans"/>
                <a:cs typeface="Lucida Sans"/>
              </a:defRPr>
            </a:lvl1pPr>
            <a:lvl2pPr marL="2085975" indent="0">
              <a:buNone/>
              <a:defRPr sz="2300" b="1">
                <a:latin typeface="Lucida Sans"/>
                <a:cs typeface="Lucida Sans"/>
              </a:defRPr>
            </a:lvl2pPr>
            <a:lvl3pPr marL="4171950" indent="0">
              <a:buNone/>
              <a:defRPr sz="2300" b="1">
                <a:latin typeface="Lucida Sans"/>
                <a:cs typeface="Lucida Sans"/>
              </a:defRPr>
            </a:lvl3pPr>
            <a:lvl4pPr marL="6256338" indent="0">
              <a:buNone/>
              <a:defRPr sz="2300" b="1">
                <a:latin typeface="Lucida Sans"/>
                <a:cs typeface="Lucida Sans"/>
              </a:defRPr>
            </a:lvl4pPr>
            <a:lvl5pPr marL="8342313" indent="0">
              <a:buNone/>
              <a:defRPr sz="2300" b="1">
                <a:latin typeface="Lucida Sans"/>
                <a:cs typeface="Lucida Sans"/>
              </a:defRPr>
            </a:lvl5pPr>
          </a:lstStyle>
          <a:p>
            <a:pPr lvl="0"/>
            <a:r>
              <a:rPr lang="fr-FR" dirty="0" smtClean="0"/>
              <a:t>Cliquez pour modifier le texte - Lucida sans </a:t>
            </a:r>
            <a:r>
              <a:rPr lang="fr-FR" dirty="0" err="1" smtClean="0"/>
              <a:t>bold</a:t>
            </a:r>
            <a:r>
              <a:rPr lang="fr-FR" dirty="0" smtClean="0"/>
              <a:t> 23 pt</a:t>
            </a:r>
          </a:p>
        </p:txBody>
      </p:sp>
      <p:sp>
        <p:nvSpPr>
          <p:cNvPr id="9" name="Espace réservé du texte 7"/>
          <p:cNvSpPr>
            <a:spLocks noGrp="1"/>
          </p:cNvSpPr>
          <p:nvPr>
            <p:ph type="body" sz="quarter" idx="11" hasCustomPrompt="1"/>
          </p:nvPr>
        </p:nvSpPr>
        <p:spPr>
          <a:xfrm>
            <a:off x="3024387" y="3147372"/>
            <a:ext cx="25994888" cy="929782"/>
          </a:xfrm>
          <a:prstGeom prst="rect">
            <a:avLst/>
          </a:prstGeom>
        </p:spPr>
        <p:txBody>
          <a:bodyPr vert="horz"/>
          <a:lstStyle>
            <a:lvl1pPr marL="0" indent="0" algn="ctr">
              <a:buNone/>
              <a:defRPr sz="4000" b="1" baseline="0">
                <a:solidFill>
                  <a:srgbClr val="1F497D"/>
                </a:solidFill>
                <a:latin typeface="Lucida Sans"/>
                <a:cs typeface="Lucida Sans"/>
              </a:defRPr>
            </a:lvl1pPr>
            <a:lvl2pPr algn="ctr">
              <a:defRPr sz="4000" b="1">
                <a:solidFill>
                  <a:srgbClr val="1F497D"/>
                </a:solidFill>
                <a:latin typeface="Lucida Sans"/>
                <a:cs typeface="Lucida Sans"/>
              </a:defRPr>
            </a:lvl2pPr>
            <a:lvl3pPr algn="ctr">
              <a:defRPr sz="4000" b="1">
                <a:solidFill>
                  <a:srgbClr val="1F497D"/>
                </a:solidFill>
                <a:latin typeface="Lucida Sans"/>
                <a:cs typeface="Lucida Sans"/>
              </a:defRPr>
            </a:lvl3pPr>
            <a:lvl4pPr algn="ctr">
              <a:defRPr sz="4000" b="1">
                <a:solidFill>
                  <a:srgbClr val="1F497D"/>
                </a:solidFill>
                <a:latin typeface="Lucida Sans"/>
                <a:cs typeface="Lucida Sans"/>
              </a:defRPr>
            </a:lvl4pPr>
            <a:lvl5pPr algn="ctr">
              <a:defRPr sz="4000" b="1">
                <a:solidFill>
                  <a:srgbClr val="1F497D"/>
                </a:solidFill>
                <a:latin typeface="Lucida Sans"/>
                <a:cs typeface="Lucida Sans"/>
              </a:defRPr>
            </a:lvl5pPr>
          </a:lstStyle>
          <a:p>
            <a:pPr lvl="0"/>
            <a:r>
              <a:rPr lang="fr-FR" dirty="0" smtClean="0"/>
              <a:t>Cliquez pour modifier Lucida Sans Bold 40 pt</a:t>
            </a:r>
            <a:endParaRPr lang="fr-FR" dirty="0"/>
          </a:p>
        </p:txBody>
      </p:sp>
    </p:spTree>
    <p:extLst>
      <p:ext uri="{BB962C8B-B14F-4D97-AF65-F5344CB8AC3E}">
        <p14:creationId xmlns:p14="http://schemas.microsoft.com/office/powerpoint/2010/main" val="29626717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2389189" y="27300315"/>
            <a:ext cx="25706387" cy="8437333"/>
          </a:xfrm>
          <a:prstGeom prst="rect">
            <a:avLst/>
          </a:prstGeom>
        </p:spPr>
        <p:txBody>
          <a:bodyPr anchor="t"/>
          <a:lstStyle>
            <a:lvl1pPr algn="l">
              <a:defRPr sz="4000" b="1" cap="all">
                <a:latin typeface="Lucida Sans"/>
                <a:cs typeface="Lucida Sans"/>
              </a:defRPr>
            </a:lvl1pPr>
          </a:lstStyle>
          <a:p>
            <a:r>
              <a:rPr lang="fr-FR" smtClean="0"/>
              <a:t>Modifiez le style du titre</a:t>
            </a:r>
            <a:endParaRPr lang="fr-FR" dirty="0"/>
          </a:p>
        </p:txBody>
      </p:sp>
      <p:sp>
        <p:nvSpPr>
          <p:cNvPr id="3" name="Espace réservé du texte 2"/>
          <p:cNvSpPr>
            <a:spLocks noGrp="1"/>
          </p:cNvSpPr>
          <p:nvPr>
            <p:ph type="body" idx="1"/>
          </p:nvPr>
        </p:nvSpPr>
        <p:spPr>
          <a:xfrm>
            <a:off x="2389189" y="18006792"/>
            <a:ext cx="25706387" cy="9293523"/>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fr-FR" smtClean="0"/>
              <a:t>Modifiez les styles du texte du masque</a:t>
            </a:r>
          </a:p>
        </p:txBody>
      </p:sp>
    </p:spTree>
    <p:extLst>
      <p:ext uri="{BB962C8B-B14F-4D97-AF65-F5344CB8AC3E}">
        <p14:creationId xmlns:p14="http://schemas.microsoft.com/office/powerpoint/2010/main" val="41910448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Deux contenus">
    <p:spTree>
      <p:nvGrpSpPr>
        <p:cNvPr id="1" name=""/>
        <p:cNvGrpSpPr/>
        <p:nvPr/>
      </p:nvGrpSpPr>
      <p:grpSpPr>
        <a:xfrm>
          <a:off x="0" y="0"/>
          <a:ext cx="0" cy="0"/>
          <a:chOff x="0" y="0"/>
          <a:chExt cx="0" cy="0"/>
        </a:xfrm>
      </p:grpSpPr>
      <p:sp>
        <p:nvSpPr>
          <p:cNvPr id="3" name="Espace réservé du contenu 2"/>
          <p:cNvSpPr>
            <a:spLocks noGrp="1"/>
          </p:cNvSpPr>
          <p:nvPr>
            <p:ph sz="half" idx="1"/>
          </p:nvPr>
        </p:nvSpPr>
        <p:spPr>
          <a:xfrm>
            <a:off x="1512888" y="9913197"/>
            <a:ext cx="13531850" cy="28038246"/>
          </a:xfrm>
          <a:prstGeom prst="rect">
            <a:avLst/>
          </a:prstGeom>
        </p:spPr>
        <p:txBody>
          <a:bodyPr/>
          <a:lstStyle>
            <a:lvl1pPr>
              <a:defRPr sz="2800">
                <a:latin typeface="Lucida Sans"/>
                <a:cs typeface="Lucida Sans"/>
              </a:defRPr>
            </a:lvl1pPr>
            <a:lvl2pPr>
              <a:defRPr sz="2400">
                <a:latin typeface="Lucida Sans"/>
                <a:cs typeface="Lucida Sans"/>
              </a:defRPr>
            </a:lvl2pPr>
            <a:lvl3pPr>
              <a:defRPr sz="2000">
                <a:latin typeface="Lucida Sans"/>
                <a:cs typeface="Lucida Sans"/>
              </a:defRPr>
            </a:lvl3pPr>
            <a:lvl4pPr>
              <a:defRPr sz="1800">
                <a:latin typeface="Lucida Sans"/>
                <a:cs typeface="Lucida Sans"/>
              </a:defRPr>
            </a:lvl4pPr>
            <a:lvl5pPr>
              <a:defRPr sz="1800">
                <a:latin typeface="Lucida Sans"/>
                <a:cs typeface="Lucida Sans"/>
              </a:defRPr>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dirty="0"/>
          </a:p>
        </p:txBody>
      </p:sp>
      <p:sp>
        <p:nvSpPr>
          <p:cNvPr id="4" name="Espace réservé du contenu 3"/>
          <p:cNvSpPr>
            <a:spLocks noGrp="1"/>
          </p:cNvSpPr>
          <p:nvPr>
            <p:ph sz="half" idx="2"/>
          </p:nvPr>
        </p:nvSpPr>
        <p:spPr>
          <a:xfrm>
            <a:off x="15197139" y="9913197"/>
            <a:ext cx="13533437" cy="28038246"/>
          </a:xfrm>
          <a:prstGeom prst="rect">
            <a:avLst/>
          </a:prstGeom>
        </p:spPr>
        <p:txBody>
          <a:bodyPr/>
          <a:lstStyle>
            <a:lvl1pPr>
              <a:defRPr sz="2800">
                <a:latin typeface="Lucida Sans"/>
                <a:cs typeface="Lucida Sans"/>
              </a:defRPr>
            </a:lvl1pPr>
            <a:lvl2pPr>
              <a:defRPr sz="2400">
                <a:latin typeface="Lucida Sans"/>
                <a:cs typeface="Lucida Sans"/>
              </a:defRPr>
            </a:lvl2pPr>
            <a:lvl3pPr>
              <a:defRPr sz="2000">
                <a:latin typeface="Lucida Sans"/>
                <a:cs typeface="Lucida Sans"/>
              </a:defRPr>
            </a:lvl3pPr>
            <a:lvl4pPr>
              <a:defRPr sz="1800">
                <a:latin typeface="Lucida Sans"/>
                <a:cs typeface="Lucida Sans"/>
              </a:defRPr>
            </a:lvl4pPr>
            <a:lvl5pPr>
              <a:defRPr sz="1800">
                <a:latin typeface="Lucida Sans"/>
                <a:cs typeface="Lucida Sans"/>
              </a:defRPr>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dirty="0"/>
          </a:p>
        </p:txBody>
      </p:sp>
      <p:sp>
        <p:nvSpPr>
          <p:cNvPr id="5" name="Titre 1"/>
          <p:cNvSpPr>
            <a:spLocks noGrp="1"/>
          </p:cNvSpPr>
          <p:nvPr>
            <p:ph type="ctrTitle" hasCustomPrompt="1"/>
          </p:nvPr>
        </p:nvSpPr>
        <p:spPr>
          <a:xfrm>
            <a:off x="2952379" y="0"/>
            <a:ext cx="25994419" cy="3075850"/>
          </a:xfrm>
          <a:prstGeom prst="rect">
            <a:avLst/>
          </a:prstGeom>
        </p:spPr>
        <p:txBody>
          <a:bodyPr anchor="ctr"/>
          <a:lstStyle>
            <a:lvl1pPr>
              <a:defRPr sz="6800" b="1">
                <a:solidFill>
                  <a:srgbClr val="FFFFFF"/>
                </a:solidFill>
                <a:latin typeface="Lucida Sans"/>
                <a:cs typeface="Lucida Sans"/>
              </a:defRPr>
            </a:lvl1pPr>
          </a:lstStyle>
          <a:p>
            <a:r>
              <a:rPr lang="fr-FR" dirty="0" smtClean="0"/>
              <a:t>Modifiez le titre</a:t>
            </a:r>
            <a:br>
              <a:rPr lang="fr-FR" dirty="0" smtClean="0"/>
            </a:br>
            <a:r>
              <a:rPr lang="fr-FR" dirty="0" smtClean="0"/>
              <a:t>Lucida Sans Bold 68 pts</a:t>
            </a:r>
            <a:br>
              <a:rPr lang="fr-FR" dirty="0" smtClean="0"/>
            </a:br>
            <a:r>
              <a:rPr lang="fr-FR" dirty="0" smtClean="0"/>
              <a:t>sur trois lignes si besoin</a:t>
            </a:r>
            <a:endParaRPr lang="fr-FR" dirty="0"/>
          </a:p>
        </p:txBody>
      </p:sp>
      <p:sp>
        <p:nvSpPr>
          <p:cNvPr id="6" name="Espace réservé du texte 5"/>
          <p:cNvSpPr>
            <a:spLocks noGrp="1"/>
          </p:cNvSpPr>
          <p:nvPr>
            <p:ph type="body" sz="quarter" idx="10" hasCustomPrompt="1"/>
          </p:nvPr>
        </p:nvSpPr>
        <p:spPr>
          <a:xfrm>
            <a:off x="2952379" y="4005631"/>
            <a:ext cx="27291084" cy="1073168"/>
          </a:xfrm>
          <a:prstGeom prst="rect">
            <a:avLst/>
          </a:prstGeom>
        </p:spPr>
        <p:txBody>
          <a:bodyPr vert="horz"/>
          <a:lstStyle>
            <a:lvl1pPr marL="0" indent="0">
              <a:buNone/>
              <a:defRPr sz="2300" b="1" baseline="0">
                <a:solidFill>
                  <a:srgbClr val="1F497D"/>
                </a:solidFill>
                <a:latin typeface="Lucida Sans"/>
                <a:cs typeface="Lucida Sans"/>
              </a:defRPr>
            </a:lvl1pPr>
            <a:lvl2pPr marL="2085975" indent="0">
              <a:buNone/>
              <a:defRPr sz="2300" b="1">
                <a:latin typeface="Lucida Sans"/>
                <a:cs typeface="Lucida Sans"/>
              </a:defRPr>
            </a:lvl2pPr>
            <a:lvl3pPr marL="4171950" indent="0">
              <a:buNone/>
              <a:defRPr sz="2300" b="1">
                <a:latin typeface="Lucida Sans"/>
                <a:cs typeface="Lucida Sans"/>
              </a:defRPr>
            </a:lvl3pPr>
            <a:lvl4pPr marL="6256338" indent="0">
              <a:buNone/>
              <a:defRPr sz="2300" b="1">
                <a:latin typeface="Lucida Sans"/>
                <a:cs typeface="Lucida Sans"/>
              </a:defRPr>
            </a:lvl4pPr>
            <a:lvl5pPr marL="8342313" indent="0">
              <a:buNone/>
              <a:defRPr sz="2300" b="1">
                <a:latin typeface="Lucida Sans"/>
                <a:cs typeface="Lucida Sans"/>
              </a:defRPr>
            </a:lvl5pPr>
          </a:lstStyle>
          <a:p>
            <a:pPr lvl="0"/>
            <a:r>
              <a:rPr lang="fr-FR" dirty="0" smtClean="0"/>
              <a:t>Cliquez pour modifier le texte - Lucida sans </a:t>
            </a:r>
            <a:r>
              <a:rPr lang="fr-FR" dirty="0" err="1" smtClean="0"/>
              <a:t>bold</a:t>
            </a:r>
            <a:r>
              <a:rPr lang="fr-FR" dirty="0" smtClean="0"/>
              <a:t> 23 pt</a:t>
            </a:r>
          </a:p>
        </p:txBody>
      </p:sp>
      <p:sp>
        <p:nvSpPr>
          <p:cNvPr id="7" name="Espace réservé du texte 7"/>
          <p:cNvSpPr>
            <a:spLocks noGrp="1"/>
          </p:cNvSpPr>
          <p:nvPr>
            <p:ph type="body" sz="quarter" idx="11" hasCustomPrompt="1"/>
          </p:nvPr>
        </p:nvSpPr>
        <p:spPr>
          <a:xfrm>
            <a:off x="3024387" y="3147372"/>
            <a:ext cx="25994888" cy="929782"/>
          </a:xfrm>
          <a:prstGeom prst="rect">
            <a:avLst/>
          </a:prstGeom>
        </p:spPr>
        <p:txBody>
          <a:bodyPr vert="horz"/>
          <a:lstStyle>
            <a:lvl1pPr marL="0" indent="0" algn="ctr">
              <a:buNone/>
              <a:defRPr sz="4000" b="1" baseline="0">
                <a:solidFill>
                  <a:srgbClr val="1F497D"/>
                </a:solidFill>
                <a:latin typeface="Lucida Sans"/>
                <a:cs typeface="Lucida Sans"/>
              </a:defRPr>
            </a:lvl1pPr>
            <a:lvl2pPr algn="ctr">
              <a:defRPr sz="4000" b="1">
                <a:solidFill>
                  <a:srgbClr val="1F497D"/>
                </a:solidFill>
                <a:latin typeface="Lucida Sans"/>
                <a:cs typeface="Lucida Sans"/>
              </a:defRPr>
            </a:lvl2pPr>
            <a:lvl3pPr algn="ctr">
              <a:defRPr sz="4000" b="1">
                <a:solidFill>
                  <a:srgbClr val="1F497D"/>
                </a:solidFill>
                <a:latin typeface="Lucida Sans"/>
                <a:cs typeface="Lucida Sans"/>
              </a:defRPr>
            </a:lvl3pPr>
            <a:lvl4pPr algn="ctr">
              <a:defRPr sz="4000" b="1">
                <a:solidFill>
                  <a:srgbClr val="1F497D"/>
                </a:solidFill>
                <a:latin typeface="Lucida Sans"/>
                <a:cs typeface="Lucida Sans"/>
              </a:defRPr>
            </a:lvl4pPr>
            <a:lvl5pPr algn="ctr">
              <a:defRPr sz="4000" b="1">
                <a:solidFill>
                  <a:srgbClr val="1F497D"/>
                </a:solidFill>
                <a:latin typeface="Lucida Sans"/>
                <a:cs typeface="Lucida Sans"/>
              </a:defRPr>
            </a:lvl5pPr>
          </a:lstStyle>
          <a:p>
            <a:pPr lvl="0"/>
            <a:r>
              <a:rPr lang="fr-FR" dirty="0" smtClean="0"/>
              <a:t>Cliquez pour modifier Lucida Sans Bold 40 pt</a:t>
            </a:r>
            <a:endParaRPr lang="fr-FR" dirty="0"/>
          </a:p>
        </p:txBody>
      </p:sp>
    </p:spTree>
    <p:extLst>
      <p:ext uri="{BB962C8B-B14F-4D97-AF65-F5344CB8AC3E}">
        <p14:creationId xmlns:p14="http://schemas.microsoft.com/office/powerpoint/2010/main" val="9555615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Comparaison">
    <p:spTree>
      <p:nvGrpSpPr>
        <p:cNvPr id="1" name=""/>
        <p:cNvGrpSpPr/>
        <p:nvPr/>
      </p:nvGrpSpPr>
      <p:grpSpPr>
        <a:xfrm>
          <a:off x="0" y="0"/>
          <a:ext cx="0" cy="0"/>
          <a:chOff x="0" y="0"/>
          <a:chExt cx="0" cy="0"/>
        </a:xfrm>
      </p:grpSpPr>
      <p:sp>
        <p:nvSpPr>
          <p:cNvPr id="3" name="Espace réservé du texte 2"/>
          <p:cNvSpPr>
            <a:spLocks noGrp="1"/>
          </p:cNvSpPr>
          <p:nvPr>
            <p:ph type="body" idx="1"/>
          </p:nvPr>
        </p:nvSpPr>
        <p:spPr>
          <a:xfrm>
            <a:off x="1512889" y="5977908"/>
            <a:ext cx="13361987" cy="3964017"/>
          </a:xfrm>
          <a:prstGeom prst="rect">
            <a:avLst/>
          </a:prstGeom>
        </p:spPr>
        <p:txBody>
          <a:bodyPr anchor="b"/>
          <a:lstStyle>
            <a:lvl1pPr marL="0" indent="0">
              <a:buNone/>
              <a:defRPr sz="2400" b="1">
                <a:latin typeface="Lucida Sans"/>
                <a:cs typeface="Lucida San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1512889" y="9941924"/>
            <a:ext cx="13361987" cy="24477884"/>
          </a:xfrm>
          <a:prstGeom prst="rect">
            <a:avLst/>
          </a:prstGeom>
        </p:spPr>
        <p:txBody>
          <a:bodyPr/>
          <a:lstStyle>
            <a:lvl1pPr>
              <a:defRPr sz="2400">
                <a:latin typeface="Lucida Sans"/>
                <a:cs typeface="Lucida Sans"/>
              </a:defRPr>
            </a:lvl1pPr>
            <a:lvl2pPr>
              <a:defRPr sz="2000">
                <a:latin typeface="Lucida Sans"/>
                <a:cs typeface="Lucida Sans"/>
              </a:defRPr>
            </a:lvl2pPr>
            <a:lvl3pPr>
              <a:defRPr sz="1800">
                <a:latin typeface="Lucida Sans"/>
                <a:cs typeface="Lucida Sans"/>
              </a:defRPr>
            </a:lvl3pPr>
            <a:lvl4pPr>
              <a:defRPr sz="1600">
                <a:latin typeface="Lucida Sans"/>
                <a:cs typeface="Lucida Sans"/>
              </a:defRPr>
            </a:lvl4pPr>
            <a:lvl5pPr>
              <a:defRPr sz="1600">
                <a:latin typeface="Lucida Sans"/>
                <a:cs typeface="Lucida Sans"/>
              </a:defRPr>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dirty="0"/>
          </a:p>
        </p:txBody>
      </p:sp>
      <p:sp>
        <p:nvSpPr>
          <p:cNvPr id="5" name="Espace réservé du texte 4"/>
          <p:cNvSpPr>
            <a:spLocks noGrp="1"/>
          </p:cNvSpPr>
          <p:nvPr>
            <p:ph type="body" sz="quarter" idx="3"/>
          </p:nvPr>
        </p:nvSpPr>
        <p:spPr>
          <a:xfrm>
            <a:off x="15363825" y="5977908"/>
            <a:ext cx="13366750" cy="3964017"/>
          </a:xfrm>
          <a:prstGeom prst="rect">
            <a:avLst/>
          </a:prstGeom>
        </p:spPr>
        <p:txBody>
          <a:bodyPr anchor="b"/>
          <a:lstStyle>
            <a:lvl1pPr marL="0" indent="0">
              <a:buNone/>
              <a:defRPr sz="2400" b="1">
                <a:latin typeface="Lucida Sans"/>
                <a:cs typeface="Lucida San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15363825" y="9941924"/>
            <a:ext cx="13366750" cy="24477884"/>
          </a:xfrm>
          <a:prstGeom prst="rect">
            <a:avLst/>
          </a:prstGeom>
        </p:spPr>
        <p:txBody>
          <a:bodyPr/>
          <a:lstStyle>
            <a:lvl1pPr>
              <a:defRPr sz="2400">
                <a:latin typeface="Lucida Sans"/>
                <a:cs typeface="Lucida Sans"/>
              </a:defRPr>
            </a:lvl1pPr>
            <a:lvl2pPr>
              <a:defRPr sz="2000">
                <a:latin typeface="Lucida Sans"/>
                <a:cs typeface="Lucida Sans"/>
              </a:defRPr>
            </a:lvl2pPr>
            <a:lvl3pPr>
              <a:defRPr sz="1800">
                <a:latin typeface="Lucida Sans"/>
                <a:cs typeface="Lucida Sans"/>
              </a:defRPr>
            </a:lvl3pPr>
            <a:lvl4pPr>
              <a:defRPr sz="1600">
                <a:latin typeface="Lucida Sans"/>
                <a:cs typeface="Lucida Sans"/>
              </a:defRPr>
            </a:lvl4pPr>
            <a:lvl5pPr>
              <a:defRPr sz="1600">
                <a:latin typeface="Lucida Sans"/>
                <a:cs typeface="Lucida Sans"/>
              </a:defRPr>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dirty="0"/>
          </a:p>
        </p:txBody>
      </p:sp>
      <p:sp>
        <p:nvSpPr>
          <p:cNvPr id="7" name="Titre 1"/>
          <p:cNvSpPr>
            <a:spLocks noGrp="1"/>
          </p:cNvSpPr>
          <p:nvPr>
            <p:ph type="ctrTitle" hasCustomPrompt="1"/>
          </p:nvPr>
        </p:nvSpPr>
        <p:spPr>
          <a:xfrm>
            <a:off x="2952379" y="0"/>
            <a:ext cx="25994419" cy="3075850"/>
          </a:xfrm>
          <a:prstGeom prst="rect">
            <a:avLst/>
          </a:prstGeom>
        </p:spPr>
        <p:txBody>
          <a:bodyPr anchor="ctr"/>
          <a:lstStyle>
            <a:lvl1pPr>
              <a:defRPr sz="6800" b="1">
                <a:solidFill>
                  <a:srgbClr val="FFFFFF"/>
                </a:solidFill>
                <a:latin typeface="Lucida Sans"/>
                <a:cs typeface="Lucida Sans"/>
              </a:defRPr>
            </a:lvl1pPr>
          </a:lstStyle>
          <a:p>
            <a:r>
              <a:rPr lang="fr-FR" dirty="0" smtClean="0"/>
              <a:t>Modifiez le titre</a:t>
            </a:r>
            <a:br>
              <a:rPr lang="fr-FR" dirty="0" smtClean="0"/>
            </a:br>
            <a:r>
              <a:rPr lang="fr-FR" dirty="0" smtClean="0"/>
              <a:t>Lucida Sans Bold 68 pts</a:t>
            </a:r>
            <a:br>
              <a:rPr lang="fr-FR" dirty="0" smtClean="0"/>
            </a:br>
            <a:r>
              <a:rPr lang="fr-FR" dirty="0" smtClean="0"/>
              <a:t>sur trois lignes si besoin</a:t>
            </a:r>
            <a:endParaRPr lang="fr-FR" dirty="0"/>
          </a:p>
        </p:txBody>
      </p:sp>
      <p:sp>
        <p:nvSpPr>
          <p:cNvPr id="8" name="Espace réservé du texte 5"/>
          <p:cNvSpPr>
            <a:spLocks noGrp="1"/>
          </p:cNvSpPr>
          <p:nvPr>
            <p:ph type="body" sz="quarter" idx="10" hasCustomPrompt="1"/>
          </p:nvPr>
        </p:nvSpPr>
        <p:spPr>
          <a:xfrm>
            <a:off x="2952379" y="4005631"/>
            <a:ext cx="27291084" cy="1073168"/>
          </a:xfrm>
          <a:prstGeom prst="rect">
            <a:avLst/>
          </a:prstGeom>
        </p:spPr>
        <p:txBody>
          <a:bodyPr vert="horz"/>
          <a:lstStyle>
            <a:lvl1pPr marL="0" indent="0">
              <a:buNone/>
              <a:defRPr sz="2300" b="1" baseline="0">
                <a:solidFill>
                  <a:srgbClr val="1F497D"/>
                </a:solidFill>
                <a:latin typeface="Lucida Sans"/>
                <a:cs typeface="Lucida Sans"/>
              </a:defRPr>
            </a:lvl1pPr>
            <a:lvl2pPr marL="2085975" indent="0">
              <a:buNone/>
              <a:defRPr sz="2300" b="1">
                <a:latin typeface="Lucida Sans"/>
                <a:cs typeface="Lucida Sans"/>
              </a:defRPr>
            </a:lvl2pPr>
            <a:lvl3pPr marL="4171950" indent="0">
              <a:buNone/>
              <a:defRPr sz="2300" b="1">
                <a:latin typeface="Lucida Sans"/>
                <a:cs typeface="Lucida Sans"/>
              </a:defRPr>
            </a:lvl3pPr>
            <a:lvl4pPr marL="6256338" indent="0">
              <a:buNone/>
              <a:defRPr sz="2300" b="1">
                <a:latin typeface="Lucida Sans"/>
                <a:cs typeface="Lucida Sans"/>
              </a:defRPr>
            </a:lvl4pPr>
            <a:lvl5pPr marL="8342313" indent="0">
              <a:buNone/>
              <a:defRPr sz="2300" b="1">
                <a:latin typeface="Lucida Sans"/>
                <a:cs typeface="Lucida Sans"/>
              </a:defRPr>
            </a:lvl5pPr>
          </a:lstStyle>
          <a:p>
            <a:pPr lvl="0"/>
            <a:r>
              <a:rPr lang="fr-FR" dirty="0" smtClean="0"/>
              <a:t>Cliquez pour modifier le texte - Lucida sans </a:t>
            </a:r>
            <a:r>
              <a:rPr lang="fr-FR" dirty="0" err="1" smtClean="0"/>
              <a:t>bold</a:t>
            </a:r>
            <a:r>
              <a:rPr lang="fr-FR" dirty="0" smtClean="0"/>
              <a:t> 23 pt</a:t>
            </a:r>
          </a:p>
        </p:txBody>
      </p:sp>
      <p:sp>
        <p:nvSpPr>
          <p:cNvPr id="9" name="Espace réservé du texte 7"/>
          <p:cNvSpPr>
            <a:spLocks noGrp="1"/>
          </p:cNvSpPr>
          <p:nvPr>
            <p:ph type="body" sz="quarter" idx="11" hasCustomPrompt="1"/>
          </p:nvPr>
        </p:nvSpPr>
        <p:spPr>
          <a:xfrm>
            <a:off x="3024387" y="3147372"/>
            <a:ext cx="25994888" cy="929782"/>
          </a:xfrm>
          <a:prstGeom prst="rect">
            <a:avLst/>
          </a:prstGeom>
        </p:spPr>
        <p:txBody>
          <a:bodyPr vert="horz"/>
          <a:lstStyle>
            <a:lvl1pPr marL="0" indent="0" algn="ctr">
              <a:buNone/>
              <a:defRPr sz="4000" b="1" baseline="0">
                <a:solidFill>
                  <a:srgbClr val="1F497D"/>
                </a:solidFill>
                <a:latin typeface="Lucida Sans"/>
                <a:cs typeface="Lucida Sans"/>
              </a:defRPr>
            </a:lvl1pPr>
            <a:lvl2pPr algn="ctr">
              <a:defRPr sz="4000" b="1">
                <a:solidFill>
                  <a:srgbClr val="1F497D"/>
                </a:solidFill>
                <a:latin typeface="Lucida Sans"/>
                <a:cs typeface="Lucida Sans"/>
              </a:defRPr>
            </a:lvl2pPr>
            <a:lvl3pPr algn="ctr">
              <a:defRPr sz="4000" b="1">
                <a:solidFill>
                  <a:srgbClr val="1F497D"/>
                </a:solidFill>
                <a:latin typeface="Lucida Sans"/>
                <a:cs typeface="Lucida Sans"/>
              </a:defRPr>
            </a:lvl3pPr>
            <a:lvl4pPr algn="ctr">
              <a:defRPr sz="4000" b="1">
                <a:solidFill>
                  <a:srgbClr val="1F497D"/>
                </a:solidFill>
                <a:latin typeface="Lucida Sans"/>
                <a:cs typeface="Lucida Sans"/>
              </a:defRPr>
            </a:lvl4pPr>
            <a:lvl5pPr algn="ctr">
              <a:defRPr sz="4000" b="1">
                <a:solidFill>
                  <a:srgbClr val="1F497D"/>
                </a:solidFill>
                <a:latin typeface="Lucida Sans"/>
                <a:cs typeface="Lucida Sans"/>
              </a:defRPr>
            </a:lvl5pPr>
          </a:lstStyle>
          <a:p>
            <a:pPr lvl="0"/>
            <a:r>
              <a:rPr lang="fr-FR" dirty="0" smtClean="0"/>
              <a:t>Cliquez pour modifier Lucida Sans Bold 40 pt</a:t>
            </a:r>
            <a:endParaRPr lang="fr-FR" dirty="0"/>
          </a:p>
        </p:txBody>
      </p:sp>
    </p:spTree>
    <p:extLst>
      <p:ext uri="{BB962C8B-B14F-4D97-AF65-F5344CB8AC3E}">
        <p14:creationId xmlns:p14="http://schemas.microsoft.com/office/powerpoint/2010/main" val="36486071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re seul">
    <p:spTree>
      <p:nvGrpSpPr>
        <p:cNvPr id="1" name=""/>
        <p:cNvGrpSpPr/>
        <p:nvPr/>
      </p:nvGrpSpPr>
      <p:grpSpPr>
        <a:xfrm>
          <a:off x="0" y="0"/>
          <a:ext cx="0" cy="0"/>
          <a:chOff x="0" y="0"/>
          <a:chExt cx="0" cy="0"/>
        </a:xfrm>
      </p:grpSpPr>
      <p:sp>
        <p:nvSpPr>
          <p:cNvPr id="3" name="Titre 1"/>
          <p:cNvSpPr>
            <a:spLocks noGrp="1"/>
          </p:cNvSpPr>
          <p:nvPr>
            <p:ph type="ctrTitle" hasCustomPrompt="1"/>
          </p:nvPr>
        </p:nvSpPr>
        <p:spPr>
          <a:xfrm>
            <a:off x="2952379" y="0"/>
            <a:ext cx="25994419" cy="3075850"/>
          </a:xfrm>
          <a:prstGeom prst="rect">
            <a:avLst/>
          </a:prstGeom>
        </p:spPr>
        <p:txBody>
          <a:bodyPr anchor="ctr"/>
          <a:lstStyle>
            <a:lvl1pPr>
              <a:defRPr sz="6800" b="1">
                <a:solidFill>
                  <a:srgbClr val="FFFFFF"/>
                </a:solidFill>
                <a:latin typeface="Lucida Sans"/>
                <a:cs typeface="Lucida Sans"/>
              </a:defRPr>
            </a:lvl1pPr>
          </a:lstStyle>
          <a:p>
            <a:r>
              <a:rPr lang="fr-FR" dirty="0" smtClean="0"/>
              <a:t>Modifiez le titre</a:t>
            </a:r>
            <a:br>
              <a:rPr lang="fr-FR" dirty="0" smtClean="0"/>
            </a:br>
            <a:r>
              <a:rPr lang="fr-FR" dirty="0" smtClean="0"/>
              <a:t>Lucida Sans Bold 68 pts</a:t>
            </a:r>
            <a:br>
              <a:rPr lang="fr-FR" dirty="0" smtClean="0"/>
            </a:br>
            <a:r>
              <a:rPr lang="fr-FR" dirty="0" smtClean="0"/>
              <a:t>sur trois lignes si besoin</a:t>
            </a:r>
            <a:endParaRPr lang="fr-FR" dirty="0"/>
          </a:p>
        </p:txBody>
      </p:sp>
      <p:sp>
        <p:nvSpPr>
          <p:cNvPr id="4" name="Espace réservé du texte 5"/>
          <p:cNvSpPr>
            <a:spLocks noGrp="1"/>
          </p:cNvSpPr>
          <p:nvPr>
            <p:ph type="body" sz="quarter" idx="10" hasCustomPrompt="1"/>
          </p:nvPr>
        </p:nvSpPr>
        <p:spPr>
          <a:xfrm>
            <a:off x="2952379" y="4005631"/>
            <a:ext cx="27291084" cy="1073168"/>
          </a:xfrm>
          <a:prstGeom prst="rect">
            <a:avLst/>
          </a:prstGeom>
        </p:spPr>
        <p:txBody>
          <a:bodyPr vert="horz"/>
          <a:lstStyle>
            <a:lvl1pPr marL="0" indent="0">
              <a:buNone/>
              <a:defRPr sz="2300" b="1" baseline="0">
                <a:solidFill>
                  <a:srgbClr val="1F497D"/>
                </a:solidFill>
                <a:latin typeface="Lucida Sans"/>
                <a:cs typeface="Lucida Sans"/>
              </a:defRPr>
            </a:lvl1pPr>
            <a:lvl2pPr marL="2085975" indent="0">
              <a:buNone/>
              <a:defRPr sz="2300" b="1">
                <a:latin typeface="Lucida Sans"/>
                <a:cs typeface="Lucida Sans"/>
              </a:defRPr>
            </a:lvl2pPr>
            <a:lvl3pPr marL="4171950" indent="0">
              <a:buNone/>
              <a:defRPr sz="2300" b="1">
                <a:latin typeface="Lucida Sans"/>
                <a:cs typeface="Lucida Sans"/>
              </a:defRPr>
            </a:lvl3pPr>
            <a:lvl4pPr marL="6256338" indent="0">
              <a:buNone/>
              <a:defRPr sz="2300" b="1">
                <a:latin typeface="Lucida Sans"/>
                <a:cs typeface="Lucida Sans"/>
              </a:defRPr>
            </a:lvl4pPr>
            <a:lvl5pPr marL="8342313" indent="0">
              <a:buNone/>
              <a:defRPr sz="2300" b="1">
                <a:latin typeface="Lucida Sans"/>
                <a:cs typeface="Lucida Sans"/>
              </a:defRPr>
            </a:lvl5pPr>
          </a:lstStyle>
          <a:p>
            <a:pPr lvl="0"/>
            <a:r>
              <a:rPr lang="fr-FR" dirty="0" smtClean="0"/>
              <a:t>Cliquez pour modifier le texte - Lucida sans </a:t>
            </a:r>
            <a:r>
              <a:rPr lang="fr-FR" dirty="0" err="1" smtClean="0"/>
              <a:t>bold</a:t>
            </a:r>
            <a:r>
              <a:rPr lang="fr-FR" dirty="0" smtClean="0"/>
              <a:t> 23 pt</a:t>
            </a:r>
          </a:p>
        </p:txBody>
      </p:sp>
      <p:sp>
        <p:nvSpPr>
          <p:cNvPr id="5" name="Espace réservé du texte 7"/>
          <p:cNvSpPr>
            <a:spLocks noGrp="1"/>
          </p:cNvSpPr>
          <p:nvPr>
            <p:ph type="body" sz="quarter" idx="11" hasCustomPrompt="1"/>
          </p:nvPr>
        </p:nvSpPr>
        <p:spPr>
          <a:xfrm>
            <a:off x="3024387" y="3147372"/>
            <a:ext cx="25994888" cy="929782"/>
          </a:xfrm>
          <a:prstGeom prst="rect">
            <a:avLst/>
          </a:prstGeom>
        </p:spPr>
        <p:txBody>
          <a:bodyPr vert="horz"/>
          <a:lstStyle>
            <a:lvl1pPr marL="0" indent="0" algn="ctr">
              <a:buNone/>
              <a:defRPr sz="4000" b="1" baseline="0">
                <a:solidFill>
                  <a:srgbClr val="1F497D"/>
                </a:solidFill>
                <a:latin typeface="Lucida Sans"/>
                <a:cs typeface="Lucida Sans"/>
              </a:defRPr>
            </a:lvl1pPr>
            <a:lvl2pPr algn="ctr">
              <a:defRPr sz="4000" b="1">
                <a:solidFill>
                  <a:srgbClr val="1F497D"/>
                </a:solidFill>
                <a:latin typeface="Lucida Sans"/>
                <a:cs typeface="Lucida Sans"/>
              </a:defRPr>
            </a:lvl2pPr>
            <a:lvl3pPr algn="ctr">
              <a:defRPr sz="4000" b="1">
                <a:solidFill>
                  <a:srgbClr val="1F497D"/>
                </a:solidFill>
                <a:latin typeface="Lucida Sans"/>
                <a:cs typeface="Lucida Sans"/>
              </a:defRPr>
            </a:lvl3pPr>
            <a:lvl4pPr algn="ctr">
              <a:defRPr sz="4000" b="1">
                <a:solidFill>
                  <a:srgbClr val="1F497D"/>
                </a:solidFill>
                <a:latin typeface="Lucida Sans"/>
                <a:cs typeface="Lucida Sans"/>
              </a:defRPr>
            </a:lvl4pPr>
            <a:lvl5pPr algn="ctr">
              <a:defRPr sz="4000" b="1">
                <a:solidFill>
                  <a:srgbClr val="1F497D"/>
                </a:solidFill>
                <a:latin typeface="Lucida Sans"/>
                <a:cs typeface="Lucida Sans"/>
              </a:defRPr>
            </a:lvl5pPr>
          </a:lstStyle>
          <a:p>
            <a:pPr lvl="0"/>
            <a:r>
              <a:rPr lang="fr-FR" dirty="0" smtClean="0"/>
              <a:t>Cliquez pour modifier Lucida Sans Bold 40 pt</a:t>
            </a:r>
            <a:endParaRPr lang="fr-FR" dirty="0"/>
          </a:p>
        </p:txBody>
      </p:sp>
    </p:spTree>
    <p:extLst>
      <p:ext uri="{BB962C8B-B14F-4D97-AF65-F5344CB8AC3E}">
        <p14:creationId xmlns:p14="http://schemas.microsoft.com/office/powerpoint/2010/main" val="40875192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40683816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Image avec légende">
    <p:spTree>
      <p:nvGrpSpPr>
        <p:cNvPr id="1" name=""/>
        <p:cNvGrpSpPr/>
        <p:nvPr/>
      </p:nvGrpSpPr>
      <p:grpSpPr>
        <a:xfrm>
          <a:off x="0" y="0"/>
          <a:ext cx="0" cy="0"/>
          <a:chOff x="0" y="0"/>
          <a:chExt cx="0" cy="0"/>
        </a:xfrm>
      </p:grpSpPr>
      <p:sp>
        <p:nvSpPr>
          <p:cNvPr id="3" name="Espace réservé pour une image  2"/>
          <p:cNvSpPr>
            <a:spLocks noGrp="1"/>
          </p:cNvSpPr>
          <p:nvPr>
            <p:ph type="pic" idx="1"/>
          </p:nvPr>
        </p:nvSpPr>
        <p:spPr>
          <a:xfrm>
            <a:off x="2088283" y="5793671"/>
            <a:ext cx="25850872" cy="31111898"/>
          </a:xfrm>
          <a:prstGeom prst="rect">
            <a:avLst/>
          </a:prstGeom>
        </p:spPr>
        <p:txBody>
          <a:bodyP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fr-FR"/>
          </a:p>
        </p:txBody>
      </p:sp>
      <p:sp>
        <p:nvSpPr>
          <p:cNvPr id="5" name="Titre 1"/>
          <p:cNvSpPr>
            <a:spLocks noGrp="1"/>
          </p:cNvSpPr>
          <p:nvPr>
            <p:ph type="ctrTitle" hasCustomPrompt="1"/>
          </p:nvPr>
        </p:nvSpPr>
        <p:spPr>
          <a:xfrm>
            <a:off x="2952379" y="0"/>
            <a:ext cx="25994419" cy="3075850"/>
          </a:xfrm>
          <a:prstGeom prst="rect">
            <a:avLst/>
          </a:prstGeom>
        </p:spPr>
        <p:txBody>
          <a:bodyPr anchor="ctr"/>
          <a:lstStyle>
            <a:lvl1pPr>
              <a:defRPr sz="6800" b="1">
                <a:solidFill>
                  <a:srgbClr val="FFFFFF"/>
                </a:solidFill>
                <a:latin typeface="Lucida Sans"/>
                <a:cs typeface="Lucida Sans"/>
              </a:defRPr>
            </a:lvl1pPr>
          </a:lstStyle>
          <a:p>
            <a:r>
              <a:rPr lang="fr-FR" dirty="0" smtClean="0"/>
              <a:t>Modifiez le titre</a:t>
            </a:r>
            <a:br>
              <a:rPr lang="fr-FR" dirty="0" smtClean="0"/>
            </a:br>
            <a:r>
              <a:rPr lang="fr-FR" dirty="0" smtClean="0"/>
              <a:t>Lucida Sans Bold 68 pts</a:t>
            </a:r>
            <a:br>
              <a:rPr lang="fr-FR" dirty="0" smtClean="0"/>
            </a:br>
            <a:r>
              <a:rPr lang="fr-FR" dirty="0" smtClean="0"/>
              <a:t>sur trois lignes si besoin</a:t>
            </a:r>
            <a:endParaRPr lang="fr-FR" dirty="0"/>
          </a:p>
        </p:txBody>
      </p:sp>
      <p:sp>
        <p:nvSpPr>
          <p:cNvPr id="6" name="Espace réservé du texte 5"/>
          <p:cNvSpPr>
            <a:spLocks noGrp="1"/>
          </p:cNvSpPr>
          <p:nvPr>
            <p:ph type="body" sz="quarter" idx="10" hasCustomPrompt="1"/>
          </p:nvPr>
        </p:nvSpPr>
        <p:spPr>
          <a:xfrm>
            <a:off x="2952379" y="4005631"/>
            <a:ext cx="27291084" cy="1073168"/>
          </a:xfrm>
          <a:prstGeom prst="rect">
            <a:avLst/>
          </a:prstGeom>
        </p:spPr>
        <p:txBody>
          <a:bodyPr vert="horz"/>
          <a:lstStyle>
            <a:lvl1pPr marL="0" indent="0">
              <a:buNone/>
              <a:defRPr sz="2300" b="1" baseline="0">
                <a:solidFill>
                  <a:srgbClr val="1F497D"/>
                </a:solidFill>
                <a:latin typeface="Lucida Sans"/>
                <a:cs typeface="Lucida Sans"/>
              </a:defRPr>
            </a:lvl1pPr>
            <a:lvl2pPr marL="2085975" indent="0">
              <a:buNone/>
              <a:defRPr sz="2300" b="1">
                <a:latin typeface="Lucida Sans"/>
                <a:cs typeface="Lucida Sans"/>
              </a:defRPr>
            </a:lvl2pPr>
            <a:lvl3pPr marL="4171950" indent="0">
              <a:buNone/>
              <a:defRPr sz="2300" b="1">
                <a:latin typeface="Lucida Sans"/>
                <a:cs typeface="Lucida Sans"/>
              </a:defRPr>
            </a:lvl3pPr>
            <a:lvl4pPr marL="6256338" indent="0">
              <a:buNone/>
              <a:defRPr sz="2300" b="1">
                <a:latin typeface="Lucida Sans"/>
                <a:cs typeface="Lucida Sans"/>
              </a:defRPr>
            </a:lvl4pPr>
            <a:lvl5pPr marL="8342313" indent="0">
              <a:buNone/>
              <a:defRPr sz="2300" b="1">
                <a:latin typeface="Lucida Sans"/>
                <a:cs typeface="Lucida Sans"/>
              </a:defRPr>
            </a:lvl5pPr>
          </a:lstStyle>
          <a:p>
            <a:pPr lvl="0"/>
            <a:r>
              <a:rPr lang="fr-FR" dirty="0" smtClean="0"/>
              <a:t>Cliquez pour modifier le texte - Lucida sans </a:t>
            </a:r>
            <a:r>
              <a:rPr lang="fr-FR" dirty="0" err="1" smtClean="0"/>
              <a:t>bold</a:t>
            </a:r>
            <a:r>
              <a:rPr lang="fr-FR" dirty="0" smtClean="0"/>
              <a:t> 23 pt</a:t>
            </a:r>
          </a:p>
        </p:txBody>
      </p:sp>
      <p:sp>
        <p:nvSpPr>
          <p:cNvPr id="7" name="Espace réservé du texte 7"/>
          <p:cNvSpPr>
            <a:spLocks noGrp="1"/>
          </p:cNvSpPr>
          <p:nvPr>
            <p:ph type="body" sz="quarter" idx="11" hasCustomPrompt="1"/>
          </p:nvPr>
        </p:nvSpPr>
        <p:spPr>
          <a:xfrm>
            <a:off x="3024387" y="3147372"/>
            <a:ext cx="25994888" cy="929782"/>
          </a:xfrm>
          <a:prstGeom prst="rect">
            <a:avLst/>
          </a:prstGeom>
        </p:spPr>
        <p:txBody>
          <a:bodyPr vert="horz"/>
          <a:lstStyle>
            <a:lvl1pPr marL="0" indent="0" algn="ctr">
              <a:buNone/>
              <a:defRPr sz="4000" b="1" baseline="0">
                <a:solidFill>
                  <a:srgbClr val="1F497D"/>
                </a:solidFill>
                <a:latin typeface="Lucida Sans"/>
                <a:cs typeface="Lucida Sans"/>
              </a:defRPr>
            </a:lvl1pPr>
            <a:lvl2pPr algn="ctr">
              <a:defRPr sz="4000" b="1">
                <a:solidFill>
                  <a:srgbClr val="1F497D"/>
                </a:solidFill>
                <a:latin typeface="Lucida Sans"/>
                <a:cs typeface="Lucida Sans"/>
              </a:defRPr>
            </a:lvl2pPr>
            <a:lvl3pPr algn="ctr">
              <a:defRPr sz="4000" b="1">
                <a:solidFill>
                  <a:srgbClr val="1F497D"/>
                </a:solidFill>
                <a:latin typeface="Lucida Sans"/>
                <a:cs typeface="Lucida Sans"/>
              </a:defRPr>
            </a:lvl3pPr>
            <a:lvl4pPr algn="ctr">
              <a:defRPr sz="4000" b="1">
                <a:solidFill>
                  <a:srgbClr val="1F497D"/>
                </a:solidFill>
                <a:latin typeface="Lucida Sans"/>
                <a:cs typeface="Lucida Sans"/>
              </a:defRPr>
            </a:lvl4pPr>
            <a:lvl5pPr algn="ctr">
              <a:defRPr sz="4000" b="1">
                <a:solidFill>
                  <a:srgbClr val="1F497D"/>
                </a:solidFill>
                <a:latin typeface="Lucida Sans"/>
                <a:cs typeface="Lucida Sans"/>
              </a:defRPr>
            </a:lvl5pPr>
          </a:lstStyle>
          <a:p>
            <a:pPr lvl="0"/>
            <a:r>
              <a:rPr lang="fr-FR" dirty="0" smtClean="0"/>
              <a:t>Cliquez pour modifier Lucida Sans Bold 40 pt</a:t>
            </a:r>
            <a:endParaRPr lang="fr-FR" dirty="0"/>
          </a:p>
        </p:txBody>
      </p:sp>
    </p:spTree>
    <p:extLst>
      <p:ext uri="{BB962C8B-B14F-4D97-AF65-F5344CB8AC3E}">
        <p14:creationId xmlns:p14="http://schemas.microsoft.com/office/powerpoint/2010/main" val="2673079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rotWithShape="1">
          <a:blip r:embed="rId10"/>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7" r:id="rId8"/>
  </p:sldLayoutIdLst>
  <p:txStyles>
    <p:titleStyle>
      <a:lvl1pPr algn="ctr" defTabSz="4171950" rtl="0" eaLnBrk="1" fontAlgn="base" hangingPunct="1">
        <a:spcBef>
          <a:spcPct val="0"/>
        </a:spcBef>
        <a:spcAft>
          <a:spcPct val="0"/>
        </a:spcAft>
        <a:defRPr sz="19900">
          <a:solidFill>
            <a:schemeClr val="tx2"/>
          </a:solidFill>
          <a:latin typeface="+mj-lt"/>
          <a:ea typeface="+mj-ea"/>
          <a:cs typeface="+mj-cs"/>
        </a:defRPr>
      </a:lvl1pPr>
      <a:lvl2pPr algn="ctr" defTabSz="4171950" rtl="0" eaLnBrk="1" fontAlgn="base" hangingPunct="1">
        <a:spcBef>
          <a:spcPct val="0"/>
        </a:spcBef>
        <a:spcAft>
          <a:spcPct val="0"/>
        </a:spcAft>
        <a:defRPr sz="19900">
          <a:solidFill>
            <a:schemeClr val="tx2"/>
          </a:solidFill>
          <a:latin typeface="Arial" charset="0"/>
        </a:defRPr>
      </a:lvl2pPr>
      <a:lvl3pPr algn="ctr" defTabSz="4171950" rtl="0" eaLnBrk="1" fontAlgn="base" hangingPunct="1">
        <a:spcBef>
          <a:spcPct val="0"/>
        </a:spcBef>
        <a:spcAft>
          <a:spcPct val="0"/>
        </a:spcAft>
        <a:defRPr sz="19900">
          <a:solidFill>
            <a:schemeClr val="tx2"/>
          </a:solidFill>
          <a:latin typeface="Arial" charset="0"/>
        </a:defRPr>
      </a:lvl3pPr>
      <a:lvl4pPr algn="ctr" defTabSz="4171950" rtl="0" eaLnBrk="1" fontAlgn="base" hangingPunct="1">
        <a:spcBef>
          <a:spcPct val="0"/>
        </a:spcBef>
        <a:spcAft>
          <a:spcPct val="0"/>
        </a:spcAft>
        <a:defRPr sz="19900">
          <a:solidFill>
            <a:schemeClr val="tx2"/>
          </a:solidFill>
          <a:latin typeface="Arial" charset="0"/>
        </a:defRPr>
      </a:lvl4pPr>
      <a:lvl5pPr algn="ctr" defTabSz="4171950" rtl="0" eaLnBrk="1" fontAlgn="base" hangingPunct="1">
        <a:spcBef>
          <a:spcPct val="0"/>
        </a:spcBef>
        <a:spcAft>
          <a:spcPct val="0"/>
        </a:spcAft>
        <a:defRPr sz="19900">
          <a:solidFill>
            <a:schemeClr val="tx2"/>
          </a:solidFill>
          <a:latin typeface="Arial" charset="0"/>
        </a:defRPr>
      </a:lvl5pPr>
      <a:lvl6pPr marL="457200" algn="ctr" defTabSz="4171950" rtl="0" eaLnBrk="1" fontAlgn="base" hangingPunct="1">
        <a:spcBef>
          <a:spcPct val="0"/>
        </a:spcBef>
        <a:spcAft>
          <a:spcPct val="0"/>
        </a:spcAft>
        <a:defRPr sz="19900">
          <a:solidFill>
            <a:schemeClr val="tx2"/>
          </a:solidFill>
          <a:latin typeface="Arial" charset="0"/>
        </a:defRPr>
      </a:lvl6pPr>
      <a:lvl7pPr marL="914400" algn="ctr" defTabSz="4171950" rtl="0" eaLnBrk="1" fontAlgn="base" hangingPunct="1">
        <a:spcBef>
          <a:spcPct val="0"/>
        </a:spcBef>
        <a:spcAft>
          <a:spcPct val="0"/>
        </a:spcAft>
        <a:defRPr sz="19900">
          <a:solidFill>
            <a:schemeClr val="tx2"/>
          </a:solidFill>
          <a:latin typeface="Arial" charset="0"/>
        </a:defRPr>
      </a:lvl7pPr>
      <a:lvl8pPr marL="1371600" algn="ctr" defTabSz="4171950" rtl="0" eaLnBrk="1" fontAlgn="base" hangingPunct="1">
        <a:spcBef>
          <a:spcPct val="0"/>
        </a:spcBef>
        <a:spcAft>
          <a:spcPct val="0"/>
        </a:spcAft>
        <a:defRPr sz="19900">
          <a:solidFill>
            <a:schemeClr val="tx2"/>
          </a:solidFill>
          <a:latin typeface="Arial" charset="0"/>
        </a:defRPr>
      </a:lvl8pPr>
      <a:lvl9pPr marL="1828800" algn="ctr" defTabSz="4171950" rtl="0" eaLnBrk="1" fontAlgn="base" hangingPunct="1">
        <a:spcBef>
          <a:spcPct val="0"/>
        </a:spcBef>
        <a:spcAft>
          <a:spcPct val="0"/>
        </a:spcAft>
        <a:defRPr sz="19900">
          <a:solidFill>
            <a:schemeClr val="tx2"/>
          </a:solidFill>
          <a:latin typeface="Arial" charset="0"/>
        </a:defRPr>
      </a:lvl9pPr>
    </p:titleStyle>
    <p:bodyStyle>
      <a:lvl1pPr marL="1565275" indent="-1565275" algn="l" defTabSz="4171950" rtl="0" eaLnBrk="1" fontAlgn="base" hangingPunct="1">
        <a:spcBef>
          <a:spcPct val="20000"/>
        </a:spcBef>
        <a:spcAft>
          <a:spcPct val="0"/>
        </a:spcAft>
        <a:buChar char="•"/>
        <a:defRPr sz="14600">
          <a:solidFill>
            <a:schemeClr val="tx1"/>
          </a:solidFill>
          <a:latin typeface="+mn-lt"/>
          <a:ea typeface="+mn-ea"/>
          <a:cs typeface="+mn-cs"/>
        </a:defRPr>
      </a:lvl1pPr>
      <a:lvl2pPr marL="3389313" indent="-1303338" algn="l" defTabSz="4171950" rtl="0" eaLnBrk="1" fontAlgn="base" hangingPunct="1">
        <a:spcBef>
          <a:spcPct val="20000"/>
        </a:spcBef>
        <a:spcAft>
          <a:spcPct val="0"/>
        </a:spcAft>
        <a:buChar char="–"/>
        <a:defRPr sz="12900">
          <a:solidFill>
            <a:schemeClr val="tx1"/>
          </a:solidFill>
          <a:latin typeface="+mn-lt"/>
        </a:defRPr>
      </a:lvl2pPr>
      <a:lvl3pPr marL="5214938" indent="-1042988" algn="l" defTabSz="4171950" rtl="0" eaLnBrk="1" fontAlgn="base" hangingPunct="1">
        <a:spcBef>
          <a:spcPct val="20000"/>
        </a:spcBef>
        <a:spcAft>
          <a:spcPct val="0"/>
        </a:spcAft>
        <a:buChar char="•"/>
        <a:defRPr sz="11000">
          <a:solidFill>
            <a:schemeClr val="tx1"/>
          </a:solidFill>
          <a:latin typeface="+mn-lt"/>
        </a:defRPr>
      </a:lvl3pPr>
      <a:lvl4pPr marL="7300913" indent="-1044575" algn="l" defTabSz="4171950" rtl="0" eaLnBrk="1" fontAlgn="base" hangingPunct="1">
        <a:spcBef>
          <a:spcPct val="20000"/>
        </a:spcBef>
        <a:spcAft>
          <a:spcPct val="0"/>
        </a:spcAft>
        <a:buChar char="–"/>
        <a:defRPr sz="9200">
          <a:solidFill>
            <a:schemeClr val="tx1"/>
          </a:solidFill>
          <a:latin typeface="+mn-lt"/>
        </a:defRPr>
      </a:lvl4pPr>
      <a:lvl5pPr marL="9386888" indent="-1044575" algn="l" defTabSz="4171950" rtl="0" eaLnBrk="1" fontAlgn="base" hangingPunct="1">
        <a:spcBef>
          <a:spcPct val="20000"/>
        </a:spcBef>
        <a:spcAft>
          <a:spcPct val="0"/>
        </a:spcAft>
        <a:buChar char="»"/>
        <a:defRPr sz="9200">
          <a:solidFill>
            <a:schemeClr val="tx1"/>
          </a:solidFill>
          <a:latin typeface="+mn-lt"/>
        </a:defRPr>
      </a:lvl5pPr>
      <a:lvl6pPr marL="9844088" indent="-1044575" algn="l" defTabSz="4171950" rtl="0" eaLnBrk="1" fontAlgn="base" hangingPunct="1">
        <a:spcBef>
          <a:spcPct val="20000"/>
        </a:spcBef>
        <a:spcAft>
          <a:spcPct val="0"/>
        </a:spcAft>
        <a:buChar char="»"/>
        <a:defRPr sz="9200">
          <a:solidFill>
            <a:schemeClr val="tx1"/>
          </a:solidFill>
          <a:latin typeface="+mn-lt"/>
        </a:defRPr>
      </a:lvl6pPr>
      <a:lvl7pPr marL="10301288" indent="-1044575" algn="l" defTabSz="4171950" rtl="0" eaLnBrk="1" fontAlgn="base" hangingPunct="1">
        <a:spcBef>
          <a:spcPct val="20000"/>
        </a:spcBef>
        <a:spcAft>
          <a:spcPct val="0"/>
        </a:spcAft>
        <a:buChar char="»"/>
        <a:defRPr sz="9200">
          <a:solidFill>
            <a:schemeClr val="tx1"/>
          </a:solidFill>
          <a:latin typeface="+mn-lt"/>
        </a:defRPr>
      </a:lvl7pPr>
      <a:lvl8pPr marL="10758488" indent="-1044575" algn="l" defTabSz="4171950" rtl="0" eaLnBrk="1" fontAlgn="base" hangingPunct="1">
        <a:spcBef>
          <a:spcPct val="20000"/>
        </a:spcBef>
        <a:spcAft>
          <a:spcPct val="0"/>
        </a:spcAft>
        <a:buChar char="»"/>
        <a:defRPr sz="9200">
          <a:solidFill>
            <a:schemeClr val="tx1"/>
          </a:solidFill>
          <a:latin typeface="+mn-lt"/>
        </a:defRPr>
      </a:lvl8pPr>
      <a:lvl9pPr marL="11215688" indent="-1044575" algn="l" defTabSz="4171950" rtl="0" eaLnBrk="1" fontAlgn="base" hangingPunct="1">
        <a:spcBef>
          <a:spcPct val="20000"/>
        </a:spcBef>
        <a:spcAft>
          <a:spcPct val="0"/>
        </a:spcAft>
        <a:buChar char="»"/>
        <a:defRPr sz="9200">
          <a:solidFill>
            <a:schemeClr val="tx1"/>
          </a:solidFill>
          <a:latin typeface="+mn-lt"/>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6.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ctrTitle"/>
          </p:nvPr>
        </p:nvSpPr>
        <p:spPr/>
        <p:txBody>
          <a:bodyPr/>
          <a:lstStyle/>
          <a:p>
            <a:r>
              <a:rPr lang="en-GB" dirty="0" smtClean="0"/>
              <a:t>Repository scale two-phase flow migration of </a:t>
            </a:r>
            <a:r>
              <a:rPr lang="en-GB" baseline="30000" dirty="0" smtClean="0"/>
              <a:t>14</a:t>
            </a:r>
            <a:r>
              <a:rPr lang="en-GB" dirty="0" smtClean="0"/>
              <a:t>C in the preliminary design phase of French </a:t>
            </a:r>
            <a:r>
              <a:rPr lang="en-GB" dirty="0" err="1" smtClean="0"/>
              <a:t>Cigéo</a:t>
            </a:r>
            <a:r>
              <a:rPr lang="en-GB" dirty="0" smtClean="0"/>
              <a:t> project</a:t>
            </a:r>
            <a:endParaRPr lang="fr-FR" dirty="0"/>
          </a:p>
        </p:txBody>
      </p:sp>
      <p:sp>
        <p:nvSpPr>
          <p:cNvPr id="4" name="Espace réservé du texte 3"/>
          <p:cNvSpPr>
            <a:spLocks noGrp="1"/>
          </p:cNvSpPr>
          <p:nvPr>
            <p:ph type="body" sz="quarter" idx="11"/>
          </p:nvPr>
        </p:nvSpPr>
        <p:spPr>
          <a:xfrm>
            <a:off x="3024387" y="3318667"/>
            <a:ext cx="25994888" cy="929782"/>
          </a:xfrm>
        </p:spPr>
        <p:txBody>
          <a:bodyPr/>
          <a:lstStyle/>
          <a:p>
            <a:r>
              <a:rPr lang="en-US" dirty="0" smtClean="0"/>
              <a:t>Eloi </a:t>
            </a:r>
            <a:r>
              <a:rPr lang="en-US" dirty="0" err="1" smtClean="0"/>
              <a:t>Treille</a:t>
            </a:r>
            <a:r>
              <a:rPr lang="en-US" dirty="0" smtClean="0"/>
              <a:t>, Jacques </a:t>
            </a:r>
            <a:r>
              <a:rPr lang="en-US" dirty="0" err="1" smtClean="0"/>
              <a:t>Wendling</a:t>
            </a:r>
            <a:endParaRPr lang="fr-FR" dirty="0"/>
          </a:p>
          <a:p>
            <a:r>
              <a:rPr lang="en-US" dirty="0" err="1" smtClean="0"/>
              <a:t>Andra</a:t>
            </a:r>
            <a:r>
              <a:rPr lang="en-US" dirty="0"/>
              <a:t>, 1/7 rue Jean Monnet, 92298 </a:t>
            </a:r>
            <a:r>
              <a:rPr lang="en-US" dirty="0" err="1"/>
              <a:t>Châtenay-Malabry</a:t>
            </a:r>
            <a:r>
              <a:rPr lang="en-US" dirty="0"/>
              <a:t>, France </a:t>
            </a:r>
            <a:endParaRPr lang="fr-FR" dirty="0"/>
          </a:p>
        </p:txBody>
      </p:sp>
      <p:sp>
        <p:nvSpPr>
          <p:cNvPr id="5" name="TextBox 27"/>
          <p:cNvSpPr txBox="1"/>
          <p:nvPr/>
        </p:nvSpPr>
        <p:spPr>
          <a:xfrm>
            <a:off x="144067" y="5544593"/>
            <a:ext cx="18578064" cy="1123712"/>
          </a:xfrm>
          <a:prstGeom prst="roundRect">
            <a:avLst/>
          </a:prstGeom>
          <a:solidFill>
            <a:schemeClr val="accent1">
              <a:lumMod val="40000"/>
              <a:lumOff val="60000"/>
            </a:schemeClr>
          </a:solidFill>
          <a:ln w="38100">
            <a:solidFill>
              <a:schemeClr val="tx1"/>
            </a:solidFill>
          </a:ln>
        </p:spPr>
        <p:txBody>
          <a:bodyPr wrap="square" rtlCol="0">
            <a:spAutoFit/>
          </a:bodyPr>
          <a:lstStyle/>
          <a:p>
            <a:pPr algn="ctr"/>
            <a:r>
              <a:rPr lang="en-GB" sz="6000" b="1" dirty="0" smtClean="0">
                <a:ln w="0">
                  <a:noFill/>
                </a:ln>
                <a:solidFill>
                  <a:schemeClr val="tx2"/>
                </a:solidFill>
                <a:latin typeface="Arial" pitchFamily="34" charset="0"/>
                <a:cs typeface="Arial" pitchFamily="34" charset="0"/>
              </a:rPr>
              <a:t>1. Generality</a:t>
            </a:r>
            <a:endParaRPr lang="en-US" sz="6000" b="1" dirty="0">
              <a:ln w="0">
                <a:noFill/>
              </a:ln>
              <a:solidFill>
                <a:schemeClr val="tx2"/>
              </a:solidFill>
              <a:latin typeface="Arial" pitchFamily="34" charset="0"/>
              <a:cs typeface="Arial" pitchFamily="34" charset="0"/>
            </a:endParaRPr>
          </a:p>
        </p:txBody>
      </p:sp>
      <p:sp>
        <p:nvSpPr>
          <p:cNvPr id="6" name="TextBox 74"/>
          <p:cNvSpPr txBox="1"/>
          <p:nvPr/>
        </p:nvSpPr>
        <p:spPr>
          <a:xfrm>
            <a:off x="14689683" y="14270865"/>
            <a:ext cx="15337704" cy="5262979"/>
          </a:xfrm>
          <a:prstGeom prst="roundRect">
            <a:avLst>
              <a:gd name="adj" fmla="val 934"/>
            </a:avLst>
          </a:prstGeom>
          <a:solidFill>
            <a:schemeClr val="bg1"/>
          </a:solidFill>
          <a:ln w="38100">
            <a:solidFill>
              <a:schemeClr val="tx1"/>
            </a:solidFill>
          </a:ln>
        </p:spPr>
        <p:txBody>
          <a:bodyPr wrap="square" lIns="144000" rIns="144000" rtlCol="0">
            <a:spAutoFit/>
          </a:bodyPr>
          <a:lstStyle/>
          <a:p>
            <a:pPr algn="just"/>
            <a:r>
              <a:rPr lang="en-US" sz="2800" dirty="0" smtClean="0"/>
              <a:t>Carbon </a:t>
            </a:r>
            <a:r>
              <a:rPr lang="en-US" sz="2800" dirty="0"/>
              <a:t>14 is mainly stored in the ILLW zone and among the more than 80 waste types, 7 specific waste containers represent more than 98.5% of the total amount of mole present in the repository (one of these families representing around 80% of the total). These containers are distributed in only 14 deposition tunnels among the 50 </a:t>
            </a:r>
            <a:r>
              <a:rPr lang="en-US" sz="2800" dirty="0" err="1" smtClean="0"/>
              <a:t>available.The</a:t>
            </a:r>
            <a:r>
              <a:rPr lang="en-US" sz="2800" dirty="0" smtClean="0"/>
              <a:t> </a:t>
            </a:r>
            <a:r>
              <a:rPr lang="en-US" sz="2800" dirty="0"/>
              <a:t>14C source term taken into account in the evaluation represents only these 7 families, all the source terms from other families was supposed to be zero so as not to impact the analysis.</a:t>
            </a:r>
            <a:endParaRPr lang="fr-FR" sz="2800" dirty="0"/>
          </a:p>
          <a:p>
            <a:pPr algn="just"/>
            <a:r>
              <a:rPr lang="en-US" sz="2800" dirty="0" smtClean="0"/>
              <a:t>The </a:t>
            </a:r>
            <a:r>
              <a:rPr lang="en-US" sz="2800" dirty="0"/>
              <a:t>vast majority of the </a:t>
            </a:r>
            <a:r>
              <a:rPr lang="en-US" sz="2800" dirty="0" smtClean="0"/>
              <a:t>other gas produced </a:t>
            </a:r>
            <a:r>
              <a:rPr lang="en-US" sz="2800" dirty="0"/>
              <a:t>is hydrogen either by corrosion of the metallic part present in the repository or by radiolysis of the water present in or near the wastes. </a:t>
            </a:r>
            <a:r>
              <a:rPr lang="en-US" sz="2800" dirty="0" smtClean="0"/>
              <a:t>The </a:t>
            </a:r>
            <a:r>
              <a:rPr lang="en-US" sz="2800" dirty="0"/>
              <a:t>total amount of hydrogen produced in </a:t>
            </a:r>
            <a:r>
              <a:rPr lang="en-US" sz="2800" dirty="0" err="1"/>
              <a:t>Cigéo</a:t>
            </a:r>
            <a:r>
              <a:rPr lang="en-US" sz="2800" dirty="0"/>
              <a:t> is of around 2 10</a:t>
            </a:r>
            <a:r>
              <a:rPr lang="en-US" sz="2800" baseline="30000" dirty="0"/>
              <a:t>10</a:t>
            </a:r>
            <a:r>
              <a:rPr lang="en-US" sz="2800" dirty="0"/>
              <a:t> moles (compared to 14 000 moles only for 14C), half of it produced in the HLW cells (metallic liner and waste container), 40% in the ILLW tunnels (waste themselves, concrete container and concrete lining reinforcement) and 10% in the galleries (concrete lining reinforcement and host rock bolding).</a:t>
            </a:r>
            <a:endParaRPr lang="fr-FR" sz="2800" dirty="0">
              <a:latin typeface="Lucida Sans" panose="020B0602030504020204" pitchFamily="34" charset="0"/>
            </a:endParaRPr>
          </a:p>
        </p:txBody>
      </p:sp>
      <p:sp>
        <p:nvSpPr>
          <p:cNvPr id="8" name="TextBox 46"/>
          <p:cNvSpPr txBox="1"/>
          <p:nvPr/>
        </p:nvSpPr>
        <p:spPr>
          <a:xfrm>
            <a:off x="14682874" y="13046729"/>
            <a:ext cx="15341142" cy="1152128"/>
          </a:xfrm>
          <a:prstGeom prst="roundRect">
            <a:avLst/>
          </a:prstGeom>
          <a:solidFill>
            <a:schemeClr val="accent1">
              <a:lumMod val="40000"/>
              <a:lumOff val="60000"/>
            </a:schemeClr>
          </a:solidFill>
          <a:ln w="38100">
            <a:solidFill>
              <a:schemeClr val="tx1"/>
            </a:solidFill>
          </a:ln>
        </p:spPr>
        <p:txBody>
          <a:bodyPr wrap="square" rtlCol="0">
            <a:spAutoFit/>
          </a:bodyPr>
          <a:lstStyle/>
          <a:p>
            <a:pPr algn="ctr"/>
            <a:r>
              <a:rPr lang="en-GB" sz="6000" b="1" dirty="0">
                <a:ln w="0">
                  <a:noFill/>
                </a:ln>
                <a:solidFill>
                  <a:schemeClr val="tx2"/>
                </a:solidFill>
                <a:latin typeface="Arial" pitchFamily="34" charset="0"/>
                <a:cs typeface="Arial" pitchFamily="34" charset="0"/>
              </a:rPr>
              <a:t>2</a:t>
            </a:r>
            <a:r>
              <a:rPr lang="en-GB" sz="6000" b="1" dirty="0" smtClean="0">
                <a:ln w="0">
                  <a:noFill/>
                </a:ln>
                <a:solidFill>
                  <a:schemeClr val="tx2"/>
                </a:solidFill>
                <a:latin typeface="Arial" pitchFamily="34" charset="0"/>
                <a:cs typeface="Arial" pitchFamily="34" charset="0"/>
              </a:rPr>
              <a:t>. Gas source terms</a:t>
            </a:r>
            <a:endParaRPr lang="en-US" sz="6000" b="1" dirty="0">
              <a:ln w="0">
                <a:noFill/>
              </a:ln>
              <a:solidFill>
                <a:schemeClr val="tx2"/>
              </a:solidFill>
              <a:latin typeface="Arial" pitchFamily="34" charset="0"/>
              <a:cs typeface="Arial" pitchFamily="34" charset="0"/>
            </a:endParaRPr>
          </a:p>
        </p:txBody>
      </p:sp>
      <p:sp>
        <p:nvSpPr>
          <p:cNvPr id="11" name="TextBox 61"/>
          <p:cNvSpPr txBox="1"/>
          <p:nvPr/>
        </p:nvSpPr>
        <p:spPr>
          <a:xfrm>
            <a:off x="144068" y="31631188"/>
            <a:ext cx="29880000" cy="1123712"/>
          </a:xfrm>
          <a:prstGeom prst="roundRect">
            <a:avLst/>
          </a:prstGeom>
          <a:solidFill>
            <a:schemeClr val="accent1">
              <a:lumMod val="40000"/>
              <a:lumOff val="60000"/>
            </a:schemeClr>
          </a:solidFill>
          <a:ln w="38100">
            <a:solidFill>
              <a:schemeClr val="tx1"/>
            </a:solidFill>
          </a:ln>
        </p:spPr>
        <p:txBody>
          <a:bodyPr wrap="square" rtlCol="0">
            <a:spAutoFit/>
          </a:bodyPr>
          <a:lstStyle/>
          <a:p>
            <a:pPr algn="ctr"/>
            <a:r>
              <a:rPr lang="en-GB" sz="6000" b="1" dirty="0" smtClean="0">
                <a:ln w="0">
                  <a:noFill/>
                </a:ln>
                <a:solidFill>
                  <a:schemeClr val="tx2"/>
                </a:solidFill>
                <a:latin typeface="Arial" pitchFamily="34" charset="0"/>
                <a:cs typeface="Arial" pitchFamily="34" charset="0"/>
              </a:rPr>
              <a:t>4.Synthesis</a:t>
            </a:r>
            <a:endParaRPr lang="en-US" sz="6000" b="1" dirty="0">
              <a:ln w="0">
                <a:noFill/>
              </a:ln>
              <a:solidFill>
                <a:schemeClr val="tx2"/>
              </a:solidFill>
              <a:latin typeface="Arial" pitchFamily="34" charset="0"/>
              <a:cs typeface="Arial" pitchFamily="34" charset="0"/>
            </a:endParaRPr>
          </a:p>
        </p:txBody>
      </p:sp>
      <p:sp>
        <p:nvSpPr>
          <p:cNvPr id="12" name="TextBox 40"/>
          <p:cNvSpPr txBox="1"/>
          <p:nvPr/>
        </p:nvSpPr>
        <p:spPr>
          <a:xfrm>
            <a:off x="144067" y="6632082"/>
            <a:ext cx="18578064" cy="6124754"/>
          </a:xfrm>
          <a:prstGeom prst="roundRect">
            <a:avLst>
              <a:gd name="adj" fmla="val 1542"/>
            </a:avLst>
          </a:prstGeom>
          <a:solidFill>
            <a:schemeClr val="bg1"/>
          </a:solidFill>
          <a:ln w="38100">
            <a:solidFill>
              <a:schemeClr val="tx1"/>
            </a:solidFill>
          </a:ln>
        </p:spPr>
        <p:txBody>
          <a:bodyPr wrap="square" lIns="144000" rIns="144000" rtlCol="0">
            <a:spAutoFit/>
          </a:bodyPr>
          <a:lstStyle/>
          <a:p>
            <a:pPr algn="just"/>
            <a:r>
              <a:rPr lang="en-US" sz="2800" dirty="0"/>
              <a:t>One of the </a:t>
            </a:r>
            <a:r>
              <a:rPr lang="en-US" sz="2800" dirty="0" err="1"/>
              <a:t>phenomenologies</a:t>
            </a:r>
            <a:r>
              <a:rPr lang="en-US" sz="2800" dirty="0"/>
              <a:t> to be studied in the migration of 14C at repository scale is transient 2-phase flow (water and gas, especially hydrogen produced by corrosion and radiolysis) within the repository and the surrounding formations, during the operational and the post-operational phase up to one million years and its impact on radionuclides (gaseous or solute) migration.</a:t>
            </a:r>
            <a:endParaRPr lang="fr-FR" sz="2800" dirty="0"/>
          </a:p>
          <a:p>
            <a:pPr algn="just"/>
            <a:r>
              <a:rPr lang="en-US" sz="2800" dirty="0"/>
              <a:t>The work done for the European Project CAST is based on the preliminary design phase of the </a:t>
            </a:r>
            <a:r>
              <a:rPr lang="en-US" sz="2800" dirty="0" err="1"/>
              <a:t>Cigéo</a:t>
            </a:r>
            <a:r>
              <a:rPr lang="en-US" sz="2800" dirty="0"/>
              <a:t> repository project. Aims of evaluations are to assess operational range of several indicators linked to 14C migration, especially at interface between the bottom of the overlying aquifer and the top of the host rock, with respect to the transient two-phase flow principally linked to H</a:t>
            </a:r>
            <a:r>
              <a:rPr lang="en-US" sz="2800" baseline="-25000" dirty="0"/>
              <a:t>2</a:t>
            </a:r>
            <a:r>
              <a:rPr lang="en-US" sz="2800" dirty="0"/>
              <a:t> production and migration at repository scale</a:t>
            </a:r>
            <a:r>
              <a:rPr lang="en-US" sz="2800" dirty="0" smtClean="0"/>
              <a:t>.</a:t>
            </a:r>
            <a:endParaRPr lang="en-US" sz="2800" dirty="0">
              <a:latin typeface="Lucida Sans" panose="020B0602030504020204" pitchFamily="34" charset="0"/>
            </a:endParaRPr>
          </a:p>
          <a:p>
            <a:pPr algn="just"/>
            <a:r>
              <a:rPr lang="en-US" sz="2800" dirty="0"/>
              <a:t>The CIGEO </a:t>
            </a:r>
            <a:r>
              <a:rPr lang="en-US" sz="2800" dirty="0" smtClean="0"/>
              <a:t>project </a:t>
            </a:r>
            <a:r>
              <a:rPr lang="en-US" sz="2800" dirty="0"/>
              <a:t>provides a </a:t>
            </a:r>
            <a:r>
              <a:rPr lang="en-US" sz="2800" dirty="0" smtClean="0"/>
              <a:t>repository </a:t>
            </a:r>
            <a:r>
              <a:rPr lang="en-US" sz="2800" dirty="0"/>
              <a:t>at about 500 m depth at the center of the </a:t>
            </a:r>
            <a:r>
              <a:rPr lang="en-US" sz="2800" dirty="0" err="1"/>
              <a:t>Callovo</a:t>
            </a:r>
            <a:r>
              <a:rPr lang="en-US" sz="2800" dirty="0"/>
              <a:t>-Oxfordian clay layer in the east of France. The project includes </a:t>
            </a:r>
            <a:r>
              <a:rPr lang="en-US" sz="2800" dirty="0" smtClean="0"/>
              <a:t>separate </a:t>
            </a:r>
            <a:r>
              <a:rPr lang="en-US" sz="2800" dirty="0"/>
              <a:t>disposal zones </a:t>
            </a:r>
            <a:r>
              <a:rPr lang="en-US" sz="2800" dirty="0"/>
              <a:t>for ILLW (</a:t>
            </a:r>
            <a:r>
              <a:rPr lang="en-US" sz="2800" dirty="0"/>
              <a:t>Intermediate Level Long-Lived </a:t>
            </a:r>
            <a:r>
              <a:rPr lang="en-US" sz="2800" dirty="0"/>
              <a:t>W</a:t>
            </a:r>
            <a:r>
              <a:rPr lang="en-US" sz="2800" dirty="0"/>
              <a:t>aste</a:t>
            </a:r>
            <a:r>
              <a:rPr lang="en-US" sz="2800" dirty="0"/>
              <a:t>), </a:t>
            </a:r>
            <a:r>
              <a:rPr lang="en-US" sz="2800" dirty="0"/>
              <a:t>which should be stored in large diameter (8-10 m) and long (500 m useful) tunnels and HLW (High Level Waste) stored in small diameter tunnels (approximately 0.9 m) with a length of 80 m or 150 m depending on the type of waste. There will be two surface support zones, one for waste package receipt and dedicated to digging work. The surface-bottom bonds are provided by ramps in the first case and by wells in the second</a:t>
            </a:r>
            <a:r>
              <a:rPr lang="en-US" sz="2800" dirty="0" smtClean="0"/>
              <a:t>.</a:t>
            </a:r>
            <a:endParaRPr lang="fr-FR" sz="2800" dirty="0"/>
          </a:p>
        </p:txBody>
      </p:sp>
      <p:sp>
        <p:nvSpPr>
          <p:cNvPr id="14" name="TextBox 84"/>
          <p:cNvSpPr txBox="1"/>
          <p:nvPr/>
        </p:nvSpPr>
        <p:spPr>
          <a:xfrm>
            <a:off x="147387" y="19807407"/>
            <a:ext cx="15622416" cy="1123712"/>
          </a:xfrm>
          <a:prstGeom prst="roundRect">
            <a:avLst/>
          </a:prstGeom>
          <a:solidFill>
            <a:schemeClr val="accent1">
              <a:lumMod val="40000"/>
              <a:lumOff val="60000"/>
            </a:schemeClr>
          </a:solidFill>
          <a:ln w="38100">
            <a:solidFill>
              <a:schemeClr val="tx1"/>
            </a:solidFill>
          </a:ln>
        </p:spPr>
        <p:txBody>
          <a:bodyPr wrap="square" rtlCol="0">
            <a:spAutoFit/>
          </a:bodyPr>
          <a:lstStyle/>
          <a:p>
            <a:pPr algn="ctr"/>
            <a:r>
              <a:rPr lang="en-GB" sz="6000" b="1" dirty="0">
                <a:ln w="0">
                  <a:noFill/>
                </a:ln>
                <a:solidFill>
                  <a:schemeClr val="tx2"/>
                </a:solidFill>
                <a:latin typeface="Arial" pitchFamily="34" charset="0"/>
                <a:cs typeface="Arial" pitchFamily="34" charset="0"/>
              </a:rPr>
              <a:t>3</a:t>
            </a:r>
            <a:r>
              <a:rPr lang="en-GB" sz="6000" b="1" dirty="0" smtClean="0">
                <a:ln w="0">
                  <a:noFill/>
                </a:ln>
                <a:solidFill>
                  <a:schemeClr val="tx2"/>
                </a:solidFill>
                <a:latin typeface="Arial" pitchFamily="34" charset="0"/>
                <a:cs typeface="Arial" pitchFamily="34" charset="0"/>
              </a:rPr>
              <a:t>. Approach and results</a:t>
            </a:r>
            <a:endParaRPr lang="en-US" sz="6000" b="1" dirty="0">
              <a:ln w="0">
                <a:noFill/>
              </a:ln>
              <a:solidFill>
                <a:schemeClr val="tx2"/>
              </a:solidFill>
              <a:latin typeface="Arial" pitchFamily="34" charset="0"/>
              <a:cs typeface="Arial" pitchFamily="34" charset="0"/>
            </a:endParaRPr>
          </a:p>
        </p:txBody>
      </p:sp>
      <p:sp>
        <p:nvSpPr>
          <p:cNvPr id="15" name="TextBox 85"/>
          <p:cNvSpPr txBox="1"/>
          <p:nvPr/>
        </p:nvSpPr>
        <p:spPr>
          <a:xfrm>
            <a:off x="144067" y="32754900"/>
            <a:ext cx="29880000" cy="4401205"/>
          </a:xfrm>
          <a:prstGeom prst="roundRect">
            <a:avLst>
              <a:gd name="adj" fmla="val 934"/>
            </a:avLst>
          </a:prstGeom>
          <a:solidFill>
            <a:schemeClr val="bg1"/>
          </a:solidFill>
          <a:ln w="38100">
            <a:solidFill>
              <a:schemeClr val="tx1"/>
            </a:solidFill>
          </a:ln>
        </p:spPr>
        <p:txBody>
          <a:bodyPr wrap="square" lIns="144000" rIns="144000" rtlCol="0">
            <a:spAutoFit/>
          </a:bodyPr>
          <a:lstStyle/>
          <a:p>
            <a:r>
              <a:rPr lang="en-US" sz="2800" dirty="0"/>
              <a:t>The work done inside CAST to estimate 14C migration at repository level in </a:t>
            </a:r>
            <a:r>
              <a:rPr lang="en-US" sz="2800" dirty="0" err="1"/>
              <a:t>Cigeo</a:t>
            </a:r>
            <a:r>
              <a:rPr lang="en-US" sz="2800" dirty="0"/>
              <a:t> project has shown that such evaluation is feasible under generalized two phase flow assumptions at this </a:t>
            </a:r>
            <a:r>
              <a:rPr lang="en-US" sz="2800" dirty="0" smtClean="0"/>
              <a:t>space </a:t>
            </a:r>
            <a:r>
              <a:rPr lang="en-US" sz="2800" dirty="0"/>
              <a:t>(footprint of several tens of square kilometers, several tens of kilometers of drifts, several thousands of deposition tunnels) and temporal (several </a:t>
            </a:r>
            <a:r>
              <a:rPr lang="en-US" sz="2800" dirty="0" smtClean="0"/>
              <a:t>tens </a:t>
            </a:r>
            <a:r>
              <a:rPr lang="en-US" sz="2800" dirty="0"/>
              <a:t>of thousands of years) scales.</a:t>
            </a:r>
            <a:endParaRPr lang="fr-FR" sz="2800" dirty="0"/>
          </a:p>
          <a:p>
            <a:r>
              <a:rPr lang="en-US" sz="2800" dirty="0" smtClean="0"/>
              <a:t>Due </a:t>
            </a:r>
            <a:r>
              <a:rPr lang="en-US" sz="2800" dirty="0"/>
              <a:t>to a quite small volume generated (14 000 moles for </a:t>
            </a:r>
            <a:r>
              <a:rPr lang="en-US" sz="2800" dirty="0" err="1"/>
              <a:t>Cigeo</a:t>
            </a:r>
            <a:r>
              <a:rPr lang="en-US" sz="2800" dirty="0"/>
              <a:t>), 14C is not able by itself to generate a bulk gas phase at repository scale. This bulk gas phase has to be generated by another gas, which for </a:t>
            </a:r>
            <a:r>
              <a:rPr lang="en-US" sz="2800" dirty="0" err="1"/>
              <a:t>Cigeo</a:t>
            </a:r>
            <a:r>
              <a:rPr lang="en-US" sz="2800" dirty="0"/>
              <a:t> is the hydrogen produced mainly by corrosion of the metallic elements and radiolysis of water in and near certain waste.</a:t>
            </a:r>
            <a:endParaRPr lang="fr-FR" sz="2800" dirty="0"/>
          </a:p>
          <a:p>
            <a:r>
              <a:rPr lang="en-US" sz="2800" dirty="0"/>
              <a:t>For </a:t>
            </a:r>
            <a:r>
              <a:rPr lang="en-US" sz="2800" dirty="0" err="1"/>
              <a:t>Cigeo</a:t>
            </a:r>
            <a:r>
              <a:rPr lang="en-US" sz="2800" dirty="0"/>
              <a:t> repository, with an inventory of around 14 000 moles, the pic of 14C flux from the access toward the upper aquifer can appear around 5 000 years after closure with a value of </a:t>
            </a:r>
            <a:r>
              <a:rPr lang="en-US" sz="2800" dirty="0" smtClean="0"/>
              <a:t>around </a:t>
            </a:r>
            <a:r>
              <a:rPr lang="en-US" sz="2800" dirty="0"/>
              <a:t>1 mol/year and a total mass reaching this aquifer of around 1 000 moles </a:t>
            </a:r>
            <a:r>
              <a:rPr lang="en-US" sz="2800" dirty="0" smtClean="0"/>
              <a:t>passing </a:t>
            </a:r>
            <a:r>
              <a:rPr lang="en-US" sz="2800" dirty="0"/>
              <a:t>by the nearest access compared to the position of the generation zone (ILLW zone for </a:t>
            </a:r>
            <a:r>
              <a:rPr lang="en-US" sz="2800" dirty="0" err="1"/>
              <a:t>Cigeo</a:t>
            </a:r>
            <a:r>
              <a:rPr lang="en-US" sz="2800" dirty="0" smtClean="0"/>
              <a:t>).</a:t>
            </a:r>
            <a:r>
              <a:rPr lang="fr-FR" sz="2800" dirty="0"/>
              <a:t> </a:t>
            </a:r>
            <a:r>
              <a:rPr lang="en-US" sz="2800" dirty="0" smtClean="0"/>
              <a:t>These </a:t>
            </a:r>
            <a:r>
              <a:rPr lang="en-US" sz="2800" dirty="0"/>
              <a:t>results show that the repository structure/design can favor a quite small amount of 14C reaching the upper aquifer under gaseous form</a:t>
            </a:r>
            <a:r>
              <a:rPr lang="en-US" sz="2800" dirty="0" smtClean="0"/>
              <a:t>.</a:t>
            </a:r>
            <a:endParaRPr lang="fr-FR" sz="2800" dirty="0"/>
          </a:p>
          <a:p>
            <a:endParaRPr lang="en-US" sz="2800" dirty="0" smtClean="0"/>
          </a:p>
          <a:p>
            <a:r>
              <a:rPr lang="en-US" sz="2800" dirty="0" smtClean="0"/>
              <a:t>Additional </a:t>
            </a:r>
            <a:r>
              <a:rPr lang="en-US" sz="2800" dirty="0"/>
              <a:t>work will be done by </a:t>
            </a:r>
            <a:r>
              <a:rPr lang="en-US" sz="2800" dirty="0" err="1"/>
              <a:t>Andra</a:t>
            </a:r>
            <a:r>
              <a:rPr lang="en-US" sz="2800" dirty="0"/>
              <a:t> after CAST by taking into account the evolution of </a:t>
            </a:r>
            <a:r>
              <a:rPr lang="en-US" sz="2800" dirty="0" err="1"/>
              <a:t>Cigeo</a:t>
            </a:r>
            <a:r>
              <a:rPr lang="en-US" sz="2800" dirty="0"/>
              <a:t> concept from preliminary design to detailed design and knowledge increase in order to improve the way gaseous 14C migration can be taken into account in the safety cases.</a:t>
            </a:r>
            <a:endParaRPr lang="en-US" sz="2800" dirty="0" smtClean="0">
              <a:latin typeface="Lucida Sans" panose="020B0602030504020204" pitchFamily="34" charset="0"/>
            </a:endParaRPr>
          </a:p>
        </p:txBody>
      </p:sp>
      <p:sp>
        <p:nvSpPr>
          <p:cNvPr id="16" name="TextBox 86"/>
          <p:cNvSpPr txBox="1"/>
          <p:nvPr/>
        </p:nvSpPr>
        <p:spPr>
          <a:xfrm>
            <a:off x="124296" y="20909531"/>
            <a:ext cx="15573499" cy="10433625"/>
          </a:xfrm>
          <a:prstGeom prst="roundRect">
            <a:avLst>
              <a:gd name="adj" fmla="val 934"/>
            </a:avLst>
          </a:prstGeom>
          <a:solidFill>
            <a:schemeClr val="bg1"/>
          </a:solidFill>
          <a:ln w="38100">
            <a:solidFill>
              <a:schemeClr val="tx1"/>
            </a:solidFill>
          </a:ln>
        </p:spPr>
        <p:txBody>
          <a:bodyPr wrap="square" lIns="144000" rIns="144000" rtlCol="0">
            <a:spAutoFit/>
          </a:bodyPr>
          <a:lstStyle/>
          <a:p>
            <a:pPr algn="just"/>
            <a:r>
              <a:rPr lang="en-US" sz="2800" dirty="0"/>
              <a:t>As all of the ILLW </a:t>
            </a:r>
            <a:r>
              <a:rPr lang="en-US" sz="2800" dirty="0"/>
              <a:t>wastes </a:t>
            </a:r>
            <a:r>
              <a:rPr lang="en-US" sz="2800" dirty="0"/>
              <a:t>in the </a:t>
            </a:r>
            <a:r>
              <a:rPr lang="en-US" sz="2800" dirty="0" err="1"/>
              <a:t>Cigeo</a:t>
            </a:r>
            <a:r>
              <a:rPr lang="en-US" sz="2800" dirty="0"/>
              <a:t> project are emplaced in concrete </a:t>
            </a:r>
            <a:r>
              <a:rPr lang="en-US" sz="2800" dirty="0" err="1"/>
              <a:t>overpacks</a:t>
            </a:r>
            <a:r>
              <a:rPr lang="en-US" sz="2800" dirty="0"/>
              <a:t>, </a:t>
            </a:r>
            <a:r>
              <a:rPr lang="en-US" sz="2800" dirty="0"/>
              <a:t>themselves emplaced in concrete lined deposition tunnels, the chemical conditions around the waste are largely alkaline. Moreover, 14C is present only in stainless steel. Thus, the corrosion rate taken into account is very low. As some uncertainty exists on this value a sensitivity analysis is proposed on a minimum (0,5 nm/y) and maximum value (10 nm/y).</a:t>
            </a:r>
            <a:endParaRPr lang="fr-FR" sz="2800" dirty="0"/>
          </a:p>
          <a:p>
            <a:pPr algn="just"/>
            <a:r>
              <a:rPr lang="en-US" sz="2800" dirty="0"/>
              <a:t>Other sensitivities taken into account are as follows:</a:t>
            </a:r>
            <a:endParaRPr lang="fr-FR" sz="2800" dirty="0"/>
          </a:p>
          <a:p>
            <a:pPr marL="457200" lvl="0" indent="-457200" algn="just">
              <a:buFont typeface="Arial" pitchFamily="34" charset="0"/>
              <a:buChar char="•"/>
            </a:pPr>
            <a:r>
              <a:rPr lang="en-US" sz="2800" dirty="0"/>
              <a:t>Uncertainty on the thickness if the pieces of metallic </a:t>
            </a:r>
            <a:r>
              <a:rPr lang="en-US" sz="2800" dirty="0"/>
              <a:t>wastes c</a:t>
            </a:r>
            <a:r>
              <a:rPr lang="en-US" sz="2800" dirty="0"/>
              <a:t>ontaining 14C : minimum value 1 mm, maximum value 10 mm;</a:t>
            </a:r>
            <a:endParaRPr lang="fr-FR" sz="2800" dirty="0"/>
          </a:p>
          <a:p>
            <a:pPr marL="457200" lvl="0" indent="-457200" algn="just">
              <a:buFont typeface="Arial" pitchFamily="34" charset="0"/>
              <a:buChar char="•"/>
            </a:pPr>
            <a:r>
              <a:rPr lang="en-US" sz="2800" dirty="0"/>
              <a:t>Uncertainty on the inventory of 14C contained in </a:t>
            </a:r>
            <a:r>
              <a:rPr lang="en-US" sz="2800" dirty="0"/>
              <a:t>the wastes </a:t>
            </a:r>
            <a:r>
              <a:rPr lang="en-US" sz="2800" dirty="0"/>
              <a:t>: minimum value is the reference value (around 14 000 moles), maximum value is reference value multiplied by 10;</a:t>
            </a:r>
            <a:endParaRPr lang="fr-FR" sz="2800" dirty="0"/>
          </a:p>
          <a:p>
            <a:pPr marL="457200" lvl="0" indent="-457200" algn="just">
              <a:buFont typeface="Arial" pitchFamily="34" charset="0"/>
              <a:buChar char="•"/>
            </a:pPr>
            <a:r>
              <a:rPr lang="en-US" sz="2800" dirty="0"/>
              <a:t>Uncertainty on the form under which 14C will migrate. Analysis assumes a migration under CH</a:t>
            </a:r>
            <a:r>
              <a:rPr lang="en-US" sz="2800" baseline="-25000" dirty="0"/>
              <a:t>4</a:t>
            </a:r>
            <a:r>
              <a:rPr lang="en-US" sz="2800" dirty="0"/>
              <a:t> or under CO</a:t>
            </a:r>
            <a:r>
              <a:rPr lang="en-US" sz="2800" baseline="-25000" dirty="0"/>
              <a:t>2</a:t>
            </a:r>
            <a:r>
              <a:rPr lang="en-US" sz="2800" dirty="0"/>
              <a:t>, all the inventory being in only one form in a given calculation. For CO</a:t>
            </a:r>
            <a:r>
              <a:rPr lang="en-US" sz="2800" baseline="-25000" dirty="0"/>
              <a:t>2</a:t>
            </a:r>
            <a:r>
              <a:rPr lang="en-US" sz="2800" dirty="0"/>
              <a:t> an evaluation taking a </a:t>
            </a:r>
            <a:r>
              <a:rPr lang="en-US" sz="2800" dirty="0" err="1"/>
              <a:t>Kd</a:t>
            </a:r>
            <a:r>
              <a:rPr lang="en-US" sz="2800" dirty="0"/>
              <a:t> in concrete elements was realized (no </a:t>
            </a:r>
            <a:r>
              <a:rPr lang="en-US" sz="2800" dirty="0" err="1"/>
              <a:t>Kd</a:t>
            </a:r>
            <a:r>
              <a:rPr lang="en-US" sz="2800" dirty="0"/>
              <a:t> assumed for CH</a:t>
            </a:r>
            <a:r>
              <a:rPr lang="en-US" sz="2800" baseline="-25000" dirty="0"/>
              <a:t>4</a:t>
            </a:r>
            <a:r>
              <a:rPr lang="en-US" sz="2800" dirty="0"/>
              <a:t>).</a:t>
            </a:r>
            <a:endParaRPr lang="fr-FR" sz="2800" dirty="0"/>
          </a:p>
          <a:p>
            <a:pPr algn="just"/>
            <a:r>
              <a:rPr lang="en-US" sz="2800" dirty="0"/>
              <a:t>For sake of simplicity, the corrosion rate for stainless steel in the waste was independent from the hydrogen source term by corrosion (and radiolysis). However, a sensitivity analysis on the hydrogen source term, which is responsible for the development of the gaseous phase at repository scale, was performed: evaluations were made for a high corrosion rate and o low corrosion rate. The difference between these two environmental conditions for gaseous 14C migration is that the former implies a more “rapid” development of the gas phase from the deposition tunnels toward the wells and ramps and a higher gas content in the seals (enhancing the migration of gaseous 14C) at maximum gas pressure.</a:t>
            </a:r>
            <a:endParaRPr lang="fr-FR" sz="2800" dirty="0"/>
          </a:p>
          <a:p>
            <a:pPr algn="just"/>
            <a:r>
              <a:rPr lang="en-US" sz="2800" dirty="0" smtClean="0"/>
              <a:t>The figure beside </a:t>
            </a:r>
            <a:r>
              <a:rPr lang="en-US" sz="2800" dirty="0"/>
              <a:t>presents the 14C flux at one of the </a:t>
            </a:r>
            <a:r>
              <a:rPr lang="en-US" sz="2800" dirty="0" err="1"/>
              <a:t>Cigéo</a:t>
            </a:r>
            <a:r>
              <a:rPr lang="en-US" sz="2800" dirty="0"/>
              <a:t> repository shaft (preliminary design </a:t>
            </a:r>
            <a:r>
              <a:rPr lang="en-US" sz="2800" dirty="0" smtClean="0"/>
              <a:t>phase) </a:t>
            </a:r>
            <a:r>
              <a:rPr lang="en-US" sz="2800" dirty="0"/>
              <a:t>at the interface between the host rock and the overlaying aquifer for the different sensitivities produced during the CAST project</a:t>
            </a:r>
            <a:r>
              <a:rPr lang="en-US" sz="2800" dirty="0" smtClean="0">
                <a:latin typeface="Lucida Sans" panose="020B0602030504020204" pitchFamily="34" charset="0"/>
              </a:rPr>
              <a:t>.</a:t>
            </a:r>
          </a:p>
        </p:txBody>
      </p:sp>
      <p:pic>
        <p:nvPicPr>
          <p:cNvPr id="13" name="Image 1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834566" y="5688609"/>
            <a:ext cx="10904789" cy="6768752"/>
          </a:xfrm>
          <a:prstGeom prst="rect">
            <a:avLst/>
          </a:prstGeom>
        </p:spPr>
      </p:pic>
      <p:sp>
        <p:nvSpPr>
          <p:cNvPr id="18" name="ZoneTexte 17"/>
          <p:cNvSpPr txBox="1"/>
          <p:nvPr/>
        </p:nvSpPr>
        <p:spPr>
          <a:xfrm>
            <a:off x="20778782" y="12241337"/>
            <a:ext cx="7880684" cy="584775"/>
          </a:xfrm>
          <a:prstGeom prst="rect">
            <a:avLst/>
          </a:prstGeom>
          <a:noFill/>
        </p:spPr>
        <p:txBody>
          <a:bodyPr wrap="none" rtlCol="0">
            <a:spAutoFit/>
          </a:bodyPr>
          <a:lstStyle/>
          <a:p>
            <a:r>
              <a:rPr lang="fr-FR" sz="3200" dirty="0" smtClean="0"/>
              <a:t>2014 </a:t>
            </a:r>
            <a:r>
              <a:rPr lang="fr-FR" sz="3200" dirty="0" err="1" smtClean="0"/>
              <a:t>scheme</a:t>
            </a:r>
            <a:r>
              <a:rPr lang="fr-FR" sz="3200" dirty="0" smtClean="0"/>
              <a:t> of </a:t>
            </a:r>
            <a:r>
              <a:rPr lang="fr-FR" sz="3200" dirty="0" err="1" smtClean="0"/>
              <a:t>Cigéo</a:t>
            </a:r>
            <a:r>
              <a:rPr lang="fr-FR" sz="3200" dirty="0" smtClean="0"/>
              <a:t> </a:t>
            </a:r>
            <a:r>
              <a:rPr lang="fr-FR" sz="3200" dirty="0" err="1" smtClean="0"/>
              <a:t>project</a:t>
            </a:r>
            <a:r>
              <a:rPr lang="fr-FR" sz="3200" dirty="0" smtClean="0"/>
              <a:t> architecture</a:t>
            </a:r>
            <a:endParaRPr lang="fr-FR" sz="3200" dirty="0"/>
          </a:p>
        </p:txBody>
      </p:sp>
      <p:pic>
        <p:nvPicPr>
          <p:cNvPr id="24" name="Image 23"/>
          <p:cNvPicPr/>
          <p:nvPr/>
        </p:nvPicPr>
        <p:blipFill rotWithShape="1">
          <a:blip r:embed="rId3">
            <a:extLst>
              <a:ext uri="{28A0092B-C50C-407E-A947-70E740481C1C}">
                <a14:useLocalDpi xmlns:a14="http://schemas.microsoft.com/office/drawing/2010/main" val="0"/>
              </a:ext>
            </a:extLst>
          </a:blip>
          <a:srcRect r="29029"/>
          <a:stretch/>
        </p:blipFill>
        <p:spPr bwMode="auto">
          <a:xfrm>
            <a:off x="216075" y="13845212"/>
            <a:ext cx="12601400" cy="5688632"/>
          </a:xfrm>
          <a:prstGeom prst="rect">
            <a:avLst/>
          </a:prstGeom>
          <a:noFill/>
        </p:spPr>
      </p:pic>
      <p:pic>
        <p:nvPicPr>
          <p:cNvPr id="26" name="Image 25"/>
          <p:cNvPicPr/>
          <p:nvPr/>
        </p:nvPicPr>
        <p:blipFill rotWithShape="1">
          <a:blip r:embed="rId3">
            <a:extLst>
              <a:ext uri="{28A0092B-C50C-407E-A947-70E740481C1C}">
                <a14:useLocalDpi xmlns:a14="http://schemas.microsoft.com/office/drawing/2010/main" val="0"/>
              </a:ext>
            </a:extLst>
          </a:blip>
          <a:srcRect l="76860" t="35600" b="8448"/>
          <a:stretch/>
        </p:blipFill>
        <p:spPr bwMode="auto">
          <a:xfrm>
            <a:off x="10657235" y="13197140"/>
            <a:ext cx="3765713" cy="2900856"/>
          </a:xfrm>
          <a:prstGeom prst="rect">
            <a:avLst/>
          </a:prstGeom>
          <a:noFill/>
        </p:spPr>
      </p:pic>
      <p:pic>
        <p:nvPicPr>
          <p:cNvPr id="27" name="Image 26"/>
          <p:cNvPicPr/>
          <p:nvPr/>
        </p:nvPicPr>
        <p:blipFill rotWithShape="1">
          <a:blip r:embed="rId4">
            <a:extLst>
              <a:ext uri="{28A0092B-C50C-407E-A947-70E740481C1C}">
                <a14:useLocalDpi xmlns:a14="http://schemas.microsoft.com/office/drawing/2010/main" val="0"/>
              </a:ext>
            </a:extLst>
          </a:blip>
          <a:srcRect l="-59" t="13975" r="59" b="5626"/>
          <a:stretch/>
        </p:blipFill>
        <p:spPr bwMode="auto">
          <a:xfrm>
            <a:off x="15769803" y="19965892"/>
            <a:ext cx="14473660" cy="11161240"/>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829990842"/>
      </p:ext>
    </p:extLst>
  </p:cSld>
  <p:clrMapOvr>
    <a:masterClrMapping/>
  </p:clrMapOvr>
  <p:timing>
    <p:tnLst>
      <p:par>
        <p:cTn id="1" dur="indefinite" restart="never" nodeType="tmRoot"/>
      </p:par>
    </p:tnLst>
  </p:timing>
</p:sld>
</file>

<file path=ppt/theme/theme1.xml><?xml version="1.0" encoding="utf-8"?>
<a:theme xmlns:a="http://schemas.openxmlformats.org/drawingml/2006/main" name="366-B-Posters scientifiques-UK">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ème Offic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wrap="square">
        <a:spAutoFit/>
      </a:bodyPr>
      <a:lstStyle>
        <a:defPPr algn="ctr">
          <a:defRPr sz="6800" b="1" dirty="0" smtClean="0">
            <a:solidFill>
              <a:schemeClr val="bg1"/>
            </a:solidFill>
            <a:latin typeface="Lucida Sans"/>
            <a:cs typeface="Lucida Sans"/>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4171950" rtl="0" eaLnBrk="1" fontAlgn="base" latinLnBrk="0" hangingPunct="1">
          <a:lnSpc>
            <a:spcPct val="100000"/>
          </a:lnSpc>
          <a:spcBef>
            <a:spcPct val="0"/>
          </a:spcBef>
          <a:spcAft>
            <a:spcPct val="0"/>
          </a:spcAft>
          <a:buClrTx/>
          <a:buSzTx/>
          <a:buFontTx/>
          <a:buNone/>
          <a:tabLst/>
          <a:defRPr kumimoji="0" lang="fr-FR" altLang="fr-FR" sz="8200" b="0" i="0" u="none" strike="noStrike" cap="none" normalizeH="0" baseline="0" smtClean="0">
            <a:ln>
              <a:noFill/>
            </a:ln>
            <a:solidFill>
              <a:schemeClr val="tx1"/>
            </a:solidFill>
            <a:effectLst/>
            <a:latin typeface="Arial" charset="0"/>
          </a:defRPr>
        </a:defPPr>
      </a:lstStyle>
    </a:lnDef>
  </a:objectDefaults>
  <a:extraClrSchemeLst>
    <a:extraClrScheme>
      <a:clrScheme name="Thème Offic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Thème Offic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Thème Offic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Thème Offic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Thème Offic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Thème Offic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Thème Offic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Thème Offic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Thème Offic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Thème Offic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Thème Offic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Thème Offic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366-B-Posters scientifiques-UK</Template>
  <TotalTime>310</TotalTime>
  <Words>675</Words>
  <Application>Microsoft Office PowerPoint</Application>
  <PresentationFormat>Personnalisé</PresentationFormat>
  <Paragraphs>25</Paragraphs>
  <Slides>1</Slides>
  <Notes>0</Notes>
  <HiddenSlides>0</HiddenSlides>
  <MMClips>0</MMClips>
  <ScaleCrop>false</ScaleCrop>
  <HeadingPairs>
    <vt:vector size="4" baseType="variant">
      <vt:variant>
        <vt:lpstr>Thème</vt:lpstr>
      </vt:variant>
      <vt:variant>
        <vt:i4>1</vt:i4>
      </vt:variant>
      <vt:variant>
        <vt:lpstr>Titres des diapositives</vt:lpstr>
      </vt:variant>
      <vt:variant>
        <vt:i4>1</vt:i4>
      </vt:variant>
    </vt:vector>
  </HeadingPairs>
  <TitlesOfParts>
    <vt:vector size="2" baseType="lpstr">
      <vt:lpstr>366-B-Posters scientifiques-UK</vt:lpstr>
      <vt:lpstr>Repository scale two-phase flow migration of 14C in the preliminary design phase of French Cigéo project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WENDLING Jacques</dc:creator>
  <cp:lastModifiedBy>WENDLING Jacques</cp:lastModifiedBy>
  <cp:revision>46</cp:revision>
  <cp:lastPrinted>2014-04-24T15:34:17Z</cp:lastPrinted>
  <dcterms:created xsi:type="dcterms:W3CDTF">2017-08-07T14:17:22Z</dcterms:created>
  <dcterms:modified xsi:type="dcterms:W3CDTF">2018-01-10T09:47:33Z</dcterms:modified>
</cp:coreProperties>
</file>